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Lst>
  <p:sldSz cy="5143500" cx="9144000"/>
  <p:notesSz cx="6858000" cy="9144000"/>
  <p:embeddedFontLst>
    <p:embeddedFont>
      <p:font typeface="Bellefair"/>
      <p:regular r:id="rId57"/>
    </p:embeddedFont>
    <p:embeddedFont>
      <p:font typeface="Caudex"/>
      <p:regular r:id="rId58"/>
      <p:bold r:id="rId59"/>
      <p:italic r:id="rId60"/>
      <p:boldItalic r:id="rId61"/>
    </p:embeddedFont>
    <p:embeddedFont>
      <p:font typeface="Proxima Nova"/>
      <p:regular r:id="rId62"/>
      <p:bold r:id="rId63"/>
      <p:italic r:id="rId64"/>
      <p:boldItalic r:id="rId65"/>
    </p:embeddedFont>
    <p:embeddedFont>
      <p:font typeface="Roboto Medium"/>
      <p:regular r:id="rId66"/>
      <p:bold r:id="rId67"/>
      <p:italic r:id="rId68"/>
      <p:boldItalic r:id="rId69"/>
    </p:embeddedFont>
    <p:embeddedFont>
      <p:font typeface="Nixie One"/>
      <p:regular r:id="rId70"/>
    </p:embeddedFont>
    <p:embeddedFont>
      <p:font typeface="Amatic SC"/>
      <p:regular r:id="rId71"/>
      <p:bold r:id="rId72"/>
    </p:embeddedFont>
    <p:embeddedFont>
      <p:font typeface="Montserrat"/>
      <p:regular r:id="rId73"/>
      <p:bold r:id="rId74"/>
      <p:italic r:id="rId75"/>
      <p:boldItalic r:id="rId76"/>
    </p:embeddedFont>
    <p:embeddedFont>
      <p:font typeface="Bebas Neue"/>
      <p:regular r:id="rId77"/>
    </p:embeddedFont>
    <p:embeddedFont>
      <p:font typeface="Proxima Nova Semibold"/>
      <p:regular r:id="rId78"/>
      <p:bold r:id="rId79"/>
      <p:boldItalic r:id="rId80"/>
    </p:embeddedFont>
    <p:embeddedFont>
      <p:font typeface="Syne"/>
      <p:regular r:id="rId81"/>
      <p:bold r:id="rId8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C82F5C1-D945-40CC-9FA4-96A1E5023A55}">
  <a:tblStyle styleId="{BC82F5C1-D945-40CC-9FA4-96A1E5023A5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roximaNovaSemibold-boldItalic.fntdata"/><Relationship Id="rId82" Type="http://schemas.openxmlformats.org/officeDocument/2006/relationships/font" Target="fonts/Syne-bold.fntdata"/><Relationship Id="rId81" Type="http://schemas.openxmlformats.org/officeDocument/2006/relationships/font" Target="fonts/Syne-regular.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Montserrat-regular.fntdata"/><Relationship Id="rId72" Type="http://schemas.openxmlformats.org/officeDocument/2006/relationships/font" Target="fonts/AmaticSC-bold.fntdata"/><Relationship Id="rId31" Type="http://schemas.openxmlformats.org/officeDocument/2006/relationships/slide" Target="slides/slide25.xml"/><Relationship Id="rId75" Type="http://schemas.openxmlformats.org/officeDocument/2006/relationships/font" Target="fonts/Montserrat-italic.fntdata"/><Relationship Id="rId30" Type="http://schemas.openxmlformats.org/officeDocument/2006/relationships/slide" Target="slides/slide24.xml"/><Relationship Id="rId74" Type="http://schemas.openxmlformats.org/officeDocument/2006/relationships/font" Target="fonts/Montserrat-bold.fntdata"/><Relationship Id="rId33" Type="http://schemas.openxmlformats.org/officeDocument/2006/relationships/slide" Target="slides/slide27.xml"/><Relationship Id="rId77" Type="http://schemas.openxmlformats.org/officeDocument/2006/relationships/font" Target="fonts/BebasNeue-regular.fntdata"/><Relationship Id="rId32" Type="http://schemas.openxmlformats.org/officeDocument/2006/relationships/slide" Target="slides/slide26.xml"/><Relationship Id="rId76" Type="http://schemas.openxmlformats.org/officeDocument/2006/relationships/font" Target="fonts/Montserrat-boldItalic.fntdata"/><Relationship Id="rId35" Type="http://schemas.openxmlformats.org/officeDocument/2006/relationships/slide" Target="slides/slide29.xml"/><Relationship Id="rId79" Type="http://schemas.openxmlformats.org/officeDocument/2006/relationships/font" Target="fonts/ProximaNovaSemibold-bold.fntdata"/><Relationship Id="rId34" Type="http://schemas.openxmlformats.org/officeDocument/2006/relationships/slide" Target="slides/slide28.xml"/><Relationship Id="rId78" Type="http://schemas.openxmlformats.org/officeDocument/2006/relationships/font" Target="fonts/ProximaNovaSemibold-regular.fntdata"/><Relationship Id="rId71" Type="http://schemas.openxmlformats.org/officeDocument/2006/relationships/font" Target="fonts/AmaticSC-regular.fntdata"/><Relationship Id="rId70" Type="http://schemas.openxmlformats.org/officeDocument/2006/relationships/font" Target="fonts/NixieOne-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regular.fntdata"/><Relationship Id="rId61" Type="http://schemas.openxmlformats.org/officeDocument/2006/relationships/font" Target="fonts/Caudex-boldItalic.fntdata"/><Relationship Id="rId20" Type="http://schemas.openxmlformats.org/officeDocument/2006/relationships/slide" Target="slides/slide14.xml"/><Relationship Id="rId64" Type="http://schemas.openxmlformats.org/officeDocument/2006/relationships/font" Target="fonts/ProximaNova-italic.fntdata"/><Relationship Id="rId63" Type="http://schemas.openxmlformats.org/officeDocument/2006/relationships/font" Target="fonts/ProximaNova-bold.fntdata"/><Relationship Id="rId22" Type="http://schemas.openxmlformats.org/officeDocument/2006/relationships/slide" Target="slides/slide16.xml"/><Relationship Id="rId66" Type="http://schemas.openxmlformats.org/officeDocument/2006/relationships/font" Target="fonts/RobotoMedium-regular.fntdata"/><Relationship Id="rId21" Type="http://schemas.openxmlformats.org/officeDocument/2006/relationships/slide" Target="slides/slide15.xml"/><Relationship Id="rId65" Type="http://schemas.openxmlformats.org/officeDocument/2006/relationships/font" Target="fonts/ProximaNova-boldItalic.fntdata"/><Relationship Id="rId24" Type="http://schemas.openxmlformats.org/officeDocument/2006/relationships/slide" Target="slides/slide18.xml"/><Relationship Id="rId68" Type="http://schemas.openxmlformats.org/officeDocument/2006/relationships/font" Target="fonts/RobotoMedium-italic.fntdata"/><Relationship Id="rId23" Type="http://schemas.openxmlformats.org/officeDocument/2006/relationships/slide" Target="slides/slide17.xml"/><Relationship Id="rId67" Type="http://schemas.openxmlformats.org/officeDocument/2006/relationships/font" Target="fonts/RobotoMedium-bold.fntdata"/><Relationship Id="rId60" Type="http://schemas.openxmlformats.org/officeDocument/2006/relationships/font" Target="fonts/Caudex-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Bellefair-regular.fntdata"/><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Caudex-bold.fntdata"/><Relationship Id="rId14" Type="http://schemas.openxmlformats.org/officeDocument/2006/relationships/slide" Target="slides/slide8.xml"/><Relationship Id="rId58" Type="http://schemas.openxmlformats.org/officeDocument/2006/relationships/font" Target="fonts/Caudex-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 name="Shape 211"/>
        <p:cNvGrpSpPr/>
        <p:nvPr/>
      </p:nvGrpSpPr>
      <p:grpSpPr>
        <a:xfrm>
          <a:off x="0" y="0"/>
          <a:ext cx="0" cy="0"/>
          <a:chOff x="0" y="0"/>
          <a:chExt cx="0" cy="0"/>
        </a:xfrm>
      </p:grpSpPr>
      <p:sp>
        <p:nvSpPr>
          <p:cNvPr id="212" name="Google Shape;212;g197745136a3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 name="Google Shape;213;g197745136a3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 name="Shape 230"/>
        <p:cNvGrpSpPr/>
        <p:nvPr/>
      </p:nvGrpSpPr>
      <p:grpSpPr>
        <a:xfrm>
          <a:off x="0" y="0"/>
          <a:ext cx="0" cy="0"/>
          <a:chOff x="0" y="0"/>
          <a:chExt cx="0" cy="0"/>
        </a:xfrm>
      </p:grpSpPr>
      <p:sp>
        <p:nvSpPr>
          <p:cNvPr id="231" name="Google Shape;231;g197745136a3_0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 name="Google Shape;232;g197745136a3_0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9" name="Shape 239"/>
        <p:cNvGrpSpPr/>
        <p:nvPr/>
      </p:nvGrpSpPr>
      <p:grpSpPr>
        <a:xfrm>
          <a:off x="0" y="0"/>
          <a:ext cx="0" cy="0"/>
          <a:chOff x="0" y="0"/>
          <a:chExt cx="0" cy="0"/>
        </a:xfrm>
      </p:grpSpPr>
      <p:sp>
        <p:nvSpPr>
          <p:cNvPr id="240" name="Google Shape;240;g198bfec93c6_0_2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1" name="Google Shape;241;g198bfec93c6_0_2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 name="Shape 247"/>
        <p:cNvGrpSpPr/>
        <p:nvPr/>
      </p:nvGrpSpPr>
      <p:grpSpPr>
        <a:xfrm>
          <a:off x="0" y="0"/>
          <a:ext cx="0" cy="0"/>
          <a:chOff x="0" y="0"/>
          <a:chExt cx="0" cy="0"/>
        </a:xfrm>
      </p:grpSpPr>
      <p:sp>
        <p:nvSpPr>
          <p:cNvPr id="248" name="Google Shape;248;g1944d5bb617_0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 name="Google Shape;249;g1944d5bb617_0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 name="Shape 276"/>
        <p:cNvGrpSpPr/>
        <p:nvPr/>
      </p:nvGrpSpPr>
      <p:grpSpPr>
        <a:xfrm>
          <a:off x="0" y="0"/>
          <a:ext cx="0" cy="0"/>
          <a:chOff x="0" y="0"/>
          <a:chExt cx="0" cy="0"/>
        </a:xfrm>
      </p:grpSpPr>
      <p:sp>
        <p:nvSpPr>
          <p:cNvPr id="277" name="Google Shape;277;g197745136a3_0_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 name="Google Shape;278;g197745136a3_0_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 name="Shape 295"/>
        <p:cNvGrpSpPr/>
        <p:nvPr/>
      </p:nvGrpSpPr>
      <p:grpSpPr>
        <a:xfrm>
          <a:off x="0" y="0"/>
          <a:ext cx="0" cy="0"/>
          <a:chOff x="0" y="0"/>
          <a:chExt cx="0" cy="0"/>
        </a:xfrm>
      </p:grpSpPr>
      <p:sp>
        <p:nvSpPr>
          <p:cNvPr id="296" name="Google Shape;296;g197745136a3_0_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 name="Google Shape;297;g197745136a3_0_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0" name="Shape 320"/>
        <p:cNvGrpSpPr/>
        <p:nvPr/>
      </p:nvGrpSpPr>
      <p:grpSpPr>
        <a:xfrm>
          <a:off x="0" y="0"/>
          <a:ext cx="0" cy="0"/>
          <a:chOff x="0" y="0"/>
          <a:chExt cx="0" cy="0"/>
        </a:xfrm>
      </p:grpSpPr>
      <p:sp>
        <p:nvSpPr>
          <p:cNvPr id="321" name="Google Shape;321;g197745136a3_0_4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2" name="Google Shape;322;g197745136a3_0_4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 name="Shape 364"/>
        <p:cNvGrpSpPr/>
        <p:nvPr/>
      </p:nvGrpSpPr>
      <p:grpSpPr>
        <a:xfrm>
          <a:off x="0" y="0"/>
          <a:ext cx="0" cy="0"/>
          <a:chOff x="0" y="0"/>
          <a:chExt cx="0" cy="0"/>
        </a:xfrm>
      </p:grpSpPr>
      <p:sp>
        <p:nvSpPr>
          <p:cNvPr id="365" name="Google Shape;365;g1944d5bb617_0_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6" name="Google Shape;366;g1944d5bb617_0_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7" name="Shape 387"/>
        <p:cNvGrpSpPr/>
        <p:nvPr/>
      </p:nvGrpSpPr>
      <p:grpSpPr>
        <a:xfrm>
          <a:off x="0" y="0"/>
          <a:ext cx="0" cy="0"/>
          <a:chOff x="0" y="0"/>
          <a:chExt cx="0" cy="0"/>
        </a:xfrm>
      </p:grpSpPr>
      <p:sp>
        <p:nvSpPr>
          <p:cNvPr id="388" name="Google Shape;388;g1944d5bb617_0_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9" name="Google Shape;389;g1944d5bb617_0_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5" name="Shape 405"/>
        <p:cNvGrpSpPr/>
        <p:nvPr/>
      </p:nvGrpSpPr>
      <p:grpSpPr>
        <a:xfrm>
          <a:off x="0" y="0"/>
          <a:ext cx="0" cy="0"/>
          <a:chOff x="0" y="0"/>
          <a:chExt cx="0" cy="0"/>
        </a:xfrm>
      </p:grpSpPr>
      <p:sp>
        <p:nvSpPr>
          <p:cNvPr id="406" name="Google Shape;406;g1944d5bb617_0_2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7" name="Google Shape;407;g1944d5bb617_0_2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 name="Shape 428"/>
        <p:cNvGrpSpPr/>
        <p:nvPr/>
      </p:nvGrpSpPr>
      <p:grpSpPr>
        <a:xfrm>
          <a:off x="0" y="0"/>
          <a:ext cx="0" cy="0"/>
          <a:chOff x="0" y="0"/>
          <a:chExt cx="0" cy="0"/>
        </a:xfrm>
      </p:grpSpPr>
      <p:sp>
        <p:nvSpPr>
          <p:cNvPr id="429" name="Google Shape;429;g1944d5bb617_0_2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0" name="Google Shape;430;g1944d5bb617_0_2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8" name="Shape 448"/>
        <p:cNvGrpSpPr/>
        <p:nvPr/>
      </p:nvGrpSpPr>
      <p:grpSpPr>
        <a:xfrm>
          <a:off x="0" y="0"/>
          <a:ext cx="0" cy="0"/>
          <a:chOff x="0" y="0"/>
          <a:chExt cx="0" cy="0"/>
        </a:xfrm>
      </p:grpSpPr>
      <p:sp>
        <p:nvSpPr>
          <p:cNvPr id="449" name="Google Shape;449;g1944d5bb617_0_2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 name="Google Shape;450;g1944d5bb617_0_2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 name="Shape 462"/>
        <p:cNvGrpSpPr/>
        <p:nvPr/>
      </p:nvGrpSpPr>
      <p:grpSpPr>
        <a:xfrm>
          <a:off x="0" y="0"/>
          <a:ext cx="0" cy="0"/>
          <a:chOff x="0" y="0"/>
          <a:chExt cx="0" cy="0"/>
        </a:xfrm>
      </p:grpSpPr>
      <p:sp>
        <p:nvSpPr>
          <p:cNvPr id="463" name="Google Shape;463;g1944d5bb617_0_3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 name="Google Shape;464;g1944d5bb617_0_3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 name="Shape 487"/>
        <p:cNvGrpSpPr/>
        <p:nvPr/>
      </p:nvGrpSpPr>
      <p:grpSpPr>
        <a:xfrm>
          <a:off x="0" y="0"/>
          <a:ext cx="0" cy="0"/>
          <a:chOff x="0" y="0"/>
          <a:chExt cx="0" cy="0"/>
        </a:xfrm>
      </p:grpSpPr>
      <p:sp>
        <p:nvSpPr>
          <p:cNvPr id="488" name="Google Shape;488;g1944d5bb617_0_3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9" name="Google Shape;489;g1944d5bb617_0_3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 name="Shape 508"/>
        <p:cNvGrpSpPr/>
        <p:nvPr/>
      </p:nvGrpSpPr>
      <p:grpSpPr>
        <a:xfrm>
          <a:off x="0" y="0"/>
          <a:ext cx="0" cy="0"/>
          <a:chOff x="0" y="0"/>
          <a:chExt cx="0" cy="0"/>
        </a:xfrm>
      </p:grpSpPr>
      <p:sp>
        <p:nvSpPr>
          <p:cNvPr id="509" name="Google Shape;509;g197745136a3_0_3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0" name="Google Shape;510;g197745136a3_0_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 name="Shape 570"/>
        <p:cNvGrpSpPr/>
        <p:nvPr/>
      </p:nvGrpSpPr>
      <p:grpSpPr>
        <a:xfrm>
          <a:off x="0" y="0"/>
          <a:ext cx="0" cy="0"/>
          <a:chOff x="0" y="0"/>
          <a:chExt cx="0" cy="0"/>
        </a:xfrm>
      </p:grpSpPr>
      <p:sp>
        <p:nvSpPr>
          <p:cNvPr id="571" name="Google Shape;571;g1944d5bb617_0_5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 name="Google Shape;572;g1944d5bb617_0_5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 name="Shape 615"/>
        <p:cNvGrpSpPr/>
        <p:nvPr/>
      </p:nvGrpSpPr>
      <p:grpSpPr>
        <a:xfrm>
          <a:off x="0" y="0"/>
          <a:ext cx="0" cy="0"/>
          <a:chOff x="0" y="0"/>
          <a:chExt cx="0" cy="0"/>
        </a:xfrm>
      </p:grpSpPr>
      <p:sp>
        <p:nvSpPr>
          <p:cNvPr id="616" name="Google Shape;616;g1944d5bb617_0_7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 name="Google Shape;617;g1944d5bb617_0_7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4" name="Shape 634"/>
        <p:cNvGrpSpPr/>
        <p:nvPr/>
      </p:nvGrpSpPr>
      <p:grpSpPr>
        <a:xfrm>
          <a:off x="0" y="0"/>
          <a:ext cx="0" cy="0"/>
          <a:chOff x="0" y="0"/>
          <a:chExt cx="0" cy="0"/>
        </a:xfrm>
      </p:grpSpPr>
      <p:sp>
        <p:nvSpPr>
          <p:cNvPr id="635" name="Google Shape;635;g1944d5bb617_0_7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6" name="Google Shape;636;g1944d5bb617_0_7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0" name="Shape 660"/>
        <p:cNvGrpSpPr/>
        <p:nvPr/>
      </p:nvGrpSpPr>
      <p:grpSpPr>
        <a:xfrm>
          <a:off x="0" y="0"/>
          <a:ext cx="0" cy="0"/>
          <a:chOff x="0" y="0"/>
          <a:chExt cx="0" cy="0"/>
        </a:xfrm>
      </p:grpSpPr>
      <p:sp>
        <p:nvSpPr>
          <p:cNvPr id="661" name="Google Shape;661;g1944d5bb617_0_7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2" name="Google Shape;662;g1944d5bb617_0_7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 name="Shape 680"/>
        <p:cNvGrpSpPr/>
        <p:nvPr/>
      </p:nvGrpSpPr>
      <p:grpSpPr>
        <a:xfrm>
          <a:off x="0" y="0"/>
          <a:ext cx="0" cy="0"/>
          <a:chOff x="0" y="0"/>
          <a:chExt cx="0" cy="0"/>
        </a:xfrm>
      </p:grpSpPr>
      <p:sp>
        <p:nvSpPr>
          <p:cNvPr id="681" name="Google Shape;681;g1944d5bb617_0_7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 name="Google Shape;682;g1944d5bb617_0_7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 name="Shape 704"/>
        <p:cNvGrpSpPr/>
        <p:nvPr/>
      </p:nvGrpSpPr>
      <p:grpSpPr>
        <a:xfrm>
          <a:off x="0" y="0"/>
          <a:ext cx="0" cy="0"/>
          <a:chOff x="0" y="0"/>
          <a:chExt cx="0" cy="0"/>
        </a:xfrm>
      </p:grpSpPr>
      <p:sp>
        <p:nvSpPr>
          <p:cNvPr id="705" name="Google Shape;705;g1944d5bb617_0_9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 name="Google Shape;706;g1944d5bb617_0_9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 name="Shape 726"/>
        <p:cNvGrpSpPr/>
        <p:nvPr/>
      </p:nvGrpSpPr>
      <p:grpSpPr>
        <a:xfrm>
          <a:off x="0" y="0"/>
          <a:ext cx="0" cy="0"/>
          <a:chOff x="0" y="0"/>
          <a:chExt cx="0" cy="0"/>
        </a:xfrm>
      </p:grpSpPr>
      <p:sp>
        <p:nvSpPr>
          <p:cNvPr id="727" name="Google Shape;727;g1944d5bb617_0_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8" name="Google Shape;728;g1944d5bb617_0_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1" name="Shape 751"/>
        <p:cNvGrpSpPr/>
        <p:nvPr/>
      </p:nvGrpSpPr>
      <p:grpSpPr>
        <a:xfrm>
          <a:off x="0" y="0"/>
          <a:ext cx="0" cy="0"/>
          <a:chOff x="0" y="0"/>
          <a:chExt cx="0" cy="0"/>
        </a:xfrm>
      </p:grpSpPr>
      <p:sp>
        <p:nvSpPr>
          <p:cNvPr id="752" name="Google Shape;752;g1944d5bb617_0_10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3" name="Google Shape;753;g1944d5bb617_0_10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 name="Shape 772"/>
        <p:cNvGrpSpPr/>
        <p:nvPr/>
      </p:nvGrpSpPr>
      <p:grpSpPr>
        <a:xfrm>
          <a:off x="0" y="0"/>
          <a:ext cx="0" cy="0"/>
          <a:chOff x="0" y="0"/>
          <a:chExt cx="0" cy="0"/>
        </a:xfrm>
      </p:grpSpPr>
      <p:sp>
        <p:nvSpPr>
          <p:cNvPr id="773" name="Google Shape;773;g1944d5bb617_0_1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4" name="Google Shape;774;g1944d5bb617_0_1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 name="Shape 834"/>
        <p:cNvGrpSpPr/>
        <p:nvPr/>
      </p:nvGrpSpPr>
      <p:grpSpPr>
        <a:xfrm>
          <a:off x="0" y="0"/>
          <a:ext cx="0" cy="0"/>
          <a:chOff x="0" y="0"/>
          <a:chExt cx="0" cy="0"/>
        </a:xfrm>
      </p:grpSpPr>
      <p:sp>
        <p:nvSpPr>
          <p:cNvPr id="835" name="Google Shape;835;g1944d5bb617_0_6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6" name="Google Shape;836;g1944d5bb617_0_6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4" name="Shape 864"/>
        <p:cNvGrpSpPr/>
        <p:nvPr/>
      </p:nvGrpSpPr>
      <p:grpSpPr>
        <a:xfrm>
          <a:off x="0" y="0"/>
          <a:ext cx="0" cy="0"/>
          <a:chOff x="0" y="0"/>
          <a:chExt cx="0" cy="0"/>
        </a:xfrm>
      </p:grpSpPr>
      <p:sp>
        <p:nvSpPr>
          <p:cNvPr id="865" name="Google Shape;865;g1944d5bb617_0_10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6" name="Google Shape;866;g1944d5bb617_0_10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4" name="Shape 894"/>
        <p:cNvGrpSpPr/>
        <p:nvPr/>
      </p:nvGrpSpPr>
      <p:grpSpPr>
        <a:xfrm>
          <a:off x="0" y="0"/>
          <a:ext cx="0" cy="0"/>
          <a:chOff x="0" y="0"/>
          <a:chExt cx="0" cy="0"/>
        </a:xfrm>
      </p:grpSpPr>
      <p:sp>
        <p:nvSpPr>
          <p:cNvPr id="895" name="Google Shape;895;g198bfec93c6_0_2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6" name="Google Shape;896;g198bfec93c6_0_2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 name="Shape 924"/>
        <p:cNvGrpSpPr/>
        <p:nvPr/>
      </p:nvGrpSpPr>
      <p:grpSpPr>
        <a:xfrm>
          <a:off x="0" y="0"/>
          <a:ext cx="0" cy="0"/>
          <a:chOff x="0" y="0"/>
          <a:chExt cx="0" cy="0"/>
        </a:xfrm>
      </p:grpSpPr>
      <p:sp>
        <p:nvSpPr>
          <p:cNvPr id="925" name="Google Shape;925;g1944d5bb617_0_10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6" name="Google Shape;926;g1944d5bb617_0_10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 name="Shape 993"/>
        <p:cNvGrpSpPr/>
        <p:nvPr/>
      </p:nvGrpSpPr>
      <p:grpSpPr>
        <a:xfrm>
          <a:off x="0" y="0"/>
          <a:ext cx="0" cy="0"/>
          <a:chOff x="0" y="0"/>
          <a:chExt cx="0" cy="0"/>
        </a:xfrm>
      </p:grpSpPr>
      <p:sp>
        <p:nvSpPr>
          <p:cNvPr id="994" name="Google Shape;994;g1944d5bb617_0_19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5" name="Google Shape;995;g1944d5bb617_0_19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 name="Shape 1014"/>
        <p:cNvGrpSpPr/>
        <p:nvPr/>
      </p:nvGrpSpPr>
      <p:grpSpPr>
        <a:xfrm>
          <a:off x="0" y="0"/>
          <a:ext cx="0" cy="0"/>
          <a:chOff x="0" y="0"/>
          <a:chExt cx="0" cy="0"/>
        </a:xfrm>
      </p:grpSpPr>
      <p:sp>
        <p:nvSpPr>
          <p:cNvPr id="1015" name="Google Shape;1015;g1944d5bb617_0_10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 name="Google Shape;1016;g1944d5bb617_0_10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 name="Shape 1055"/>
        <p:cNvGrpSpPr/>
        <p:nvPr/>
      </p:nvGrpSpPr>
      <p:grpSpPr>
        <a:xfrm>
          <a:off x="0" y="0"/>
          <a:ext cx="0" cy="0"/>
          <a:chOff x="0" y="0"/>
          <a:chExt cx="0" cy="0"/>
        </a:xfrm>
      </p:grpSpPr>
      <p:sp>
        <p:nvSpPr>
          <p:cNvPr id="1056" name="Google Shape;1056;g1944d5bb617_0_10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7" name="Google Shape;1057;g1944d5bb617_0_10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8" name="Shape 1098"/>
        <p:cNvGrpSpPr/>
        <p:nvPr/>
      </p:nvGrpSpPr>
      <p:grpSpPr>
        <a:xfrm>
          <a:off x="0" y="0"/>
          <a:ext cx="0" cy="0"/>
          <a:chOff x="0" y="0"/>
          <a:chExt cx="0" cy="0"/>
        </a:xfrm>
      </p:grpSpPr>
      <p:sp>
        <p:nvSpPr>
          <p:cNvPr id="1099" name="Google Shape;1099;g1944d5bb617_0_15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0" name="Google Shape;1100;g1944d5bb617_0_15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4" name="Shape 1104"/>
        <p:cNvGrpSpPr/>
        <p:nvPr/>
      </p:nvGrpSpPr>
      <p:grpSpPr>
        <a:xfrm>
          <a:off x="0" y="0"/>
          <a:ext cx="0" cy="0"/>
          <a:chOff x="0" y="0"/>
          <a:chExt cx="0" cy="0"/>
        </a:xfrm>
      </p:grpSpPr>
      <p:sp>
        <p:nvSpPr>
          <p:cNvPr id="1105" name="Google Shape;1105;g1944d5bb617_0_10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6" name="Google Shape;1106;g1944d5bb617_0_10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 name="Shape 1110"/>
        <p:cNvGrpSpPr/>
        <p:nvPr/>
      </p:nvGrpSpPr>
      <p:grpSpPr>
        <a:xfrm>
          <a:off x="0" y="0"/>
          <a:ext cx="0" cy="0"/>
          <a:chOff x="0" y="0"/>
          <a:chExt cx="0" cy="0"/>
        </a:xfrm>
      </p:grpSpPr>
      <p:sp>
        <p:nvSpPr>
          <p:cNvPr id="1111" name="Google Shape;1111;g1944d5bb617_0_103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2" name="Google Shape;1112;g1944d5bb617_0_103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 name="Shape 1116"/>
        <p:cNvGrpSpPr/>
        <p:nvPr/>
      </p:nvGrpSpPr>
      <p:grpSpPr>
        <a:xfrm>
          <a:off x="0" y="0"/>
          <a:ext cx="0" cy="0"/>
          <a:chOff x="0" y="0"/>
          <a:chExt cx="0" cy="0"/>
        </a:xfrm>
      </p:grpSpPr>
      <p:sp>
        <p:nvSpPr>
          <p:cNvPr id="1117" name="Google Shape;1117;g1944d5bb617_0_10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8" name="Google Shape;1118;g1944d5bb617_0_10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 name="Shape 1134"/>
        <p:cNvGrpSpPr/>
        <p:nvPr/>
      </p:nvGrpSpPr>
      <p:grpSpPr>
        <a:xfrm>
          <a:off x="0" y="0"/>
          <a:ext cx="0" cy="0"/>
          <a:chOff x="0" y="0"/>
          <a:chExt cx="0" cy="0"/>
        </a:xfrm>
      </p:grpSpPr>
      <p:sp>
        <p:nvSpPr>
          <p:cNvPr id="1135" name="Google Shape;1135;g1944d5bb617_0_103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6" name="Google Shape;1136;g1944d5bb617_0_103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0" name="Shape 1150"/>
        <p:cNvGrpSpPr/>
        <p:nvPr/>
      </p:nvGrpSpPr>
      <p:grpSpPr>
        <a:xfrm>
          <a:off x="0" y="0"/>
          <a:ext cx="0" cy="0"/>
          <a:chOff x="0" y="0"/>
          <a:chExt cx="0" cy="0"/>
        </a:xfrm>
      </p:grpSpPr>
      <p:sp>
        <p:nvSpPr>
          <p:cNvPr id="1151" name="Google Shape;1151;g1944d5bb617_0_103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2" name="Google Shape;1152;g1944d5bb617_0_103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9" name="Shape 1489"/>
        <p:cNvGrpSpPr/>
        <p:nvPr/>
      </p:nvGrpSpPr>
      <p:grpSpPr>
        <a:xfrm>
          <a:off x="0" y="0"/>
          <a:ext cx="0" cy="0"/>
          <a:chOff x="0" y="0"/>
          <a:chExt cx="0" cy="0"/>
        </a:xfrm>
      </p:grpSpPr>
      <p:sp>
        <p:nvSpPr>
          <p:cNvPr id="1490" name="Google Shape;1490;g1944d5bb617_0_107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1" name="Google Shape;1491;g1944d5bb617_0_107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90" name="Shape 3690"/>
        <p:cNvGrpSpPr/>
        <p:nvPr/>
      </p:nvGrpSpPr>
      <p:grpSpPr>
        <a:xfrm>
          <a:off x="0" y="0"/>
          <a:ext cx="0" cy="0"/>
          <a:chOff x="0" y="0"/>
          <a:chExt cx="0" cy="0"/>
        </a:xfrm>
      </p:grpSpPr>
      <p:sp>
        <p:nvSpPr>
          <p:cNvPr id="3691" name="Google Shape;3691;g1944d5bb617_0_129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92" name="Google Shape;3692;g1944d5bb617_0_129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9" name="Shape 4109"/>
        <p:cNvGrpSpPr/>
        <p:nvPr/>
      </p:nvGrpSpPr>
      <p:grpSpPr>
        <a:xfrm>
          <a:off x="0" y="0"/>
          <a:ext cx="0" cy="0"/>
          <a:chOff x="0" y="0"/>
          <a:chExt cx="0" cy="0"/>
        </a:xfrm>
      </p:grpSpPr>
      <p:sp>
        <p:nvSpPr>
          <p:cNvPr id="4110" name="Google Shape;4110;g1944d5bb617_0_133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11" name="Google Shape;4111;g1944d5bb617_0_133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9" name="Shape 4279"/>
        <p:cNvGrpSpPr/>
        <p:nvPr/>
      </p:nvGrpSpPr>
      <p:grpSpPr>
        <a:xfrm>
          <a:off x="0" y="0"/>
          <a:ext cx="0" cy="0"/>
          <a:chOff x="0" y="0"/>
          <a:chExt cx="0" cy="0"/>
        </a:xfrm>
      </p:grpSpPr>
      <p:sp>
        <p:nvSpPr>
          <p:cNvPr id="4280" name="Google Shape;4280;g1944d5bb617_0_134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81" name="Google Shape;4281;g1944d5bb617_0_134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84" name="Shape 4684"/>
        <p:cNvGrpSpPr/>
        <p:nvPr/>
      </p:nvGrpSpPr>
      <p:grpSpPr>
        <a:xfrm>
          <a:off x="0" y="0"/>
          <a:ext cx="0" cy="0"/>
          <a:chOff x="0" y="0"/>
          <a:chExt cx="0" cy="0"/>
        </a:xfrm>
      </p:grpSpPr>
      <p:sp>
        <p:nvSpPr>
          <p:cNvPr id="4685" name="Google Shape;4685;g1944d5bb617_0_139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86" name="Google Shape;4686;g1944d5bb617_0_139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4" name="Shape 5064"/>
        <p:cNvGrpSpPr/>
        <p:nvPr/>
      </p:nvGrpSpPr>
      <p:grpSpPr>
        <a:xfrm>
          <a:off x="0" y="0"/>
          <a:ext cx="0" cy="0"/>
          <a:chOff x="0" y="0"/>
          <a:chExt cx="0" cy="0"/>
        </a:xfrm>
      </p:grpSpPr>
      <p:sp>
        <p:nvSpPr>
          <p:cNvPr id="5065" name="Google Shape;5065;g1944d5bb617_0_142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66" name="Google Shape;5066;g1944d5bb617_0_142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78" name="Shape 5478"/>
        <p:cNvGrpSpPr/>
        <p:nvPr/>
      </p:nvGrpSpPr>
      <p:grpSpPr>
        <a:xfrm>
          <a:off x="0" y="0"/>
          <a:ext cx="0" cy="0"/>
          <a:chOff x="0" y="0"/>
          <a:chExt cx="0" cy="0"/>
        </a:xfrm>
      </p:grpSpPr>
      <p:sp>
        <p:nvSpPr>
          <p:cNvPr id="5479" name="Google Shape;5479;g1944d5bb617_0_146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0" name="Google Shape;5480;g1944d5bb617_0_146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9" name="Shape 5839"/>
        <p:cNvGrpSpPr/>
        <p:nvPr/>
      </p:nvGrpSpPr>
      <p:grpSpPr>
        <a:xfrm>
          <a:off x="0" y="0"/>
          <a:ext cx="0" cy="0"/>
          <a:chOff x="0" y="0"/>
          <a:chExt cx="0" cy="0"/>
        </a:xfrm>
      </p:grpSpPr>
      <p:sp>
        <p:nvSpPr>
          <p:cNvPr id="5840" name="Google Shape;5840;g1944d5bb617_0_150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41" name="Google Shape;5841;g1944d5bb617_0_150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49" name="Shape 6349"/>
        <p:cNvGrpSpPr/>
        <p:nvPr/>
      </p:nvGrpSpPr>
      <p:grpSpPr>
        <a:xfrm>
          <a:off x="0" y="0"/>
          <a:ext cx="0" cy="0"/>
          <a:chOff x="0" y="0"/>
          <a:chExt cx="0" cy="0"/>
        </a:xfrm>
      </p:grpSpPr>
      <p:sp>
        <p:nvSpPr>
          <p:cNvPr id="6350" name="Google Shape;6350;g1944d5bb617_0_155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51" name="Google Shape;6351;g1944d5bb617_0_155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9" name="Shape 6969"/>
        <p:cNvGrpSpPr/>
        <p:nvPr/>
      </p:nvGrpSpPr>
      <p:grpSpPr>
        <a:xfrm>
          <a:off x="0" y="0"/>
          <a:ext cx="0" cy="0"/>
          <a:chOff x="0" y="0"/>
          <a:chExt cx="0" cy="0"/>
        </a:xfrm>
      </p:grpSpPr>
      <p:sp>
        <p:nvSpPr>
          <p:cNvPr id="6970" name="Google Shape;6970;g1944d5bb617_0_16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71" name="Google Shape;6971;g1944d5bb617_0_16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3" name="Shape 7563"/>
        <p:cNvGrpSpPr/>
        <p:nvPr/>
      </p:nvGrpSpPr>
      <p:grpSpPr>
        <a:xfrm>
          <a:off x="0" y="0"/>
          <a:ext cx="0" cy="0"/>
          <a:chOff x="0" y="0"/>
          <a:chExt cx="0" cy="0"/>
        </a:xfrm>
      </p:grpSpPr>
      <p:sp>
        <p:nvSpPr>
          <p:cNvPr id="7564" name="Google Shape;7564;g1944d5bb617_0_16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65" name="Google Shape;7565;g1944d5bb617_0_16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4" name="Shape 7884"/>
        <p:cNvGrpSpPr/>
        <p:nvPr/>
      </p:nvGrpSpPr>
      <p:grpSpPr>
        <a:xfrm>
          <a:off x="0" y="0"/>
          <a:ext cx="0" cy="0"/>
          <a:chOff x="0" y="0"/>
          <a:chExt cx="0" cy="0"/>
        </a:xfrm>
      </p:grpSpPr>
      <p:sp>
        <p:nvSpPr>
          <p:cNvPr id="7885" name="Google Shape;7885;g1944d5bb617_0_170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6" name="Google Shape;7886;g1944d5bb617_0_170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2" name="Shape 8192"/>
        <p:cNvGrpSpPr/>
        <p:nvPr/>
      </p:nvGrpSpPr>
      <p:grpSpPr>
        <a:xfrm>
          <a:off x="0" y="0"/>
          <a:ext cx="0" cy="0"/>
          <a:chOff x="0" y="0"/>
          <a:chExt cx="0" cy="0"/>
        </a:xfrm>
      </p:grpSpPr>
      <p:sp>
        <p:nvSpPr>
          <p:cNvPr id="8193" name="Google Shape;8193;g1944d5bb617_0_190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94" name="Google Shape;8194;g1944d5bb617_0_190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085150" y="1912704"/>
            <a:ext cx="6974100" cy="14580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4500">
                <a:solidFill>
                  <a:srgbClr val="F3F3F3"/>
                </a:solidFill>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2392500" y="3453375"/>
            <a:ext cx="4359000" cy="409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solidFill>
                  <a:srgbClr val="F3F3F3"/>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a:off x="0" y="4503598"/>
            <a:ext cx="9144000" cy="1621438"/>
            <a:chOff x="0" y="4503598"/>
            <a:chExt cx="9144000" cy="1621438"/>
          </a:xfrm>
        </p:grpSpPr>
        <p:sp>
          <p:nvSpPr>
            <p:cNvPr id="12" name="Google Shape;12;p2"/>
            <p:cNvSpPr/>
            <p:nvPr/>
          </p:nvSpPr>
          <p:spPr>
            <a:xfrm flipH="1">
              <a:off x="4524592" y="4503598"/>
              <a:ext cx="4619408" cy="1621438"/>
            </a:xfrm>
            <a:custGeom>
              <a:rect b="b" l="l" r="r" t="t"/>
              <a:pathLst>
                <a:path extrusionOk="0" h="27849" w="79344">
                  <a:moveTo>
                    <a:pt x="21122" y="0"/>
                  </a:moveTo>
                  <a:cubicBezTo>
                    <a:pt x="19693" y="0"/>
                    <a:pt x="18372" y="786"/>
                    <a:pt x="17598" y="2108"/>
                  </a:cubicBezTo>
                  <a:cubicBezTo>
                    <a:pt x="17407" y="2441"/>
                    <a:pt x="17241" y="2798"/>
                    <a:pt x="17110" y="3167"/>
                  </a:cubicBezTo>
                  <a:cubicBezTo>
                    <a:pt x="16836" y="3084"/>
                    <a:pt x="16550" y="3024"/>
                    <a:pt x="16276" y="3001"/>
                  </a:cubicBezTo>
                  <a:cubicBezTo>
                    <a:pt x="16121" y="2977"/>
                    <a:pt x="15895" y="2929"/>
                    <a:pt x="15645" y="2917"/>
                  </a:cubicBezTo>
                  <a:cubicBezTo>
                    <a:pt x="15359" y="2894"/>
                    <a:pt x="15070" y="2882"/>
                    <a:pt x="14778" y="2882"/>
                  </a:cubicBezTo>
                  <a:cubicBezTo>
                    <a:pt x="14194" y="2882"/>
                    <a:pt x="13601" y="2929"/>
                    <a:pt x="13014" y="3024"/>
                  </a:cubicBezTo>
                  <a:cubicBezTo>
                    <a:pt x="10347" y="3441"/>
                    <a:pt x="8311" y="4370"/>
                    <a:pt x="6954" y="5799"/>
                  </a:cubicBezTo>
                  <a:cubicBezTo>
                    <a:pt x="6727" y="6037"/>
                    <a:pt x="6489" y="6323"/>
                    <a:pt x="6263" y="6668"/>
                  </a:cubicBezTo>
                  <a:cubicBezTo>
                    <a:pt x="5334" y="8025"/>
                    <a:pt x="4525" y="10299"/>
                    <a:pt x="5358" y="12204"/>
                  </a:cubicBezTo>
                  <a:cubicBezTo>
                    <a:pt x="5525" y="12573"/>
                    <a:pt x="5751" y="12919"/>
                    <a:pt x="6001" y="13216"/>
                  </a:cubicBezTo>
                  <a:cubicBezTo>
                    <a:pt x="4799" y="14097"/>
                    <a:pt x="3906" y="14955"/>
                    <a:pt x="3334" y="15597"/>
                  </a:cubicBezTo>
                  <a:cubicBezTo>
                    <a:pt x="1477" y="17514"/>
                    <a:pt x="0" y="20824"/>
                    <a:pt x="1917" y="23920"/>
                  </a:cubicBezTo>
                  <a:cubicBezTo>
                    <a:pt x="2917" y="25539"/>
                    <a:pt x="4739" y="26456"/>
                    <a:pt x="6906" y="26456"/>
                  </a:cubicBezTo>
                  <a:cubicBezTo>
                    <a:pt x="7120" y="26456"/>
                    <a:pt x="7335" y="26444"/>
                    <a:pt x="7549" y="26432"/>
                  </a:cubicBezTo>
                  <a:cubicBezTo>
                    <a:pt x="8704" y="26337"/>
                    <a:pt x="9894" y="26027"/>
                    <a:pt x="11085" y="25527"/>
                  </a:cubicBezTo>
                  <a:cubicBezTo>
                    <a:pt x="12264" y="25015"/>
                    <a:pt x="13133" y="24253"/>
                    <a:pt x="13788" y="23539"/>
                  </a:cubicBezTo>
                  <a:cubicBezTo>
                    <a:pt x="14121" y="23872"/>
                    <a:pt x="14514" y="24170"/>
                    <a:pt x="14931" y="24432"/>
                  </a:cubicBezTo>
                  <a:cubicBezTo>
                    <a:pt x="17014" y="25777"/>
                    <a:pt x="19455" y="26444"/>
                    <a:pt x="22158" y="26444"/>
                  </a:cubicBezTo>
                  <a:cubicBezTo>
                    <a:pt x="25837" y="26444"/>
                    <a:pt x="29325" y="25182"/>
                    <a:pt x="31647" y="24099"/>
                  </a:cubicBezTo>
                  <a:cubicBezTo>
                    <a:pt x="32254" y="25230"/>
                    <a:pt x="33409" y="26194"/>
                    <a:pt x="35040" y="26861"/>
                  </a:cubicBezTo>
                  <a:cubicBezTo>
                    <a:pt x="35076" y="26873"/>
                    <a:pt x="35124" y="26896"/>
                    <a:pt x="35159" y="26908"/>
                  </a:cubicBezTo>
                  <a:cubicBezTo>
                    <a:pt x="36886" y="27527"/>
                    <a:pt x="38708" y="27849"/>
                    <a:pt x="40613" y="27849"/>
                  </a:cubicBezTo>
                  <a:cubicBezTo>
                    <a:pt x="44815" y="27849"/>
                    <a:pt x="47935" y="26325"/>
                    <a:pt x="48292" y="26158"/>
                  </a:cubicBezTo>
                  <a:cubicBezTo>
                    <a:pt x="49411" y="25599"/>
                    <a:pt x="50018" y="24432"/>
                    <a:pt x="49923" y="23241"/>
                  </a:cubicBezTo>
                  <a:lnTo>
                    <a:pt x="49923" y="23241"/>
                  </a:lnTo>
                  <a:cubicBezTo>
                    <a:pt x="50364" y="23337"/>
                    <a:pt x="50697" y="23575"/>
                    <a:pt x="51019" y="23813"/>
                  </a:cubicBezTo>
                  <a:cubicBezTo>
                    <a:pt x="51078" y="23860"/>
                    <a:pt x="51126" y="23884"/>
                    <a:pt x="51173" y="23932"/>
                  </a:cubicBezTo>
                  <a:cubicBezTo>
                    <a:pt x="52245" y="24706"/>
                    <a:pt x="53281" y="24944"/>
                    <a:pt x="53686" y="25003"/>
                  </a:cubicBezTo>
                  <a:cubicBezTo>
                    <a:pt x="53864" y="25027"/>
                    <a:pt x="54043" y="25051"/>
                    <a:pt x="54233" y="25051"/>
                  </a:cubicBezTo>
                  <a:cubicBezTo>
                    <a:pt x="55829" y="25051"/>
                    <a:pt x="57210" y="24039"/>
                    <a:pt x="57793" y="22467"/>
                  </a:cubicBezTo>
                  <a:cubicBezTo>
                    <a:pt x="57805" y="22408"/>
                    <a:pt x="57829" y="22372"/>
                    <a:pt x="57853" y="22313"/>
                  </a:cubicBezTo>
                  <a:lnTo>
                    <a:pt x="58484" y="22396"/>
                  </a:lnTo>
                  <a:cubicBezTo>
                    <a:pt x="59162" y="22491"/>
                    <a:pt x="59829" y="22515"/>
                    <a:pt x="60472" y="22515"/>
                  </a:cubicBezTo>
                  <a:cubicBezTo>
                    <a:pt x="61949" y="22515"/>
                    <a:pt x="63199" y="22277"/>
                    <a:pt x="64199" y="21813"/>
                  </a:cubicBezTo>
                  <a:cubicBezTo>
                    <a:pt x="64532" y="22408"/>
                    <a:pt x="64830" y="22801"/>
                    <a:pt x="64973" y="22979"/>
                  </a:cubicBezTo>
                  <a:cubicBezTo>
                    <a:pt x="65639" y="23837"/>
                    <a:pt x="66902" y="24753"/>
                    <a:pt x="68509" y="24753"/>
                  </a:cubicBezTo>
                  <a:cubicBezTo>
                    <a:pt x="68664" y="24753"/>
                    <a:pt x="68807" y="24730"/>
                    <a:pt x="68961" y="24718"/>
                  </a:cubicBezTo>
                  <a:cubicBezTo>
                    <a:pt x="69152" y="25670"/>
                    <a:pt x="69807" y="26504"/>
                    <a:pt x="70759" y="26896"/>
                  </a:cubicBezTo>
                  <a:cubicBezTo>
                    <a:pt x="71116" y="27039"/>
                    <a:pt x="71497" y="27099"/>
                    <a:pt x="71855" y="27099"/>
                  </a:cubicBezTo>
                  <a:cubicBezTo>
                    <a:pt x="72986" y="27099"/>
                    <a:pt x="74057" y="26444"/>
                    <a:pt x="74569" y="25361"/>
                  </a:cubicBezTo>
                  <a:cubicBezTo>
                    <a:pt x="74772" y="24932"/>
                    <a:pt x="79344" y="14562"/>
                    <a:pt x="69235" y="3513"/>
                  </a:cubicBezTo>
                  <a:cubicBezTo>
                    <a:pt x="69164" y="3417"/>
                    <a:pt x="69080" y="3346"/>
                    <a:pt x="68985" y="3263"/>
                  </a:cubicBezTo>
                  <a:cubicBezTo>
                    <a:pt x="68342" y="2715"/>
                    <a:pt x="66080" y="941"/>
                    <a:pt x="63639" y="941"/>
                  </a:cubicBezTo>
                  <a:cubicBezTo>
                    <a:pt x="62818" y="941"/>
                    <a:pt x="62044" y="1131"/>
                    <a:pt x="61365" y="1512"/>
                  </a:cubicBezTo>
                  <a:cubicBezTo>
                    <a:pt x="59829" y="2370"/>
                    <a:pt x="59234" y="3525"/>
                    <a:pt x="59008" y="4394"/>
                  </a:cubicBezTo>
                  <a:cubicBezTo>
                    <a:pt x="57555" y="3846"/>
                    <a:pt x="55757" y="3370"/>
                    <a:pt x="53769" y="3370"/>
                  </a:cubicBezTo>
                  <a:cubicBezTo>
                    <a:pt x="52269" y="3370"/>
                    <a:pt x="50816" y="3632"/>
                    <a:pt x="49459" y="4179"/>
                  </a:cubicBezTo>
                  <a:cubicBezTo>
                    <a:pt x="49340" y="4227"/>
                    <a:pt x="49233" y="4275"/>
                    <a:pt x="49125" y="4310"/>
                  </a:cubicBezTo>
                  <a:cubicBezTo>
                    <a:pt x="48852" y="3108"/>
                    <a:pt x="48054" y="1953"/>
                    <a:pt x="46661" y="1262"/>
                  </a:cubicBezTo>
                  <a:cubicBezTo>
                    <a:pt x="46113" y="1000"/>
                    <a:pt x="45518" y="846"/>
                    <a:pt x="44899" y="846"/>
                  </a:cubicBezTo>
                  <a:cubicBezTo>
                    <a:pt x="42732" y="846"/>
                    <a:pt x="41124" y="2584"/>
                    <a:pt x="40291" y="3751"/>
                  </a:cubicBezTo>
                  <a:cubicBezTo>
                    <a:pt x="39612" y="3060"/>
                    <a:pt x="38815" y="2548"/>
                    <a:pt x="37898" y="2167"/>
                  </a:cubicBezTo>
                  <a:cubicBezTo>
                    <a:pt x="36940" y="1790"/>
                    <a:pt x="35855" y="1589"/>
                    <a:pt x="34671" y="1589"/>
                  </a:cubicBezTo>
                  <a:cubicBezTo>
                    <a:pt x="34545" y="1589"/>
                    <a:pt x="34418" y="1591"/>
                    <a:pt x="34290" y="1596"/>
                  </a:cubicBezTo>
                  <a:cubicBezTo>
                    <a:pt x="32290" y="1655"/>
                    <a:pt x="30230" y="2227"/>
                    <a:pt x="28373" y="3275"/>
                  </a:cubicBezTo>
                  <a:cubicBezTo>
                    <a:pt x="27539" y="3751"/>
                    <a:pt x="26468" y="4418"/>
                    <a:pt x="25682" y="5525"/>
                  </a:cubicBezTo>
                  <a:cubicBezTo>
                    <a:pt x="25349" y="5989"/>
                    <a:pt x="25099" y="6501"/>
                    <a:pt x="24944" y="7073"/>
                  </a:cubicBezTo>
                  <a:cubicBezTo>
                    <a:pt x="24825" y="7025"/>
                    <a:pt x="24741" y="6989"/>
                    <a:pt x="24682" y="6954"/>
                  </a:cubicBezTo>
                  <a:cubicBezTo>
                    <a:pt x="24563" y="6858"/>
                    <a:pt x="24384" y="6620"/>
                    <a:pt x="24253" y="6394"/>
                  </a:cubicBezTo>
                  <a:cubicBezTo>
                    <a:pt x="25146" y="5358"/>
                    <a:pt x="25408" y="3917"/>
                    <a:pt x="24908" y="2608"/>
                  </a:cubicBezTo>
                  <a:cubicBezTo>
                    <a:pt x="24313" y="1036"/>
                    <a:pt x="22789" y="0"/>
                    <a:pt x="21122"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0" y="4577624"/>
              <a:ext cx="4882853" cy="1508487"/>
            </a:xfrm>
            <a:custGeom>
              <a:rect b="b" l="l" r="r" t="t"/>
              <a:pathLst>
                <a:path extrusionOk="0" h="25909" w="83869">
                  <a:moveTo>
                    <a:pt x="58079" y="0"/>
                  </a:moveTo>
                  <a:cubicBezTo>
                    <a:pt x="55972" y="0"/>
                    <a:pt x="54115" y="1572"/>
                    <a:pt x="53412" y="2239"/>
                  </a:cubicBezTo>
                  <a:lnTo>
                    <a:pt x="53329" y="2334"/>
                  </a:lnTo>
                  <a:cubicBezTo>
                    <a:pt x="52864" y="2810"/>
                    <a:pt x="52448" y="3310"/>
                    <a:pt x="52043" y="3834"/>
                  </a:cubicBezTo>
                  <a:cubicBezTo>
                    <a:pt x="51233" y="2691"/>
                    <a:pt x="50162" y="1846"/>
                    <a:pt x="48864" y="1322"/>
                  </a:cubicBezTo>
                  <a:cubicBezTo>
                    <a:pt x="47902" y="944"/>
                    <a:pt x="46812" y="732"/>
                    <a:pt x="45621" y="732"/>
                  </a:cubicBezTo>
                  <a:cubicBezTo>
                    <a:pt x="45500" y="732"/>
                    <a:pt x="45379" y="734"/>
                    <a:pt x="45256" y="739"/>
                  </a:cubicBezTo>
                  <a:cubicBezTo>
                    <a:pt x="43256" y="798"/>
                    <a:pt x="41196" y="1382"/>
                    <a:pt x="39339" y="2417"/>
                  </a:cubicBezTo>
                  <a:cubicBezTo>
                    <a:pt x="38875" y="2679"/>
                    <a:pt x="38351" y="3001"/>
                    <a:pt x="37827" y="3417"/>
                  </a:cubicBezTo>
                  <a:lnTo>
                    <a:pt x="37743" y="3334"/>
                  </a:lnTo>
                  <a:cubicBezTo>
                    <a:pt x="36791" y="2453"/>
                    <a:pt x="35791" y="2263"/>
                    <a:pt x="35124" y="2263"/>
                  </a:cubicBezTo>
                  <a:cubicBezTo>
                    <a:pt x="34398" y="2263"/>
                    <a:pt x="33707" y="2465"/>
                    <a:pt x="33112" y="2858"/>
                  </a:cubicBezTo>
                  <a:cubicBezTo>
                    <a:pt x="32671" y="2048"/>
                    <a:pt x="31993" y="1429"/>
                    <a:pt x="31124" y="1072"/>
                  </a:cubicBezTo>
                  <a:cubicBezTo>
                    <a:pt x="30528" y="834"/>
                    <a:pt x="29933" y="715"/>
                    <a:pt x="29314" y="715"/>
                  </a:cubicBezTo>
                  <a:cubicBezTo>
                    <a:pt x="27456" y="715"/>
                    <a:pt x="26099" y="1858"/>
                    <a:pt x="25480" y="2870"/>
                  </a:cubicBezTo>
                  <a:cubicBezTo>
                    <a:pt x="25361" y="3060"/>
                    <a:pt x="25111" y="3489"/>
                    <a:pt x="24825" y="4120"/>
                  </a:cubicBezTo>
                  <a:cubicBezTo>
                    <a:pt x="24170" y="3906"/>
                    <a:pt x="23444" y="3787"/>
                    <a:pt x="22646" y="3775"/>
                  </a:cubicBezTo>
                  <a:cubicBezTo>
                    <a:pt x="22131" y="2915"/>
                    <a:pt x="21196" y="2331"/>
                    <a:pt x="20128" y="2331"/>
                  </a:cubicBezTo>
                  <a:cubicBezTo>
                    <a:pt x="20087" y="2331"/>
                    <a:pt x="20045" y="2332"/>
                    <a:pt x="20003" y="2334"/>
                  </a:cubicBezTo>
                  <a:cubicBezTo>
                    <a:pt x="19574" y="2346"/>
                    <a:pt x="9287" y="2810"/>
                    <a:pt x="1834" y="13585"/>
                  </a:cubicBezTo>
                  <a:cubicBezTo>
                    <a:pt x="1775" y="13669"/>
                    <a:pt x="1715" y="13776"/>
                    <a:pt x="1656" y="13871"/>
                  </a:cubicBezTo>
                  <a:cubicBezTo>
                    <a:pt x="1" y="16943"/>
                    <a:pt x="286" y="19836"/>
                    <a:pt x="2382" y="21217"/>
                  </a:cubicBezTo>
                  <a:cubicBezTo>
                    <a:pt x="3168" y="21753"/>
                    <a:pt x="4061" y="22027"/>
                    <a:pt x="4966" y="22027"/>
                  </a:cubicBezTo>
                  <a:cubicBezTo>
                    <a:pt x="6418" y="22027"/>
                    <a:pt x="7621" y="21289"/>
                    <a:pt x="8275" y="20598"/>
                  </a:cubicBezTo>
                  <a:cubicBezTo>
                    <a:pt x="8359" y="20503"/>
                    <a:pt x="8514" y="20336"/>
                    <a:pt x="8692" y="20134"/>
                  </a:cubicBezTo>
                  <a:cubicBezTo>
                    <a:pt x="9609" y="21372"/>
                    <a:pt x="11014" y="22265"/>
                    <a:pt x="12764" y="22622"/>
                  </a:cubicBezTo>
                  <a:cubicBezTo>
                    <a:pt x="13526" y="22765"/>
                    <a:pt x="14312" y="22813"/>
                    <a:pt x="15110" y="22813"/>
                  </a:cubicBezTo>
                  <a:cubicBezTo>
                    <a:pt x="18205" y="22813"/>
                    <a:pt x="20979" y="21670"/>
                    <a:pt x="23158" y="20360"/>
                  </a:cubicBezTo>
                  <a:cubicBezTo>
                    <a:pt x="23658" y="21586"/>
                    <a:pt x="24587" y="22694"/>
                    <a:pt x="25897" y="23527"/>
                  </a:cubicBezTo>
                  <a:cubicBezTo>
                    <a:pt x="27980" y="24861"/>
                    <a:pt x="30421" y="25539"/>
                    <a:pt x="33124" y="25539"/>
                  </a:cubicBezTo>
                  <a:cubicBezTo>
                    <a:pt x="36862" y="25539"/>
                    <a:pt x="40387" y="24230"/>
                    <a:pt x="42708" y="23134"/>
                  </a:cubicBezTo>
                  <a:cubicBezTo>
                    <a:pt x="43220" y="22896"/>
                    <a:pt x="43708" y="22646"/>
                    <a:pt x="44185" y="22384"/>
                  </a:cubicBezTo>
                  <a:cubicBezTo>
                    <a:pt x="44554" y="22170"/>
                    <a:pt x="44935" y="21967"/>
                    <a:pt x="45292" y="21741"/>
                  </a:cubicBezTo>
                  <a:cubicBezTo>
                    <a:pt x="46161" y="21205"/>
                    <a:pt x="46983" y="20610"/>
                    <a:pt x="47745" y="19979"/>
                  </a:cubicBezTo>
                  <a:cubicBezTo>
                    <a:pt x="48578" y="21503"/>
                    <a:pt x="50126" y="22598"/>
                    <a:pt x="52090" y="22991"/>
                  </a:cubicBezTo>
                  <a:cubicBezTo>
                    <a:pt x="52745" y="23122"/>
                    <a:pt x="53448" y="23182"/>
                    <a:pt x="54198" y="23182"/>
                  </a:cubicBezTo>
                  <a:cubicBezTo>
                    <a:pt x="54496" y="23182"/>
                    <a:pt x="54817" y="23182"/>
                    <a:pt x="55138" y="23158"/>
                  </a:cubicBezTo>
                  <a:cubicBezTo>
                    <a:pt x="55686" y="23122"/>
                    <a:pt x="56198" y="23051"/>
                    <a:pt x="56639" y="22991"/>
                  </a:cubicBezTo>
                  <a:cubicBezTo>
                    <a:pt x="57103" y="22932"/>
                    <a:pt x="57508" y="22884"/>
                    <a:pt x="57853" y="22884"/>
                  </a:cubicBezTo>
                  <a:cubicBezTo>
                    <a:pt x="57895" y="22884"/>
                    <a:pt x="57936" y="22848"/>
                    <a:pt x="57978" y="22848"/>
                  </a:cubicBezTo>
                  <a:cubicBezTo>
                    <a:pt x="58007" y="22848"/>
                    <a:pt x="58037" y="22867"/>
                    <a:pt x="58067" y="22932"/>
                  </a:cubicBezTo>
                  <a:cubicBezTo>
                    <a:pt x="58687" y="22932"/>
                    <a:pt x="58996" y="23360"/>
                    <a:pt x="59377" y="23849"/>
                  </a:cubicBezTo>
                  <a:cubicBezTo>
                    <a:pt x="59425" y="23908"/>
                    <a:pt x="59472" y="23908"/>
                    <a:pt x="59496" y="23956"/>
                  </a:cubicBezTo>
                  <a:cubicBezTo>
                    <a:pt x="60377" y="25015"/>
                    <a:pt x="61377" y="25492"/>
                    <a:pt x="61723" y="25634"/>
                  </a:cubicBezTo>
                  <a:cubicBezTo>
                    <a:pt x="62020" y="25754"/>
                    <a:pt x="62497" y="25908"/>
                    <a:pt x="63104" y="25908"/>
                  </a:cubicBezTo>
                  <a:cubicBezTo>
                    <a:pt x="64366" y="25908"/>
                    <a:pt x="65533" y="25277"/>
                    <a:pt x="66271" y="24182"/>
                  </a:cubicBezTo>
                  <a:cubicBezTo>
                    <a:pt x="66628" y="23658"/>
                    <a:pt x="66842" y="23063"/>
                    <a:pt x="66878" y="22456"/>
                  </a:cubicBezTo>
                  <a:cubicBezTo>
                    <a:pt x="69355" y="22360"/>
                    <a:pt x="71081" y="21813"/>
                    <a:pt x="71283" y="21753"/>
                  </a:cubicBezTo>
                  <a:cubicBezTo>
                    <a:pt x="72117" y="21491"/>
                    <a:pt x="72760" y="20860"/>
                    <a:pt x="73093" y="20098"/>
                  </a:cubicBezTo>
                  <a:cubicBezTo>
                    <a:pt x="73641" y="19979"/>
                    <a:pt x="74153" y="19836"/>
                    <a:pt x="74593" y="19622"/>
                  </a:cubicBezTo>
                  <a:cubicBezTo>
                    <a:pt x="74950" y="20193"/>
                    <a:pt x="75248" y="20562"/>
                    <a:pt x="75391" y="20729"/>
                  </a:cubicBezTo>
                  <a:cubicBezTo>
                    <a:pt x="76070" y="21515"/>
                    <a:pt x="77296" y="22348"/>
                    <a:pt x="78868" y="22348"/>
                  </a:cubicBezTo>
                  <a:cubicBezTo>
                    <a:pt x="79701" y="22348"/>
                    <a:pt x="80487" y="22122"/>
                    <a:pt x="81249" y="21682"/>
                  </a:cubicBezTo>
                  <a:cubicBezTo>
                    <a:pt x="83416" y="20431"/>
                    <a:pt x="83868" y="17562"/>
                    <a:pt x="82380" y="14407"/>
                  </a:cubicBezTo>
                  <a:cubicBezTo>
                    <a:pt x="82368" y="14359"/>
                    <a:pt x="82332" y="14324"/>
                    <a:pt x="82320" y="14288"/>
                  </a:cubicBezTo>
                  <a:cubicBezTo>
                    <a:pt x="79689" y="9263"/>
                    <a:pt x="75046" y="6168"/>
                    <a:pt x="72462" y="4739"/>
                  </a:cubicBezTo>
                  <a:cubicBezTo>
                    <a:pt x="71450" y="4132"/>
                    <a:pt x="68140" y="2346"/>
                    <a:pt x="64128" y="2346"/>
                  </a:cubicBezTo>
                  <a:cubicBezTo>
                    <a:pt x="63378" y="2346"/>
                    <a:pt x="62639" y="2405"/>
                    <a:pt x="61913" y="2536"/>
                  </a:cubicBezTo>
                  <a:cubicBezTo>
                    <a:pt x="61651" y="1965"/>
                    <a:pt x="61246" y="1429"/>
                    <a:pt x="60699" y="953"/>
                  </a:cubicBezTo>
                  <a:cubicBezTo>
                    <a:pt x="59960" y="322"/>
                    <a:pt x="59056" y="0"/>
                    <a:pt x="5807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4" name="Shape 14"/>
        <p:cNvGrpSpPr/>
        <p:nvPr/>
      </p:nvGrpSpPr>
      <p:grpSpPr>
        <a:xfrm>
          <a:off x="0" y="0"/>
          <a:ext cx="0" cy="0"/>
          <a:chOff x="0" y="0"/>
          <a:chExt cx="0" cy="0"/>
        </a:xfrm>
      </p:grpSpPr>
      <p:sp>
        <p:nvSpPr>
          <p:cNvPr id="15" name="Google Shape;15;p3"/>
          <p:cNvSpPr txBox="1"/>
          <p:nvPr>
            <p:ph type="title"/>
          </p:nvPr>
        </p:nvSpPr>
        <p:spPr>
          <a:xfrm>
            <a:off x="1381125" y="2229800"/>
            <a:ext cx="6381600" cy="931800"/>
          </a:xfrm>
          <a:prstGeom prst="rect">
            <a:avLst/>
          </a:prstGeom>
        </p:spPr>
        <p:txBody>
          <a:bodyPr anchorCtr="0" anchor="b" bIns="91425" lIns="91425" spcFirstLastPara="1" rIns="91425" wrap="square" tIns="91425">
            <a:noAutofit/>
          </a:bodyPr>
          <a:lstStyle>
            <a:lvl1pPr lvl="0">
              <a:lnSpc>
                <a:spcPct val="90000"/>
              </a:lnSpc>
              <a:spcBef>
                <a:spcPts val="0"/>
              </a:spcBef>
              <a:spcAft>
                <a:spcPts val="0"/>
              </a:spcAft>
              <a:buSzPts val="3600"/>
              <a:buNone/>
              <a:defRPr sz="4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6" name="Google Shape;16;p3"/>
          <p:cNvSpPr txBox="1"/>
          <p:nvPr>
            <p:ph hasCustomPrompt="1" idx="2" type="title"/>
          </p:nvPr>
        </p:nvSpPr>
        <p:spPr>
          <a:xfrm>
            <a:off x="3272500" y="1101725"/>
            <a:ext cx="2598900" cy="1053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b="1" sz="7000">
                <a:solidFill>
                  <a:schemeClr val="l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7" name="Google Shape;17;p3"/>
          <p:cNvSpPr txBox="1"/>
          <p:nvPr>
            <p:ph idx="1" type="subTitle"/>
          </p:nvPr>
        </p:nvSpPr>
        <p:spPr>
          <a:xfrm>
            <a:off x="3241650" y="3071546"/>
            <a:ext cx="26607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8" name="Google Shape;18;p3"/>
          <p:cNvGrpSpPr/>
          <p:nvPr/>
        </p:nvGrpSpPr>
        <p:grpSpPr>
          <a:xfrm>
            <a:off x="0" y="4503598"/>
            <a:ext cx="9144000" cy="1621438"/>
            <a:chOff x="0" y="4503598"/>
            <a:chExt cx="9144000" cy="1621438"/>
          </a:xfrm>
        </p:grpSpPr>
        <p:sp>
          <p:nvSpPr>
            <p:cNvPr id="19" name="Google Shape;19;p3"/>
            <p:cNvSpPr/>
            <p:nvPr/>
          </p:nvSpPr>
          <p:spPr>
            <a:xfrm flipH="1">
              <a:off x="4524592" y="4503598"/>
              <a:ext cx="4619408" cy="1621438"/>
            </a:xfrm>
            <a:custGeom>
              <a:rect b="b" l="l" r="r" t="t"/>
              <a:pathLst>
                <a:path extrusionOk="0" h="27849" w="79344">
                  <a:moveTo>
                    <a:pt x="21122" y="0"/>
                  </a:moveTo>
                  <a:cubicBezTo>
                    <a:pt x="19693" y="0"/>
                    <a:pt x="18372" y="786"/>
                    <a:pt x="17598" y="2108"/>
                  </a:cubicBezTo>
                  <a:cubicBezTo>
                    <a:pt x="17407" y="2441"/>
                    <a:pt x="17241" y="2798"/>
                    <a:pt x="17110" y="3167"/>
                  </a:cubicBezTo>
                  <a:cubicBezTo>
                    <a:pt x="16836" y="3084"/>
                    <a:pt x="16550" y="3024"/>
                    <a:pt x="16276" y="3001"/>
                  </a:cubicBezTo>
                  <a:cubicBezTo>
                    <a:pt x="16121" y="2977"/>
                    <a:pt x="15895" y="2929"/>
                    <a:pt x="15645" y="2917"/>
                  </a:cubicBezTo>
                  <a:cubicBezTo>
                    <a:pt x="15359" y="2894"/>
                    <a:pt x="15070" y="2882"/>
                    <a:pt x="14778" y="2882"/>
                  </a:cubicBezTo>
                  <a:cubicBezTo>
                    <a:pt x="14194" y="2882"/>
                    <a:pt x="13601" y="2929"/>
                    <a:pt x="13014" y="3024"/>
                  </a:cubicBezTo>
                  <a:cubicBezTo>
                    <a:pt x="10347" y="3441"/>
                    <a:pt x="8311" y="4370"/>
                    <a:pt x="6954" y="5799"/>
                  </a:cubicBezTo>
                  <a:cubicBezTo>
                    <a:pt x="6727" y="6037"/>
                    <a:pt x="6489" y="6323"/>
                    <a:pt x="6263" y="6668"/>
                  </a:cubicBezTo>
                  <a:cubicBezTo>
                    <a:pt x="5334" y="8025"/>
                    <a:pt x="4525" y="10299"/>
                    <a:pt x="5358" y="12204"/>
                  </a:cubicBezTo>
                  <a:cubicBezTo>
                    <a:pt x="5525" y="12573"/>
                    <a:pt x="5751" y="12919"/>
                    <a:pt x="6001" y="13216"/>
                  </a:cubicBezTo>
                  <a:cubicBezTo>
                    <a:pt x="4799" y="14097"/>
                    <a:pt x="3906" y="14955"/>
                    <a:pt x="3334" y="15597"/>
                  </a:cubicBezTo>
                  <a:cubicBezTo>
                    <a:pt x="1477" y="17514"/>
                    <a:pt x="0" y="20824"/>
                    <a:pt x="1917" y="23920"/>
                  </a:cubicBezTo>
                  <a:cubicBezTo>
                    <a:pt x="2917" y="25539"/>
                    <a:pt x="4739" y="26456"/>
                    <a:pt x="6906" y="26456"/>
                  </a:cubicBezTo>
                  <a:cubicBezTo>
                    <a:pt x="7120" y="26456"/>
                    <a:pt x="7335" y="26444"/>
                    <a:pt x="7549" y="26432"/>
                  </a:cubicBezTo>
                  <a:cubicBezTo>
                    <a:pt x="8704" y="26337"/>
                    <a:pt x="9894" y="26027"/>
                    <a:pt x="11085" y="25527"/>
                  </a:cubicBezTo>
                  <a:cubicBezTo>
                    <a:pt x="12264" y="25015"/>
                    <a:pt x="13133" y="24253"/>
                    <a:pt x="13788" y="23539"/>
                  </a:cubicBezTo>
                  <a:cubicBezTo>
                    <a:pt x="14121" y="23872"/>
                    <a:pt x="14514" y="24170"/>
                    <a:pt x="14931" y="24432"/>
                  </a:cubicBezTo>
                  <a:cubicBezTo>
                    <a:pt x="17014" y="25777"/>
                    <a:pt x="19455" y="26444"/>
                    <a:pt x="22158" y="26444"/>
                  </a:cubicBezTo>
                  <a:cubicBezTo>
                    <a:pt x="25837" y="26444"/>
                    <a:pt x="29325" y="25182"/>
                    <a:pt x="31647" y="24099"/>
                  </a:cubicBezTo>
                  <a:cubicBezTo>
                    <a:pt x="32254" y="25230"/>
                    <a:pt x="33409" y="26194"/>
                    <a:pt x="35040" y="26861"/>
                  </a:cubicBezTo>
                  <a:cubicBezTo>
                    <a:pt x="35076" y="26873"/>
                    <a:pt x="35124" y="26896"/>
                    <a:pt x="35159" y="26908"/>
                  </a:cubicBezTo>
                  <a:cubicBezTo>
                    <a:pt x="36886" y="27527"/>
                    <a:pt x="38708" y="27849"/>
                    <a:pt x="40613" y="27849"/>
                  </a:cubicBezTo>
                  <a:cubicBezTo>
                    <a:pt x="44815" y="27849"/>
                    <a:pt x="47935" y="26325"/>
                    <a:pt x="48292" y="26158"/>
                  </a:cubicBezTo>
                  <a:cubicBezTo>
                    <a:pt x="49411" y="25599"/>
                    <a:pt x="50018" y="24432"/>
                    <a:pt x="49923" y="23241"/>
                  </a:cubicBezTo>
                  <a:lnTo>
                    <a:pt x="49923" y="23241"/>
                  </a:lnTo>
                  <a:cubicBezTo>
                    <a:pt x="50364" y="23337"/>
                    <a:pt x="50697" y="23575"/>
                    <a:pt x="51019" y="23813"/>
                  </a:cubicBezTo>
                  <a:cubicBezTo>
                    <a:pt x="51078" y="23860"/>
                    <a:pt x="51126" y="23884"/>
                    <a:pt x="51173" y="23932"/>
                  </a:cubicBezTo>
                  <a:cubicBezTo>
                    <a:pt x="52245" y="24706"/>
                    <a:pt x="53281" y="24944"/>
                    <a:pt x="53686" y="25003"/>
                  </a:cubicBezTo>
                  <a:cubicBezTo>
                    <a:pt x="53864" y="25027"/>
                    <a:pt x="54043" y="25051"/>
                    <a:pt x="54233" y="25051"/>
                  </a:cubicBezTo>
                  <a:cubicBezTo>
                    <a:pt x="55829" y="25051"/>
                    <a:pt x="57210" y="24039"/>
                    <a:pt x="57793" y="22467"/>
                  </a:cubicBezTo>
                  <a:cubicBezTo>
                    <a:pt x="57805" y="22408"/>
                    <a:pt x="57829" y="22372"/>
                    <a:pt x="57853" y="22313"/>
                  </a:cubicBezTo>
                  <a:lnTo>
                    <a:pt x="58484" y="22396"/>
                  </a:lnTo>
                  <a:cubicBezTo>
                    <a:pt x="59162" y="22491"/>
                    <a:pt x="59829" y="22515"/>
                    <a:pt x="60472" y="22515"/>
                  </a:cubicBezTo>
                  <a:cubicBezTo>
                    <a:pt x="61949" y="22515"/>
                    <a:pt x="63199" y="22277"/>
                    <a:pt x="64199" y="21813"/>
                  </a:cubicBezTo>
                  <a:cubicBezTo>
                    <a:pt x="64532" y="22408"/>
                    <a:pt x="64830" y="22801"/>
                    <a:pt x="64973" y="22979"/>
                  </a:cubicBezTo>
                  <a:cubicBezTo>
                    <a:pt x="65639" y="23837"/>
                    <a:pt x="66902" y="24753"/>
                    <a:pt x="68509" y="24753"/>
                  </a:cubicBezTo>
                  <a:cubicBezTo>
                    <a:pt x="68664" y="24753"/>
                    <a:pt x="68807" y="24730"/>
                    <a:pt x="68961" y="24718"/>
                  </a:cubicBezTo>
                  <a:cubicBezTo>
                    <a:pt x="69152" y="25670"/>
                    <a:pt x="69807" y="26504"/>
                    <a:pt x="70759" y="26896"/>
                  </a:cubicBezTo>
                  <a:cubicBezTo>
                    <a:pt x="71116" y="27039"/>
                    <a:pt x="71497" y="27099"/>
                    <a:pt x="71855" y="27099"/>
                  </a:cubicBezTo>
                  <a:cubicBezTo>
                    <a:pt x="72986" y="27099"/>
                    <a:pt x="74057" y="26444"/>
                    <a:pt x="74569" y="25361"/>
                  </a:cubicBezTo>
                  <a:cubicBezTo>
                    <a:pt x="74772" y="24932"/>
                    <a:pt x="79344" y="14562"/>
                    <a:pt x="69235" y="3513"/>
                  </a:cubicBezTo>
                  <a:cubicBezTo>
                    <a:pt x="69164" y="3417"/>
                    <a:pt x="69080" y="3346"/>
                    <a:pt x="68985" y="3263"/>
                  </a:cubicBezTo>
                  <a:cubicBezTo>
                    <a:pt x="68342" y="2715"/>
                    <a:pt x="66080" y="941"/>
                    <a:pt x="63639" y="941"/>
                  </a:cubicBezTo>
                  <a:cubicBezTo>
                    <a:pt x="62818" y="941"/>
                    <a:pt x="62044" y="1131"/>
                    <a:pt x="61365" y="1512"/>
                  </a:cubicBezTo>
                  <a:cubicBezTo>
                    <a:pt x="59829" y="2370"/>
                    <a:pt x="59234" y="3525"/>
                    <a:pt x="59008" y="4394"/>
                  </a:cubicBezTo>
                  <a:cubicBezTo>
                    <a:pt x="57555" y="3846"/>
                    <a:pt x="55757" y="3370"/>
                    <a:pt x="53769" y="3370"/>
                  </a:cubicBezTo>
                  <a:cubicBezTo>
                    <a:pt x="52269" y="3370"/>
                    <a:pt x="50816" y="3632"/>
                    <a:pt x="49459" y="4179"/>
                  </a:cubicBezTo>
                  <a:cubicBezTo>
                    <a:pt x="49340" y="4227"/>
                    <a:pt x="49233" y="4275"/>
                    <a:pt x="49125" y="4310"/>
                  </a:cubicBezTo>
                  <a:cubicBezTo>
                    <a:pt x="48852" y="3108"/>
                    <a:pt x="48054" y="1953"/>
                    <a:pt x="46661" y="1262"/>
                  </a:cubicBezTo>
                  <a:cubicBezTo>
                    <a:pt x="46113" y="1000"/>
                    <a:pt x="45518" y="846"/>
                    <a:pt x="44899" y="846"/>
                  </a:cubicBezTo>
                  <a:cubicBezTo>
                    <a:pt x="42732" y="846"/>
                    <a:pt x="41124" y="2584"/>
                    <a:pt x="40291" y="3751"/>
                  </a:cubicBezTo>
                  <a:cubicBezTo>
                    <a:pt x="39612" y="3060"/>
                    <a:pt x="38815" y="2548"/>
                    <a:pt x="37898" y="2167"/>
                  </a:cubicBezTo>
                  <a:cubicBezTo>
                    <a:pt x="36940" y="1790"/>
                    <a:pt x="35855" y="1589"/>
                    <a:pt x="34671" y="1589"/>
                  </a:cubicBezTo>
                  <a:cubicBezTo>
                    <a:pt x="34545" y="1589"/>
                    <a:pt x="34418" y="1591"/>
                    <a:pt x="34290" y="1596"/>
                  </a:cubicBezTo>
                  <a:cubicBezTo>
                    <a:pt x="32290" y="1655"/>
                    <a:pt x="30230" y="2227"/>
                    <a:pt x="28373" y="3275"/>
                  </a:cubicBezTo>
                  <a:cubicBezTo>
                    <a:pt x="27539" y="3751"/>
                    <a:pt x="26468" y="4418"/>
                    <a:pt x="25682" y="5525"/>
                  </a:cubicBezTo>
                  <a:cubicBezTo>
                    <a:pt x="25349" y="5989"/>
                    <a:pt x="25099" y="6501"/>
                    <a:pt x="24944" y="7073"/>
                  </a:cubicBezTo>
                  <a:cubicBezTo>
                    <a:pt x="24825" y="7025"/>
                    <a:pt x="24741" y="6989"/>
                    <a:pt x="24682" y="6954"/>
                  </a:cubicBezTo>
                  <a:cubicBezTo>
                    <a:pt x="24563" y="6858"/>
                    <a:pt x="24384" y="6620"/>
                    <a:pt x="24253" y="6394"/>
                  </a:cubicBezTo>
                  <a:cubicBezTo>
                    <a:pt x="25146" y="5358"/>
                    <a:pt x="25408" y="3917"/>
                    <a:pt x="24908" y="2608"/>
                  </a:cubicBezTo>
                  <a:cubicBezTo>
                    <a:pt x="24313" y="1036"/>
                    <a:pt x="22789" y="0"/>
                    <a:pt x="21122"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0" y="4577624"/>
              <a:ext cx="4882853" cy="1508487"/>
            </a:xfrm>
            <a:custGeom>
              <a:rect b="b" l="l" r="r" t="t"/>
              <a:pathLst>
                <a:path extrusionOk="0" h="25909" w="83869">
                  <a:moveTo>
                    <a:pt x="58079" y="0"/>
                  </a:moveTo>
                  <a:cubicBezTo>
                    <a:pt x="55972" y="0"/>
                    <a:pt x="54115" y="1572"/>
                    <a:pt x="53412" y="2239"/>
                  </a:cubicBezTo>
                  <a:lnTo>
                    <a:pt x="53329" y="2334"/>
                  </a:lnTo>
                  <a:cubicBezTo>
                    <a:pt x="52864" y="2810"/>
                    <a:pt x="52448" y="3310"/>
                    <a:pt x="52043" y="3834"/>
                  </a:cubicBezTo>
                  <a:cubicBezTo>
                    <a:pt x="51233" y="2691"/>
                    <a:pt x="50162" y="1846"/>
                    <a:pt x="48864" y="1322"/>
                  </a:cubicBezTo>
                  <a:cubicBezTo>
                    <a:pt x="47902" y="944"/>
                    <a:pt x="46812" y="732"/>
                    <a:pt x="45621" y="732"/>
                  </a:cubicBezTo>
                  <a:cubicBezTo>
                    <a:pt x="45500" y="732"/>
                    <a:pt x="45379" y="734"/>
                    <a:pt x="45256" y="739"/>
                  </a:cubicBezTo>
                  <a:cubicBezTo>
                    <a:pt x="43256" y="798"/>
                    <a:pt x="41196" y="1382"/>
                    <a:pt x="39339" y="2417"/>
                  </a:cubicBezTo>
                  <a:cubicBezTo>
                    <a:pt x="38875" y="2679"/>
                    <a:pt x="38351" y="3001"/>
                    <a:pt x="37827" y="3417"/>
                  </a:cubicBezTo>
                  <a:lnTo>
                    <a:pt x="37743" y="3334"/>
                  </a:lnTo>
                  <a:cubicBezTo>
                    <a:pt x="36791" y="2453"/>
                    <a:pt x="35791" y="2263"/>
                    <a:pt x="35124" y="2263"/>
                  </a:cubicBezTo>
                  <a:cubicBezTo>
                    <a:pt x="34398" y="2263"/>
                    <a:pt x="33707" y="2465"/>
                    <a:pt x="33112" y="2858"/>
                  </a:cubicBezTo>
                  <a:cubicBezTo>
                    <a:pt x="32671" y="2048"/>
                    <a:pt x="31993" y="1429"/>
                    <a:pt x="31124" y="1072"/>
                  </a:cubicBezTo>
                  <a:cubicBezTo>
                    <a:pt x="30528" y="834"/>
                    <a:pt x="29933" y="715"/>
                    <a:pt x="29314" y="715"/>
                  </a:cubicBezTo>
                  <a:cubicBezTo>
                    <a:pt x="27456" y="715"/>
                    <a:pt x="26099" y="1858"/>
                    <a:pt x="25480" y="2870"/>
                  </a:cubicBezTo>
                  <a:cubicBezTo>
                    <a:pt x="25361" y="3060"/>
                    <a:pt x="25111" y="3489"/>
                    <a:pt x="24825" y="4120"/>
                  </a:cubicBezTo>
                  <a:cubicBezTo>
                    <a:pt x="24170" y="3906"/>
                    <a:pt x="23444" y="3787"/>
                    <a:pt x="22646" y="3775"/>
                  </a:cubicBezTo>
                  <a:cubicBezTo>
                    <a:pt x="22131" y="2915"/>
                    <a:pt x="21196" y="2331"/>
                    <a:pt x="20128" y="2331"/>
                  </a:cubicBezTo>
                  <a:cubicBezTo>
                    <a:pt x="20087" y="2331"/>
                    <a:pt x="20045" y="2332"/>
                    <a:pt x="20003" y="2334"/>
                  </a:cubicBezTo>
                  <a:cubicBezTo>
                    <a:pt x="19574" y="2346"/>
                    <a:pt x="9287" y="2810"/>
                    <a:pt x="1834" y="13585"/>
                  </a:cubicBezTo>
                  <a:cubicBezTo>
                    <a:pt x="1775" y="13669"/>
                    <a:pt x="1715" y="13776"/>
                    <a:pt x="1656" y="13871"/>
                  </a:cubicBezTo>
                  <a:cubicBezTo>
                    <a:pt x="1" y="16943"/>
                    <a:pt x="286" y="19836"/>
                    <a:pt x="2382" y="21217"/>
                  </a:cubicBezTo>
                  <a:cubicBezTo>
                    <a:pt x="3168" y="21753"/>
                    <a:pt x="4061" y="22027"/>
                    <a:pt x="4966" y="22027"/>
                  </a:cubicBezTo>
                  <a:cubicBezTo>
                    <a:pt x="6418" y="22027"/>
                    <a:pt x="7621" y="21289"/>
                    <a:pt x="8275" y="20598"/>
                  </a:cubicBezTo>
                  <a:cubicBezTo>
                    <a:pt x="8359" y="20503"/>
                    <a:pt x="8514" y="20336"/>
                    <a:pt x="8692" y="20134"/>
                  </a:cubicBezTo>
                  <a:cubicBezTo>
                    <a:pt x="9609" y="21372"/>
                    <a:pt x="11014" y="22265"/>
                    <a:pt x="12764" y="22622"/>
                  </a:cubicBezTo>
                  <a:cubicBezTo>
                    <a:pt x="13526" y="22765"/>
                    <a:pt x="14312" y="22813"/>
                    <a:pt x="15110" y="22813"/>
                  </a:cubicBezTo>
                  <a:cubicBezTo>
                    <a:pt x="18205" y="22813"/>
                    <a:pt x="20979" y="21670"/>
                    <a:pt x="23158" y="20360"/>
                  </a:cubicBezTo>
                  <a:cubicBezTo>
                    <a:pt x="23658" y="21586"/>
                    <a:pt x="24587" y="22694"/>
                    <a:pt x="25897" y="23527"/>
                  </a:cubicBezTo>
                  <a:cubicBezTo>
                    <a:pt x="27980" y="24861"/>
                    <a:pt x="30421" y="25539"/>
                    <a:pt x="33124" y="25539"/>
                  </a:cubicBezTo>
                  <a:cubicBezTo>
                    <a:pt x="36862" y="25539"/>
                    <a:pt x="40387" y="24230"/>
                    <a:pt x="42708" y="23134"/>
                  </a:cubicBezTo>
                  <a:cubicBezTo>
                    <a:pt x="43220" y="22896"/>
                    <a:pt x="43708" y="22646"/>
                    <a:pt x="44185" y="22384"/>
                  </a:cubicBezTo>
                  <a:cubicBezTo>
                    <a:pt x="44554" y="22170"/>
                    <a:pt x="44935" y="21967"/>
                    <a:pt x="45292" y="21741"/>
                  </a:cubicBezTo>
                  <a:cubicBezTo>
                    <a:pt x="46161" y="21205"/>
                    <a:pt x="46983" y="20610"/>
                    <a:pt x="47745" y="19979"/>
                  </a:cubicBezTo>
                  <a:cubicBezTo>
                    <a:pt x="48578" y="21503"/>
                    <a:pt x="50126" y="22598"/>
                    <a:pt x="52090" y="22991"/>
                  </a:cubicBezTo>
                  <a:cubicBezTo>
                    <a:pt x="52745" y="23122"/>
                    <a:pt x="53448" y="23182"/>
                    <a:pt x="54198" y="23182"/>
                  </a:cubicBezTo>
                  <a:cubicBezTo>
                    <a:pt x="54496" y="23182"/>
                    <a:pt x="54817" y="23182"/>
                    <a:pt x="55138" y="23158"/>
                  </a:cubicBezTo>
                  <a:cubicBezTo>
                    <a:pt x="55686" y="23122"/>
                    <a:pt x="56198" y="23051"/>
                    <a:pt x="56639" y="22991"/>
                  </a:cubicBezTo>
                  <a:cubicBezTo>
                    <a:pt x="57103" y="22932"/>
                    <a:pt x="57508" y="22884"/>
                    <a:pt x="57853" y="22884"/>
                  </a:cubicBezTo>
                  <a:cubicBezTo>
                    <a:pt x="57895" y="22884"/>
                    <a:pt x="57936" y="22848"/>
                    <a:pt x="57978" y="22848"/>
                  </a:cubicBezTo>
                  <a:cubicBezTo>
                    <a:pt x="58007" y="22848"/>
                    <a:pt x="58037" y="22867"/>
                    <a:pt x="58067" y="22932"/>
                  </a:cubicBezTo>
                  <a:cubicBezTo>
                    <a:pt x="58687" y="22932"/>
                    <a:pt x="58996" y="23360"/>
                    <a:pt x="59377" y="23849"/>
                  </a:cubicBezTo>
                  <a:cubicBezTo>
                    <a:pt x="59425" y="23908"/>
                    <a:pt x="59472" y="23908"/>
                    <a:pt x="59496" y="23956"/>
                  </a:cubicBezTo>
                  <a:cubicBezTo>
                    <a:pt x="60377" y="25015"/>
                    <a:pt x="61377" y="25492"/>
                    <a:pt x="61723" y="25634"/>
                  </a:cubicBezTo>
                  <a:cubicBezTo>
                    <a:pt x="62020" y="25754"/>
                    <a:pt x="62497" y="25908"/>
                    <a:pt x="63104" y="25908"/>
                  </a:cubicBezTo>
                  <a:cubicBezTo>
                    <a:pt x="64366" y="25908"/>
                    <a:pt x="65533" y="25277"/>
                    <a:pt x="66271" y="24182"/>
                  </a:cubicBezTo>
                  <a:cubicBezTo>
                    <a:pt x="66628" y="23658"/>
                    <a:pt x="66842" y="23063"/>
                    <a:pt x="66878" y="22456"/>
                  </a:cubicBezTo>
                  <a:cubicBezTo>
                    <a:pt x="69355" y="22360"/>
                    <a:pt x="71081" y="21813"/>
                    <a:pt x="71283" y="21753"/>
                  </a:cubicBezTo>
                  <a:cubicBezTo>
                    <a:pt x="72117" y="21491"/>
                    <a:pt x="72760" y="20860"/>
                    <a:pt x="73093" y="20098"/>
                  </a:cubicBezTo>
                  <a:cubicBezTo>
                    <a:pt x="73641" y="19979"/>
                    <a:pt x="74153" y="19836"/>
                    <a:pt x="74593" y="19622"/>
                  </a:cubicBezTo>
                  <a:cubicBezTo>
                    <a:pt x="74950" y="20193"/>
                    <a:pt x="75248" y="20562"/>
                    <a:pt x="75391" y="20729"/>
                  </a:cubicBezTo>
                  <a:cubicBezTo>
                    <a:pt x="76070" y="21515"/>
                    <a:pt x="77296" y="22348"/>
                    <a:pt x="78868" y="22348"/>
                  </a:cubicBezTo>
                  <a:cubicBezTo>
                    <a:pt x="79701" y="22348"/>
                    <a:pt x="80487" y="22122"/>
                    <a:pt x="81249" y="21682"/>
                  </a:cubicBezTo>
                  <a:cubicBezTo>
                    <a:pt x="83416" y="20431"/>
                    <a:pt x="83868" y="17562"/>
                    <a:pt x="82380" y="14407"/>
                  </a:cubicBezTo>
                  <a:cubicBezTo>
                    <a:pt x="82368" y="14359"/>
                    <a:pt x="82332" y="14324"/>
                    <a:pt x="82320" y="14288"/>
                  </a:cubicBezTo>
                  <a:cubicBezTo>
                    <a:pt x="79689" y="9263"/>
                    <a:pt x="75046" y="6168"/>
                    <a:pt x="72462" y="4739"/>
                  </a:cubicBezTo>
                  <a:cubicBezTo>
                    <a:pt x="71450" y="4132"/>
                    <a:pt x="68140" y="2346"/>
                    <a:pt x="64128" y="2346"/>
                  </a:cubicBezTo>
                  <a:cubicBezTo>
                    <a:pt x="63378" y="2346"/>
                    <a:pt x="62639" y="2405"/>
                    <a:pt x="61913" y="2536"/>
                  </a:cubicBezTo>
                  <a:cubicBezTo>
                    <a:pt x="61651" y="1965"/>
                    <a:pt x="61246" y="1429"/>
                    <a:pt x="60699" y="953"/>
                  </a:cubicBezTo>
                  <a:cubicBezTo>
                    <a:pt x="59960" y="322"/>
                    <a:pt x="59056" y="0"/>
                    <a:pt x="5807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1" name="Shape 21"/>
        <p:cNvGrpSpPr/>
        <p:nvPr/>
      </p:nvGrpSpPr>
      <p:grpSpPr>
        <a:xfrm>
          <a:off x="0" y="0"/>
          <a:ext cx="0" cy="0"/>
          <a:chOff x="0" y="0"/>
          <a:chExt cx="0" cy="0"/>
        </a:xfrm>
      </p:grpSpPr>
      <p:sp>
        <p:nvSpPr>
          <p:cNvPr id="22" name="Google Shape;22;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23" name="Google Shape;23;p4"/>
          <p:cNvSpPr txBox="1"/>
          <p:nvPr>
            <p:ph idx="1" type="body"/>
          </p:nvPr>
        </p:nvSpPr>
        <p:spPr>
          <a:xfrm>
            <a:off x="720000" y="1152475"/>
            <a:ext cx="5257800" cy="21681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Anaheim"/>
              <a:buChar char="●"/>
              <a:defRPr sz="1400"/>
            </a:lvl1pPr>
            <a:lvl2pPr indent="-317500" lvl="1" marL="914400" rtl="0">
              <a:lnSpc>
                <a:spcPct val="100000"/>
              </a:lnSpc>
              <a:spcBef>
                <a:spcPts val="0"/>
              </a:spcBef>
              <a:spcAft>
                <a:spcPts val="0"/>
              </a:spcAft>
              <a:buSzPts val="1400"/>
              <a:buFont typeface="Anaheim"/>
              <a:buChar char="○"/>
              <a:defRPr/>
            </a:lvl2pPr>
            <a:lvl3pPr indent="-317500" lvl="2" marL="1371600" rtl="0">
              <a:lnSpc>
                <a:spcPct val="100000"/>
              </a:lnSpc>
              <a:spcBef>
                <a:spcPts val="0"/>
              </a:spcBef>
              <a:spcAft>
                <a:spcPts val="0"/>
              </a:spcAft>
              <a:buSzPts val="1400"/>
              <a:buFont typeface="Anaheim"/>
              <a:buChar char="■"/>
              <a:defRPr/>
            </a:lvl3pPr>
            <a:lvl4pPr indent="-317500" lvl="3" marL="1828800" rtl="0">
              <a:lnSpc>
                <a:spcPct val="100000"/>
              </a:lnSpc>
              <a:spcBef>
                <a:spcPts val="0"/>
              </a:spcBef>
              <a:spcAft>
                <a:spcPts val="0"/>
              </a:spcAft>
              <a:buSzPts val="1400"/>
              <a:buFont typeface="Anaheim"/>
              <a:buChar char="●"/>
              <a:defRPr/>
            </a:lvl4pPr>
            <a:lvl5pPr indent="-317500" lvl="4" marL="2286000" rtl="0">
              <a:lnSpc>
                <a:spcPct val="100000"/>
              </a:lnSpc>
              <a:spcBef>
                <a:spcPts val="0"/>
              </a:spcBef>
              <a:spcAft>
                <a:spcPts val="0"/>
              </a:spcAft>
              <a:buSzPts val="1400"/>
              <a:buFont typeface="Anaheim"/>
              <a:buChar char="○"/>
              <a:defRPr/>
            </a:lvl5pPr>
            <a:lvl6pPr indent="-317500" lvl="5" marL="2743200" rtl="0">
              <a:lnSpc>
                <a:spcPct val="100000"/>
              </a:lnSpc>
              <a:spcBef>
                <a:spcPts val="0"/>
              </a:spcBef>
              <a:spcAft>
                <a:spcPts val="0"/>
              </a:spcAft>
              <a:buSzPts val="1400"/>
              <a:buFont typeface="Anaheim"/>
              <a:buChar char="■"/>
              <a:defRPr/>
            </a:lvl6pPr>
            <a:lvl7pPr indent="-317500" lvl="6" marL="3200400" rtl="0">
              <a:lnSpc>
                <a:spcPct val="100000"/>
              </a:lnSpc>
              <a:spcBef>
                <a:spcPts val="0"/>
              </a:spcBef>
              <a:spcAft>
                <a:spcPts val="0"/>
              </a:spcAft>
              <a:buSzPts val="1400"/>
              <a:buFont typeface="Anaheim"/>
              <a:buChar char="●"/>
              <a:defRPr/>
            </a:lvl7pPr>
            <a:lvl8pPr indent="-317500" lvl="7" marL="3657600" rtl="0">
              <a:lnSpc>
                <a:spcPct val="100000"/>
              </a:lnSpc>
              <a:spcBef>
                <a:spcPts val="0"/>
              </a:spcBef>
              <a:spcAft>
                <a:spcPts val="0"/>
              </a:spcAft>
              <a:buSzPts val="1400"/>
              <a:buFont typeface="Anaheim"/>
              <a:buChar char="○"/>
              <a:defRPr/>
            </a:lvl8pPr>
            <a:lvl9pPr indent="-317500" lvl="8" marL="4114800" rtl="0">
              <a:lnSpc>
                <a:spcPct val="100000"/>
              </a:lnSpc>
              <a:spcBef>
                <a:spcPts val="0"/>
              </a:spcBef>
              <a:spcAft>
                <a:spcPts val="0"/>
              </a:spcAft>
              <a:buSzPts val="1400"/>
              <a:buFont typeface="Anaheim"/>
              <a:buChar char="■"/>
              <a:defRPr/>
            </a:lvl9pPr>
          </a:lstStyle>
          <a:p/>
        </p:txBody>
      </p:sp>
      <p:sp>
        <p:nvSpPr>
          <p:cNvPr id="24" name="Google Shape;24;p4"/>
          <p:cNvSpPr/>
          <p:nvPr/>
        </p:nvSpPr>
        <p:spPr>
          <a:xfrm flipH="1" rot="10800000">
            <a:off x="1584247" y="4280598"/>
            <a:ext cx="5975506" cy="1699402"/>
          </a:xfrm>
          <a:custGeom>
            <a:rect b="b" l="l" r="r" t="t"/>
            <a:pathLst>
              <a:path extrusionOk="0" h="22968" w="80761">
                <a:moveTo>
                  <a:pt x="55424" y="7990"/>
                </a:moveTo>
                <a:cubicBezTo>
                  <a:pt x="55448" y="8073"/>
                  <a:pt x="55448" y="8156"/>
                  <a:pt x="55460" y="8252"/>
                </a:cubicBezTo>
                <a:cubicBezTo>
                  <a:pt x="55472" y="8347"/>
                  <a:pt x="55483" y="8466"/>
                  <a:pt x="55507" y="8573"/>
                </a:cubicBezTo>
                <a:lnTo>
                  <a:pt x="55353" y="8573"/>
                </a:lnTo>
                <a:cubicBezTo>
                  <a:pt x="55150" y="8573"/>
                  <a:pt x="55043" y="8311"/>
                  <a:pt x="55210" y="8168"/>
                </a:cubicBezTo>
                <a:lnTo>
                  <a:pt x="55424" y="7990"/>
                </a:lnTo>
                <a:close/>
                <a:moveTo>
                  <a:pt x="56555" y="1"/>
                </a:moveTo>
                <a:cubicBezTo>
                  <a:pt x="54948" y="1"/>
                  <a:pt x="53376" y="1406"/>
                  <a:pt x="52924" y="1834"/>
                </a:cubicBezTo>
                <a:lnTo>
                  <a:pt x="52888" y="1882"/>
                </a:lnTo>
                <a:cubicBezTo>
                  <a:pt x="51947" y="2858"/>
                  <a:pt x="51173" y="3918"/>
                  <a:pt x="50507" y="5013"/>
                </a:cubicBezTo>
                <a:cubicBezTo>
                  <a:pt x="50460" y="5090"/>
                  <a:pt x="50383" y="5128"/>
                  <a:pt x="50308" y="5128"/>
                </a:cubicBezTo>
                <a:cubicBezTo>
                  <a:pt x="50209" y="5128"/>
                  <a:pt x="50115" y="5063"/>
                  <a:pt x="50102" y="4942"/>
                </a:cubicBezTo>
                <a:cubicBezTo>
                  <a:pt x="50007" y="4454"/>
                  <a:pt x="49816" y="3977"/>
                  <a:pt x="49530" y="3525"/>
                </a:cubicBezTo>
                <a:cubicBezTo>
                  <a:pt x="48864" y="2441"/>
                  <a:pt x="47947" y="1668"/>
                  <a:pt x="46792" y="1203"/>
                </a:cubicBezTo>
                <a:cubicBezTo>
                  <a:pt x="45977" y="891"/>
                  <a:pt x="45037" y="725"/>
                  <a:pt x="44001" y="725"/>
                </a:cubicBezTo>
                <a:cubicBezTo>
                  <a:pt x="43932" y="725"/>
                  <a:pt x="43862" y="725"/>
                  <a:pt x="43792" y="727"/>
                </a:cubicBezTo>
                <a:cubicBezTo>
                  <a:pt x="42018" y="775"/>
                  <a:pt x="40208" y="1298"/>
                  <a:pt x="38553" y="2215"/>
                </a:cubicBezTo>
                <a:cubicBezTo>
                  <a:pt x="37850" y="2608"/>
                  <a:pt x="36957" y="3168"/>
                  <a:pt x="36350" y="4037"/>
                </a:cubicBezTo>
                <a:cubicBezTo>
                  <a:pt x="36338" y="4049"/>
                  <a:pt x="36314" y="4084"/>
                  <a:pt x="36303" y="4096"/>
                </a:cubicBezTo>
                <a:cubicBezTo>
                  <a:pt x="36256" y="4159"/>
                  <a:pt x="36184" y="4189"/>
                  <a:pt x="36114" y="4189"/>
                </a:cubicBezTo>
                <a:cubicBezTo>
                  <a:pt x="36022" y="4189"/>
                  <a:pt x="35931" y="4138"/>
                  <a:pt x="35898" y="4037"/>
                </a:cubicBezTo>
                <a:cubicBezTo>
                  <a:pt x="35802" y="3644"/>
                  <a:pt x="35588" y="3263"/>
                  <a:pt x="35231" y="2930"/>
                </a:cubicBezTo>
                <a:cubicBezTo>
                  <a:pt x="34624" y="2382"/>
                  <a:pt x="34017" y="2263"/>
                  <a:pt x="33612" y="2263"/>
                </a:cubicBezTo>
                <a:cubicBezTo>
                  <a:pt x="32421" y="2263"/>
                  <a:pt x="31433" y="3203"/>
                  <a:pt x="30921" y="4835"/>
                </a:cubicBezTo>
                <a:cubicBezTo>
                  <a:pt x="30897" y="4894"/>
                  <a:pt x="30873" y="4977"/>
                  <a:pt x="30861" y="5037"/>
                </a:cubicBezTo>
                <a:cubicBezTo>
                  <a:pt x="30754" y="5394"/>
                  <a:pt x="30599" y="5847"/>
                  <a:pt x="30361" y="6311"/>
                </a:cubicBezTo>
                <a:lnTo>
                  <a:pt x="30361" y="6299"/>
                </a:lnTo>
                <a:cubicBezTo>
                  <a:pt x="30361" y="6287"/>
                  <a:pt x="30385" y="6251"/>
                  <a:pt x="30385" y="6240"/>
                </a:cubicBezTo>
                <a:cubicBezTo>
                  <a:pt x="30992" y="4204"/>
                  <a:pt x="30957" y="1763"/>
                  <a:pt x="29052" y="989"/>
                </a:cubicBezTo>
                <a:cubicBezTo>
                  <a:pt x="28635" y="822"/>
                  <a:pt x="28218" y="727"/>
                  <a:pt x="27825" y="727"/>
                </a:cubicBezTo>
                <a:cubicBezTo>
                  <a:pt x="26575" y="727"/>
                  <a:pt x="25646" y="1501"/>
                  <a:pt x="25230" y="2191"/>
                </a:cubicBezTo>
                <a:cubicBezTo>
                  <a:pt x="25111" y="2382"/>
                  <a:pt x="24622" y="3203"/>
                  <a:pt x="24253" y="4442"/>
                </a:cubicBezTo>
                <a:cubicBezTo>
                  <a:pt x="24221" y="4540"/>
                  <a:pt x="24131" y="4599"/>
                  <a:pt x="24036" y="4599"/>
                </a:cubicBezTo>
                <a:cubicBezTo>
                  <a:pt x="23993" y="4599"/>
                  <a:pt x="23949" y="4587"/>
                  <a:pt x="23908" y="4561"/>
                </a:cubicBezTo>
                <a:cubicBezTo>
                  <a:pt x="23158" y="4061"/>
                  <a:pt x="22146" y="3787"/>
                  <a:pt x="20943" y="3787"/>
                </a:cubicBezTo>
                <a:lnTo>
                  <a:pt x="20801" y="3787"/>
                </a:lnTo>
                <a:cubicBezTo>
                  <a:pt x="20753" y="3787"/>
                  <a:pt x="20705" y="3787"/>
                  <a:pt x="20682" y="3799"/>
                </a:cubicBezTo>
                <a:lnTo>
                  <a:pt x="20098" y="3882"/>
                </a:lnTo>
                <a:lnTo>
                  <a:pt x="20098" y="3739"/>
                </a:lnTo>
                <a:cubicBezTo>
                  <a:pt x="20039" y="2965"/>
                  <a:pt x="19396" y="2346"/>
                  <a:pt x="18610" y="2346"/>
                </a:cubicBezTo>
                <a:lnTo>
                  <a:pt x="18562" y="2346"/>
                </a:lnTo>
                <a:cubicBezTo>
                  <a:pt x="18157" y="2370"/>
                  <a:pt x="8609" y="2799"/>
                  <a:pt x="1572" y="12967"/>
                </a:cubicBezTo>
                <a:cubicBezTo>
                  <a:pt x="1536" y="13002"/>
                  <a:pt x="1512" y="13062"/>
                  <a:pt x="1477" y="13109"/>
                </a:cubicBezTo>
                <a:cubicBezTo>
                  <a:pt x="465" y="14991"/>
                  <a:pt x="0" y="17396"/>
                  <a:pt x="1715" y="18551"/>
                </a:cubicBezTo>
                <a:cubicBezTo>
                  <a:pt x="2239" y="18932"/>
                  <a:pt x="2834" y="19146"/>
                  <a:pt x="3441" y="19146"/>
                </a:cubicBezTo>
                <a:cubicBezTo>
                  <a:pt x="4668" y="19146"/>
                  <a:pt x="5453" y="18384"/>
                  <a:pt x="5656" y="18158"/>
                </a:cubicBezTo>
                <a:cubicBezTo>
                  <a:pt x="5811" y="17991"/>
                  <a:pt x="6489" y="17265"/>
                  <a:pt x="7120" y="16062"/>
                </a:cubicBezTo>
                <a:cubicBezTo>
                  <a:pt x="7168" y="15978"/>
                  <a:pt x="7245" y="15938"/>
                  <a:pt x="7321" y="15938"/>
                </a:cubicBezTo>
                <a:cubicBezTo>
                  <a:pt x="7417" y="15938"/>
                  <a:pt x="7510" y="16002"/>
                  <a:pt x="7537" y="16122"/>
                </a:cubicBezTo>
                <a:cubicBezTo>
                  <a:pt x="7978" y="17967"/>
                  <a:pt x="9394" y="19301"/>
                  <a:pt x="11526" y="19741"/>
                </a:cubicBezTo>
                <a:cubicBezTo>
                  <a:pt x="12192" y="19872"/>
                  <a:pt x="12883" y="19896"/>
                  <a:pt x="13562" y="19896"/>
                </a:cubicBezTo>
                <a:cubicBezTo>
                  <a:pt x="17074" y="19896"/>
                  <a:pt x="20205" y="18217"/>
                  <a:pt x="22325" y="16705"/>
                </a:cubicBezTo>
                <a:cubicBezTo>
                  <a:pt x="22372" y="16672"/>
                  <a:pt x="22422" y="16657"/>
                  <a:pt x="22470" y="16657"/>
                </a:cubicBezTo>
                <a:cubicBezTo>
                  <a:pt x="22579" y="16657"/>
                  <a:pt x="22673" y="16736"/>
                  <a:pt x="22682" y="16860"/>
                </a:cubicBezTo>
                <a:cubicBezTo>
                  <a:pt x="22765" y="18431"/>
                  <a:pt x="23622" y="19872"/>
                  <a:pt x="25170" y="20848"/>
                </a:cubicBezTo>
                <a:cubicBezTo>
                  <a:pt x="27016" y="22027"/>
                  <a:pt x="29171" y="22622"/>
                  <a:pt x="31600" y="22622"/>
                </a:cubicBezTo>
                <a:cubicBezTo>
                  <a:pt x="35052" y="22622"/>
                  <a:pt x="38374" y="21408"/>
                  <a:pt x="40541" y="20360"/>
                </a:cubicBezTo>
                <a:cubicBezTo>
                  <a:pt x="41017" y="20134"/>
                  <a:pt x="41494" y="19896"/>
                  <a:pt x="41946" y="19646"/>
                </a:cubicBezTo>
                <a:cubicBezTo>
                  <a:pt x="42303" y="19455"/>
                  <a:pt x="42649" y="19265"/>
                  <a:pt x="42970" y="19051"/>
                </a:cubicBezTo>
                <a:cubicBezTo>
                  <a:pt x="44554" y="18086"/>
                  <a:pt x="45899" y="16967"/>
                  <a:pt x="46994" y="15717"/>
                </a:cubicBezTo>
                <a:lnTo>
                  <a:pt x="46994" y="15764"/>
                </a:lnTo>
                <a:cubicBezTo>
                  <a:pt x="46971" y="15884"/>
                  <a:pt x="46971" y="15943"/>
                  <a:pt x="46971" y="15943"/>
                </a:cubicBezTo>
                <a:cubicBezTo>
                  <a:pt x="46959" y="16134"/>
                  <a:pt x="46994" y="16324"/>
                  <a:pt x="47054" y="16503"/>
                </a:cubicBezTo>
                <a:lnTo>
                  <a:pt x="47054" y="16526"/>
                </a:lnTo>
                <a:cubicBezTo>
                  <a:pt x="47352" y="18348"/>
                  <a:pt x="48756" y="19682"/>
                  <a:pt x="50828" y="20098"/>
                </a:cubicBezTo>
                <a:cubicBezTo>
                  <a:pt x="51388" y="20217"/>
                  <a:pt x="51983" y="20253"/>
                  <a:pt x="52662" y="20253"/>
                </a:cubicBezTo>
                <a:cubicBezTo>
                  <a:pt x="52924" y="20253"/>
                  <a:pt x="53209" y="20241"/>
                  <a:pt x="53507" y="20229"/>
                </a:cubicBezTo>
                <a:cubicBezTo>
                  <a:pt x="53995" y="20194"/>
                  <a:pt x="54448" y="20134"/>
                  <a:pt x="54888" y="20063"/>
                </a:cubicBezTo>
                <a:cubicBezTo>
                  <a:pt x="55400" y="19991"/>
                  <a:pt x="55853" y="19932"/>
                  <a:pt x="56317" y="19932"/>
                </a:cubicBezTo>
                <a:cubicBezTo>
                  <a:pt x="56436" y="19932"/>
                  <a:pt x="56555" y="19932"/>
                  <a:pt x="56674" y="19944"/>
                </a:cubicBezTo>
                <a:lnTo>
                  <a:pt x="56746" y="19944"/>
                </a:lnTo>
                <a:cubicBezTo>
                  <a:pt x="57984" y="20170"/>
                  <a:pt x="58615" y="20932"/>
                  <a:pt x="59008" y="21432"/>
                </a:cubicBezTo>
                <a:cubicBezTo>
                  <a:pt x="59055" y="21479"/>
                  <a:pt x="59091" y="21527"/>
                  <a:pt x="59115" y="21563"/>
                </a:cubicBezTo>
                <a:cubicBezTo>
                  <a:pt x="59782" y="22372"/>
                  <a:pt x="60520" y="22718"/>
                  <a:pt x="60734" y="22801"/>
                </a:cubicBezTo>
                <a:cubicBezTo>
                  <a:pt x="60901" y="22873"/>
                  <a:pt x="61198" y="22968"/>
                  <a:pt x="61568" y="22968"/>
                </a:cubicBezTo>
                <a:cubicBezTo>
                  <a:pt x="62330" y="22968"/>
                  <a:pt x="63044" y="22563"/>
                  <a:pt x="63520" y="21884"/>
                </a:cubicBezTo>
                <a:cubicBezTo>
                  <a:pt x="63985" y="21229"/>
                  <a:pt x="63985" y="20479"/>
                  <a:pt x="63735" y="19813"/>
                </a:cubicBezTo>
                <a:cubicBezTo>
                  <a:pt x="63677" y="19663"/>
                  <a:pt x="63786" y="19514"/>
                  <a:pt x="63932" y="19514"/>
                </a:cubicBezTo>
                <a:cubicBezTo>
                  <a:pt x="63938" y="19514"/>
                  <a:pt x="63943" y="19515"/>
                  <a:pt x="63949" y="19515"/>
                </a:cubicBezTo>
                <a:cubicBezTo>
                  <a:pt x="64187" y="19527"/>
                  <a:pt x="64413" y="19527"/>
                  <a:pt x="64651" y="19527"/>
                </a:cubicBezTo>
                <a:cubicBezTo>
                  <a:pt x="67318" y="19527"/>
                  <a:pt x="69235" y="18908"/>
                  <a:pt x="69307" y="18884"/>
                </a:cubicBezTo>
                <a:cubicBezTo>
                  <a:pt x="69926" y="18693"/>
                  <a:pt x="70307" y="18146"/>
                  <a:pt x="70342" y="17539"/>
                </a:cubicBezTo>
                <a:cubicBezTo>
                  <a:pt x="70342" y="17419"/>
                  <a:pt x="70426" y="17324"/>
                  <a:pt x="70545" y="17312"/>
                </a:cubicBezTo>
                <a:cubicBezTo>
                  <a:pt x="71807" y="17181"/>
                  <a:pt x="72748" y="16824"/>
                  <a:pt x="73402" y="16229"/>
                </a:cubicBezTo>
                <a:cubicBezTo>
                  <a:pt x="73451" y="16185"/>
                  <a:pt x="73510" y="16163"/>
                  <a:pt x="73566" y="16163"/>
                </a:cubicBezTo>
                <a:cubicBezTo>
                  <a:pt x="73648" y="16163"/>
                  <a:pt x="73724" y="16209"/>
                  <a:pt x="73760" y="16300"/>
                </a:cubicBezTo>
                <a:cubicBezTo>
                  <a:pt x="74295" y="17443"/>
                  <a:pt x="74879" y="18146"/>
                  <a:pt x="75022" y="18324"/>
                </a:cubicBezTo>
                <a:cubicBezTo>
                  <a:pt x="75462" y="18824"/>
                  <a:pt x="76308" y="19420"/>
                  <a:pt x="77367" y="19420"/>
                </a:cubicBezTo>
                <a:cubicBezTo>
                  <a:pt x="77915" y="19420"/>
                  <a:pt x="78463" y="19265"/>
                  <a:pt x="78986" y="18967"/>
                </a:cubicBezTo>
                <a:cubicBezTo>
                  <a:pt x="80760" y="17920"/>
                  <a:pt x="80415" y="15491"/>
                  <a:pt x="79522" y="13574"/>
                </a:cubicBezTo>
                <a:cubicBezTo>
                  <a:pt x="79510" y="13562"/>
                  <a:pt x="79510" y="13526"/>
                  <a:pt x="79486" y="13514"/>
                </a:cubicBezTo>
                <a:cubicBezTo>
                  <a:pt x="77034" y="8823"/>
                  <a:pt x="72628" y="5906"/>
                  <a:pt x="70223" y="4573"/>
                </a:cubicBezTo>
                <a:cubicBezTo>
                  <a:pt x="69330" y="4037"/>
                  <a:pt x="66294" y="2370"/>
                  <a:pt x="62627" y="2370"/>
                </a:cubicBezTo>
                <a:cubicBezTo>
                  <a:pt x="61568" y="2370"/>
                  <a:pt x="60567" y="2501"/>
                  <a:pt x="59591" y="2787"/>
                </a:cubicBezTo>
                <a:cubicBezTo>
                  <a:pt x="59569" y="2795"/>
                  <a:pt x="59548" y="2798"/>
                  <a:pt x="59527" y="2798"/>
                </a:cubicBezTo>
                <a:cubicBezTo>
                  <a:pt x="59420" y="2798"/>
                  <a:pt x="59327" y="2706"/>
                  <a:pt x="59317" y="2596"/>
                </a:cubicBezTo>
                <a:cubicBezTo>
                  <a:pt x="59234" y="1918"/>
                  <a:pt x="58924" y="1203"/>
                  <a:pt x="58210" y="596"/>
                </a:cubicBezTo>
                <a:cubicBezTo>
                  <a:pt x="57746" y="215"/>
                  <a:pt x="57186" y="1"/>
                  <a:pt x="5655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5" name="Shape 25"/>
        <p:cNvGrpSpPr/>
        <p:nvPr/>
      </p:nvGrpSpPr>
      <p:grpSpPr>
        <a:xfrm>
          <a:off x="0" y="0"/>
          <a:ext cx="0" cy="0"/>
          <a:chOff x="0" y="0"/>
          <a:chExt cx="0" cy="0"/>
        </a:xfrm>
      </p:grpSpPr>
      <p:sp>
        <p:nvSpPr>
          <p:cNvPr id="26" name="Google Shape;26;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27" name="Google Shape;27;p5"/>
          <p:cNvSpPr txBox="1"/>
          <p:nvPr>
            <p:ph idx="1" type="subTitle"/>
          </p:nvPr>
        </p:nvSpPr>
        <p:spPr>
          <a:xfrm>
            <a:off x="1640600" y="3264725"/>
            <a:ext cx="2687400" cy="483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2pPr>
            <a:lvl3pPr lvl="2"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3pPr>
            <a:lvl4pPr lvl="3"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4pPr>
            <a:lvl5pPr lvl="4"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5pPr>
            <a:lvl6pPr lvl="5"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6pPr>
            <a:lvl7pPr lvl="6"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7pPr>
            <a:lvl8pPr lvl="7"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8pPr>
            <a:lvl9pPr lvl="8"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9pPr>
          </a:lstStyle>
          <a:p/>
        </p:txBody>
      </p:sp>
      <p:sp>
        <p:nvSpPr>
          <p:cNvPr id="28" name="Google Shape;28;p5"/>
          <p:cNvSpPr txBox="1"/>
          <p:nvPr>
            <p:ph idx="2" type="subTitle"/>
          </p:nvPr>
        </p:nvSpPr>
        <p:spPr>
          <a:xfrm>
            <a:off x="4816000" y="3264725"/>
            <a:ext cx="2687400" cy="483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2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2pPr>
            <a:lvl3pPr lvl="2"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3pPr>
            <a:lvl4pPr lvl="3"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4pPr>
            <a:lvl5pPr lvl="4"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5pPr>
            <a:lvl6pPr lvl="5"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6pPr>
            <a:lvl7pPr lvl="6"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7pPr>
            <a:lvl8pPr lvl="7"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8pPr>
            <a:lvl9pPr lvl="8"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9pPr>
          </a:lstStyle>
          <a:p/>
        </p:txBody>
      </p:sp>
      <p:sp>
        <p:nvSpPr>
          <p:cNvPr id="29" name="Google Shape;29;p5"/>
          <p:cNvSpPr txBox="1"/>
          <p:nvPr>
            <p:ph idx="3" type="subTitle"/>
          </p:nvPr>
        </p:nvSpPr>
        <p:spPr>
          <a:xfrm>
            <a:off x="1640600" y="3587150"/>
            <a:ext cx="2687400" cy="59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atin typeface="Montserrat"/>
                <a:ea typeface="Montserrat"/>
                <a:cs typeface="Montserrat"/>
                <a:sym typeface="Montserra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 name="Google Shape;30;p5"/>
          <p:cNvSpPr txBox="1"/>
          <p:nvPr>
            <p:ph idx="4" type="subTitle"/>
          </p:nvPr>
        </p:nvSpPr>
        <p:spPr>
          <a:xfrm>
            <a:off x="4816000" y="3587150"/>
            <a:ext cx="2687400" cy="59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atin typeface="Montserrat"/>
                <a:ea typeface="Montserrat"/>
                <a:cs typeface="Montserrat"/>
                <a:sym typeface="Montserra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1" name="Google Shape;31;p5"/>
          <p:cNvSpPr/>
          <p:nvPr/>
        </p:nvSpPr>
        <p:spPr>
          <a:xfrm>
            <a:off x="1239881" y="4202350"/>
            <a:ext cx="6664238" cy="2405926"/>
          </a:xfrm>
          <a:custGeom>
            <a:rect b="b" l="l" r="r" t="t"/>
            <a:pathLst>
              <a:path extrusionOk="0" h="26409" w="73153">
                <a:moveTo>
                  <a:pt x="39208" y="0"/>
                </a:moveTo>
                <a:cubicBezTo>
                  <a:pt x="38303" y="0"/>
                  <a:pt x="37481" y="512"/>
                  <a:pt x="36958" y="1393"/>
                </a:cubicBezTo>
                <a:cubicBezTo>
                  <a:pt x="36457" y="2250"/>
                  <a:pt x="36231" y="3274"/>
                  <a:pt x="36291" y="4513"/>
                </a:cubicBezTo>
                <a:cubicBezTo>
                  <a:pt x="36303" y="4858"/>
                  <a:pt x="36350" y="5179"/>
                  <a:pt x="36398" y="5501"/>
                </a:cubicBezTo>
                <a:cubicBezTo>
                  <a:pt x="36457" y="5894"/>
                  <a:pt x="36493" y="6275"/>
                  <a:pt x="36469" y="6525"/>
                </a:cubicBezTo>
                <a:cubicBezTo>
                  <a:pt x="36410" y="7001"/>
                  <a:pt x="36053" y="7382"/>
                  <a:pt x="35541" y="7525"/>
                </a:cubicBezTo>
                <a:cubicBezTo>
                  <a:pt x="35481" y="7537"/>
                  <a:pt x="35410" y="7549"/>
                  <a:pt x="35350" y="7561"/>
                </a:cubicBezTo>
                <a:cubicBezTo>
                  <a:pt x="35291" y="7584"/>
                  <a:pt x="35219" y="7584"/>
                  <a:pt x="35160" y="7584"/>
                </a:cubicBezTo>
                <a:cubicBezTo>
                  <a:pt x="34338" y="7584"/>
                  <a:pt x="33636" y="6298"/>
                  <a:pt x="33493" y="5917"/>
                </a:cubicBezTo>
                <a:cubicBezTo>
                  <a:pt x="33271" y="5340"/>
                  <a:pt x="32727" y="4959"/>
                  <a:pt x="32094" y="4959"/>
                </a:cubicBezTo>
                <a:cubicBezTo>
                  <a:pt x="32049" y="4959"/>
                  <a:pt x="32003" y="4961"/>
                  <a:pt x="31957" y="4965"/>
                </a:cubicBezTo>
                <a:cubicBezTo>
                  <a:pt x="31481" y="5001"/>
                  <a:pt x="31076" y="5275"/>
                  <a:pt x="30838" y="5644"/>
                </a:cubicBezTo>
                <a:cubicBezTo>
                  <a:pt x="30302" y="5108"/>
                  <a:pt x="28814" y="3810"/>
                  <a:pt x="27290" y="3810"/>
                </a:cubicBezTo>
                <a:cubicBezTo>
                  <a:pt x="26730" y="3810"/>
                  <a:pt x="26218" y="3977"/>
                  <a:pt x="25778" y="4310"/>
                </a:cubicBezTo>
                <a:cubicBezTo>
                  <a:pt x="24611" y="5167"/>
                  <a:pt x="24396" y="6346"/>
                  <a:pt x="24563" y="7263"/>
                </a:cubicBezTo>
                <a:cubicBezTo>
                  <a:pt x="23801" y="5882"/>
                  <a:pt x="22325" y="4917"/>
                  <a:pt x="20336" y="4620"/>
                </a:cubicBezTo>
                <a:cubicBezTo>
                  <a:pt x="19836" y="4548"/>
                  <a:pt x="19336" y="4513"/>
                  <a:pt x="18848" y="4513"/>
                </a:cubicBezTo>
                <a:cubicBezTo>
                  <a:pt x="17705" y="4513"/>
                  <a:pt x="16598" y="4703"/>
                  <a:pt x="15538" y="5060"/>
                </a:cubicBezTo>
                <a:cubicBezTo>
                  <a:pt x="15562" y="4608"/>
                  <a:pt x="15443" y="3977"/>
                  <a:pt x="14824" y="3370"/>
                </a:cubicBezTo>
                <a:cubicBezTo>
                  <a:pt x="14502" y="3036"/>
                  <a:pt x="13919" y="2655"/>
                  <a:pt x="12978" y="2655"/>
                </a:cubicBezTo>
                <a:cubicBezTo>
                  <a:pt x="12073" y="2655"/>
                  <a:pt x="11228" y="3024"/>
                  <a:pt x="11061" y="3096"/>
                </a:cubicBezTo>
                <a:cubicBezTo>
                  <a:pt x="11038" y="3120"/>
                  <a:pt x="11014" y="3120"/>
                  <a:pt x="10990" y="3131"/>
                </a:cubicBezTo>
                <a:cubicBezTo>
                  <a:pt x="6978" y="5239"/>
                  <a:pt x="6799" y="9442"/>
                  <a:pt x="6799" y="9620"/>
                </a:cubicBezTo>
                <a:cubicBezTo>
                  <a:pt x="6787" y="10275"/>
                  <a:pt x="7204" y="10870"/>
                  <a:pt x="7811" y="11073"/>
                </a:cubicBezTo>
                <a:cubicBezTo>
                  <a:pt x="7073" y="12073"/>
                  <a:pt x="6430" y="13097"/>
                  <a:pt x="5930" y="14097"/>
                </a:cubicBezTo>
                <a:cubicBezTo>
                  <a:pt x="5918" y="14145"/>
                  <a:pt x="5882" y="14169"/>
                  <a:pt x="5870" y="14216"/>
                </a:cubicBezTo>
                <a:cubicBezTo>
                  <a:pt x="5716" y="14573"/>
                  <a:pt x="5061" y="16347"/>
                  <a:pt x="5668" y="17859"/>
                </a:cubicBezTo>
                <a:cubicBezTo>
                  <a:pt x="5335" y="17836"/>
                  <a:pt x="4989" y="17824"/>
                  <a:pt x="4644" y="17824"/>
                </a:cubicBezTo>
                <a:cubicBezTo>
                  <a:pt x="3561" y="17824"/>
                  <a:pt x="2799" y="17967"/>
                  <a:pt x="2608" y="18014"/>
                </a:cubicBezTo>
                <a:cubicBezTo>
                  <a:pt x="1536" y="18240"/>
                  <a:pt x="1" y="19276"/>
                  <a:pt x="108" y="21288"/>
                </a:cubicBezTo>
                <a:cubicBezTo>
                  <a:pt x="227" y="23372"/>
                  <a:pt x="2656" y="24205"/>
                  <a:pt x="4882" y="24289"/>
                </a:cubicBezTo>
                <a:lnTo>
                  <a:pt x="4942" y="24289"/>
                </a:lnTo>
                <a:cubicBezTo>
                  <a:pt x="8704" y="24289"/>
                  <a:pt x="12693" y="23182"/>
                  <a:pt x="16467" y="21098"/>
                </a:cubicBezTo>
                <a:cubicBezTo>
                  <a:pt x="16729" y="20919"/>
                  <a:pt x="17026" y="20753"/>
                  <a:pt x="17312" y="20574"/>
                </a:cubicBezTo>
                <a:cubicBezTo>
                  <a:pt x="17443" y="21253"/>
                  <a:pt x="18039" y="21753"/>
                  <a:pt x="18753" y="21765"/>
                </a:cubicBezTo>
                <a:lnTo>
                  <a:pt x="18789" y="21765"/>
                </a:lnTo>
                <a:cubicBezTo>
                  <a:pt x="18884" y="21765"/>
                  <a:pt x="19182" y="21765"/>
                  <a:pt x="19622" y="21705"/>
                </a:cubicBezTo>
                <a:lnTo>
                  <a:pt x="19622" y="21705"/>
                </a:lnTo>
                <a:cubicBezTo>
                  <a:pt x="18979" y="22503"/>
                  <a:pt x="18693" y="23539"/>
                  <a:pt x="19289" y="24491"/>
                </a:cubicBezTo>
                <a:cubicBezTo>
                  <a:pt x="19753" y="25217"/>
                  <a:pt x="20479" y="25634"/>
                  <a:pt x="21289" y="25634"/>
                </a:cubicBezTo>
                <a:cubicBezTo>
                  <a:pt x="21598" y="25634"/>
                  <a:pt x="21849" y="25575"/>
                  <a:pt x="22003" y="25515"/>
                </a:cubicBezTo>
                <a:cubicBezTo>
                  <a:pt x="22230" y="25444"/>
                  <a:pt x="22968" y="25146"/>
                  <a:pt x="23682" y="24408"/>
                </a:cubicBezTo>
                <a:cubicBezTo>
                  <a:pt x="23718" y="24372"/>
                  <a:pt x="23754" y="24336"/>
                  <a:pt x="23801" y="24289"/>
                </a:cubicBezTo>
                <a:cubicBezTo>
                  <a:pt x="24230" y="23836"/>
                  <a:pt x="24908" y="23134"/>
                  <a:pt x="26170" y="22979"/>
                </a:cubicBezTo>
                <a:lnTo>
                  <a:pt x="26242" y="22979"/>
                </a:lnTo>
                <a:cubicBezTo>
                  <a:pt x="26272" y="22979"/>
                  <a:pt x="26302" y="22978"/>
                  <a:pt x="26331" y="22978"/>
                </a:cubicBezTo>
                <a:cubicBezTo>
                  <a:pt x="26885" y="22978"/>
                  <a:pt x="27440" y="23080"/>
                  <a:pt x="28028" y="23193"/>
                </a:cubicBezTo>
                <a:cubicBezTo>
                  <a:pt x="28456" y="23265"/>
                  <a:pt x="28909" y="23360"/>
                  <a:pt x="29397" y="23420"/>
                </a:cubicBezTo>
                <a:cubicBezTo>
                  <a:pt x="29921" y="23479"/>
                  <a:pt x="30385" y="23503"/>
                  <a:pt x="30814" y="23503"/>
                </a:cubicBezTo>
                <a:cubicBezTo>
                  <a:pt x="31243" y="23503"/>
                  <a:pt x="31659" y="23479"/>
                  <a:pt x="32064" y="23420"/>
                </a:cubicBezTo>
                <a:cubicBezTo>
                  <a:pt x="34160" y="23122"/>
                  <a:pt x="35636" y="21896"/>
                  <a:pt x="36029" y="20157"/>
                </a:cubicBezTo>
                <a:cubicBezTo>
                  <a:pt x="36112" y="19979"/>
                  <a:pt x="36136" y="19788"/>
                  <a:pt x="36136" y="19574"/>
                </a:cubicBezTo>
                <a:lnTo>
                  <a:pt x="36136" y="19407"/>
                </a:lnTo>
                <a:cubicBezTo>
                  <a:pt x="36493" y="19979"/>
                  <a:pt x="37077" y="20443"/>
                  <a:pt x="37803" y="20717"/>
                </a:cubicBezTo>
                <a:cubicBezTo>
                  <a:pt x="38553" y="21003"/>
                  <a:pt x="39351" y="21157"/>
                  <a:pt x="40184" y="21157"/>
                </a:cubicBezTo>
                <a:cubicBezTo>
                  <a:pt x="40768" y="21157"/>
                  <a:pt x="41375" y="21074"/>
                  <a:pt x="41922" y="20943"/>
                </a:cubicBezTo>
                <a:cubicBezTo>
                  <a:pt x="42804" y="20776"/>
                  <a:pt x="43625" y="20515"/>
                  <a:pt x="44387" y="20157"/>
                </a:cubicBezTo>
                <a:lnTo>
                  <a:pt x="44387" y="20157"/>
                </a:lnTo>
                <a:cubicBezTo>
                  <a:pt x="44113" y="21550"/>
                  <a:pt x="45304" y="22908"/>
                  <a:pt x="46661" y="23777"/>
                </a:cubicBezTo>
                <a:cubicBezTo>
                  <a:pt x="46673" y="23789"/>
                  <a:pt x="46709" y="23801"/>
                  <a:pt x="46721" y="23801"/>
                </a:cubicBezTo>
                <a:cubicBezTo>
                  <a:pt x="49042" y="25158"/>
                  <a:pt x="51828" y="25872"/>
                  <a:pt x="54769" y="25872"/>
                </a:cubicBezTo>
                <a:cubicBezTo>
                  <a:pt x="56948" y="25872"/>
                  <a:pt x="58460" y="25479"/>
                  <a:pt x="58520" y="25468"/>
                </a:cubicBezTo>
                <a:cubicBezTo>
                  <a:pt x="59175" y="25301"/>
                  <a:pt x="59627" y="24729"/>
                  <a:pt x="59639" y="24074"/>
                </a:cubicBezTo>
                <a:cubicBezTo>
                  <a:pt x="59818" y="24074"/>
                  <a:pt x="59996" y="24086"/>
                  <a:pt x="60175" y="24086"/>
                </a:cubicBezTo>
                <a:cubicBezTo>
                  <a:pt x="61901" y="24086"/>
                  <a:pt x="63116" y="23717"/>
                  <a:pt x="63901" y="22943"/>
                </a:cubicBezTo>
                <a:cubicBezTo>
                  <a:pt x="64401" y="24229"/>
                  <a:pt x="65032" y="25051"/>
                  <a:pt x="65187" y="25241"/>
                </a:cubicBezTo>
                <a:cubicBezTo>
                  <a:pt x="65628" y="25801"/>
                  <a:pt x="66485" y="26408"/>
                  <a:pt x="67604" y="26408"/>
                </a:cubicBezTo>
                <a:cubicBezTo>
                  <a:pt x="68092" y="26408"/>
                  <a:pt x="68604" y="26289"/>
                  <a:pt x="69081" y="26051"/>
                </a:cubicBezTo>
                <a:cubicBezTo>
                  <a:pt x="70533" y="25325"/>
                  <a:pt x="70700" y="23658"/>
                  <a:pt x="70331" y="22074"/>
                </a:cubicBezTo>
                <a:lnTo>
                  <a:pt x="70331" y="22074"/>
                </a:lnTo>
                <a:cubicBezTo>
                  <a:pt x="70605" y="22431"/>
                  <a:pt x="71045" y="22646"/>
                  <a:pt x="71486" y="22646"/>
                </a:cubicBezTo>
                <a:cubicBezTo>
                  <a:pt x="71664" y="22646"/>
                  <a:pt x="71843" y="22610"/>
                  <a:pt x="72021" y="22539"/>
                </a:cubicBezTo>
                <a:cubicBezTo>
                  <a:pt x="72772" y="22253"/>
                  <a:pt x="73153" y="21419"/>
                  <a:pt x="72903" y="20657"/>
                </a:cubicBezTo>
                <a:cubicBezTo>
                  <a:pt x="72855" y="20538"/>
                  <a:pt x="71843" y="17598"/>
                  <a:pt x="68962" y="13954"/>
                </a:cubicBezTo>
                <a:cubicBezTo>
                  <a:pt x="66318" y="10620"/>
                  <a:pt x="61556" y="5989"/>
                  <a:pt x="53745" y="2893"/>
                </a:cubicBezTo>
                <a:cubicBezTo>
                  <a:pt x="53698" y="2881"/>
                  <a:pt x="53662" y="2858"/>
                  <a:pt x="53602" y="2846"/>
                </a:cubicBezTo>
                <a:cubicBezTo>
                  <a:pt x="53448" y="2798"/>
                  <a:pt x="52114" y="2441"/>
                  <a:pt x="50769" y="2441"/>
                </a:cubicBezTo>
                <a:cubicBezTo>
                  <a:pt x="48364" y="2441"/>
                  <a:pt x="47602" y="3667"/>
                  <a:pt x="47364" y="4393"/>
                </a:cubicBezTo>
                <a:cubicBezTo>
                  <a:pt x="46637" y="6632"/>
                  <a:pt x="48138" y="8144"/>
                  <a:pt x="49054" y="8656"/>
                </a:cubicBezTo>
                <a:cubicBezTo>
                  <a:pt x="49209" y="8739"/>
                  <a:pt x="49828" y="9085"/>
                  <a:pt x="50805" y="9442"/>
                </a:cubicBezTo>
                <a:cubicBezTo>
                  <a:pt x="50483" y="9501"/>
                  <a:pt x="50185" y="9573"/>
                  <a:pt x="49876" y="9668"/>
                </a:cubicBezTo>
                <a:cubicBezTo>
                  <a:pt x="49459" y="9787"/>
                  <a:pt x="49090" y="9930"/>
                  <a:pt x="48733" y="10108"/>
                </a:cubicBezTo>
                <a:cubicBezTo>
                  <a:pt x="48495" y="9466"/>
                  <a:pt x="47983" y="8906"/>
                  <a:pt x="47387" y="8501"/>
                </a:cubicBezTo>
                <a:cubicBezTo>
                  <a:pt x="47364" y="8489"/>
                  <a:pt x="47352" y="8477"/>
                  <a:pt x="47316" y="8454"/>
                </a:cubicBezTo>
                <a:cubicBezTo>
                  <a:pt x="46709" y="8084"/>
                  <a:pt x="46042" y="7834"/>
                  <a:pt x="45340" y="7656"/>
                </a:cubicBezTo>
                <a:cubicBezTo>
                  <a:pt x="45054" y="7561"/>
                  <a:pt x="44709" y="7489"/>
                  <a:pt x="44292" y="7406"/>
                </a:cubicBezTo>
                <a:cubicBezTo>
                  <a:pt x="43637" y="7251"/>
                  <a:pt x="43256" y="7191"/>
                  <a:pt x="43030" y="7144"/>
                </a:cubicBezTo>
                <a:lnTo>
                  <a:pt x="42958" y="7132"/>
                </a:lnTo>
                <a:cubicBezTo>
                  <a:pt x="42589" y="7013"/>
                  <a:pt x="42256" y="6906"/>
                  <a:pt x="41994" y="6763"/>
                </a:cubicBezTo>
                <a:cubicBezTo>
                  <a:pt x="41410" y="6429"/>
                  <a:pt x="40827" y="5406"/>
                  <a:pt x="40744" y="5060"/>
                </a:cubicBezTo>
                <a:cubicBezTo>
                  <a:pt x="40708" y="4858"/>
                  <a:pt x="40696" y="4429"/>
                  <a:pt x="40958" y="4191"/>
                </a:cubicBezTo>
                <a:cubicBezTo>
                  <a:pt x="41696" y="3536"/>
                  <a:pt x="41946" y="2560"/>
                  <a:pt x="41589" y="1655"/>
                </a:cubicBezTo>
                <a:cubicBezTo>
                  <a:pt x="41220" y="691"/>
                  <a:pt x="40232" y="0"/>
                  <a:pt x="392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2" name="Shape 32"/>
        <p:cNvGrpSpPr/>
        <p:nvPr/>
      </p:nvGrpSpPr>
      <p:grpSpPr>
        <a:xfrm>
          <a:off x="0" y="0"/>
          <a:ext cx="0" cy="0"/>
          <a:chOff x="0" y="0"/>
          <a:chExt cx="0" cy="0"/>
        </a:xfrm>
      </p:grpSpPr>
      <p:sp>
        <p:nvSpPr>
          <p:cNvPr id="33" name="Google Shape;33;p6"/>
          <p:cNvSpPr txBox="1"/>
          <p:nvPr>
            <p:ph type="title"/>
          </p:nvPr>
        </p:nvSpPr>
        <p:spPr>
          <a:xfrm>
            <a:off x="2727325" y="2285400"/>
            <a:ext cx="36894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34" name="Google Shape;34;p6"/>
          <p:cNvSpPr/>
          <p:nvPr/>
        </p:nvSpPr>
        <p:spPr>
          <a:xfrm rot="10800000">
            <a:off x="190150" y="4719999"/>
            <a:ext cx="4236376" cy="1672361"/>
          </a:xfrm>
          <a:custGeom>
            <a:rect b="b" l="l" r="r" t="t"/>
            <a:pathLst>
              <a:path extrusionOk="0" h="25909" w="77451">
                <a:moveTo>
                  <a:pt x="51221" y="0"/>
                </a:moveTo>
                <a:cubicBezTo>
                  <a:pt x="49114" y="0"/>
                  <a:pt x="47257" y="1572"/>
                  <a:pt x="46554" y="2251"/>
                </a:cubicBezTo>
                <a:lnTo>
                  <a:pt x="46471" y="2334"/>
                </a:lnTo>
                <a:cubicBezTo>
                  <a:pt x="46006" y="2810"/>
                  <a:pt x="45590" y="3322"/>
                  <a:pt x="45185" y="3834"/>
                </a:cubicBezTo>
                <a:cubicBezTo>
                  <a:pt x="44363" y="2691"/>
                  <a:pt x="43292" y="1846"/>
                  <a:pt x="42006" y="1322"/>
                </a:cubicBezTo>
                <a:cubicBezTo>
                  <a:pt x="41026" y="937"/>
                  <a:pt x="39904" y="735"/>
                  <a:pt x="38695" y="735"/>
                </a:cubicBezTo>
                <a:cubicBezTo>
                  <a:pt x="38597" y="735"/>
                  <a:pt x="38498" y="736"/>
                  <a:pt x="38398" y="739"/>
                </a:cubicBezTo>
                <a:cubicBezTo>
                  <a:pt x="36386" y="798"/>
                  <a:pt x="34338" y="1382"/>
                  <a:pt x="32481" y="2429"/>
                </a:cubicBezTo>
                <a:cubicBezTo>
                  <a:pt x="32017" y="2679"/>
                  <a:pt x="31493" y="3001"/>
                  <a:pt x="30969" y="3418"/>
                </a:cubicBezTo>
                <a:lnTo>
                  <a:pt x="30885" y="3334"/>
                </a:lnTo>
                <a:cubicBezTo>
                  <a:pt x="29933" y="2453"/>
                  <a:pt x="28933" y="2263"/>
                  <a:pt x="28266" y="2263"/>
                </a:cubicBezTo>
                <a:cubicBezTo>
                  <a:pt x="27540" y="2263"/>
                  <a:pt x="26849" y="2465"/>
                  <a:pt x="26254" y="2858"/>
                </a:cubicBezTo>
                <a:cubicBezTo>
                  <a:pt x="25813" y="2048"/>
                  <a:pt x="25135" y="1429"/>
                  <a:pt x="24266" y="1072"/>
                </a:cubicBezTo>
                <a:cubicBezTo>
                  <a:pt x="23670" y="834"/>
                  <a:pt x="23075" y="715"/>
                  <a:pt x="22456" y="715"/>
                </a:cubicBezTo>
                <a:cubicBezTo>
                  <a:pt x="20598" y="715"/>
                  <a:pt x="19241" y="1858"/>
                  <a:pt x="18622" y="2870"/>
                </a:cubicBezTo>
                <a:cubicBezTo>
                  <a:pt x="18503" y="3060"/>
                  <a:pt x="18253" y="3501"/>
                  <a:pt x="17967" y="4120"/>
                </a:cubicBezTo>
                <a:cubicBezTo>
                  <a:pt x="17265" y="3894"/>
                  <a:pt x="16467" y="3775"/>
                  <a:pt x="15598" y="3775"/>
                </a:cubicBezTo>
                <a:lnTo>
                  <a:pt x="15395" y="3775"/>
                </a:lnTo>
                <a:cubicBezTo>
                  <a:pt x="15300" y="3775"/>
                  <a:pt x="15229" y="3799"/>
                  <a:pt x="15133" y="3799"/>
                </a:cubicBezTo>
                <a:cubicBezTo>
                  <a:pt x="12026" y="4180"/>
                  <a:pt x="8978" y="5227"/>
                  <a:pt x="6549" y="6739"/>
                </a:cubicBezTo>
                <a:cubicBezTo>
                  <a:pt x="3311" y="8763"/>
                  <a:pt x="1286" y="11550"/>
                  <a:pt x="703" y="14776"/>
                </a:cubicBezTo>
                <a:cubicBezTo>
                  <a:pt x="1" y="18658"/>
                  <a:pt x="2144" y="21896"/>
                  <a:pt x="5906" y="22646"/>
                </a:cubicBezTo>
                <a:cubicBezTo>
                  <a:pt x="6668" y="22801"/>
                  <a:pt x="7454" y="22884"/>
                  <a:pt x="8252" y="22884"/>
                </a:cubicBezTo>
                <a:cubicBezTo>
                  <a:pt x="11347" y="22884"/>
                  <a:pt x="14145" y="21729"/>
                  <a:pt x="16324" y="20408"/>
                </a:cubicBezTo>
                <a:cubicBezTo>
                  <a:pt x="16836" y="21622"/>
                  <a:pt x="17753" y="22706"/>
                  <a:pt x="19051" y="23539"/>
                </a:cubicBezTo>
                <a:cubicBezTo>
                  <a:pt x="21134" y="24884"/>
                  <a:pt x="23575" y="25551"/>
                  <a:pt x="26290" y="25551"/>
                </a:cubicBezTo>
                <a:cubicBezTo>
                  <a:pt x="30016" y="25551"/>
                  <a:pt x="33552" y="24242"/>
                  <a:pt x="35874" y="23158"/>
                </a:cubicBezTo>
                <a:cubicBezTo>
                  <a:pt x="36374" y="22920"/>
                  <a:pt x="36862" y="22670"/>
                  <a:pt x="37339" y="22396"/>
                </a:cubicBezTo>
                <a:cubicBezTo>
                  <a:pt x="37720" y="22194"/>
                  <a:pt x="38089" y="21979"/>
                  <a:pt x="38434" y="21753"/>
                </a:cubicBezTo>
                <a:cubicBezTo>
                  <a:pt x="39303" y="21217"/>
                  <a:pt x="40125" y="20622"/>
                  <a:pt x="40887" y="20003"/>
                </a:cubicBezTo>
                <a:cubicBezTo>
                  <a:pt x="41720" y="21515"/>
                  <a:pt x="43268" y="22622"/>
                  <a:pt x="45232" y="23003"/>
                </a:cubicBezTo>
                <a:cubicBezTo>
                  <a:pt x="45887" y="23146"/>
                  <a:pt x="46590" y="23206"/>
                  <a:pt x="47340" y="23206"/>
                </a:cubicBezTo>
                <a:cubicBezTo>
                  <a:pt x="47638" y="23206"/>
                  <a:pt x="47959" y="23206"/>
                  <a:pt x="48280" y="23170"/>
                </a:cubicBezTo>
                <a:cubicBezTo>
                  <a:pt x="48828" y="23146"/>
                  <a:pt x="49340" y="23063"/>
                  <a:pt x="49781" y="23003"/>
                </a:cubicBezTo>
                <a:cubicBezTo>
                  <a:pt x="50245" y="22944"/>
                  <a:pt x="50650" y="22908"/>
                  <a:pt x="50995" y="22908"/>
                </a:cubicBezTo>
                <a:cubicBezTo>
                  <a:pt x="51038" y="22908"/>
                  <a:pt x="51081" y="22869"/>
                  <a:pt x="51124" y="22869"/>
                </a:cubicBezTo>
                <a:cubicBezTo>
                  <a:pt x="51152" y="22869"/>
                  <a:pt x="51181" y="22887"/>
                  <a:pt x="51209" y="22944"/>
                </a:cubicBezTo>
                <a:cubicBezTo>
                  <a:pt x="51829" y="22944"/>
                  <a:pt x="52138" y="23372"/>
                  <a:pt x="52519" y="23861"/>
                </a:cubicBezTo>
                <a:cubicBezTo>
                  <a:pt x="52567" y="23920"/>
                  <a:pt x="52614" y="23920"/>
                  <a:pt x="52638" y="23956"/>
                </a:cubicBezTo>
                <a:cubicBezTo>
                  <a:pt x="53519" y="25015"/>
                  <a:pt x="54519" y="25492"/>
                  <a:pt x="54865" y="25646"/>
                </a:cubicBezTo>
                <a:cubicBezTo>
                  <a:pt x="55162" y="25754"/>
                  <a:pt x="55639" y="25908"/>
                  <a:pt x="56246" y="25908"/>
                </a:cubicBezTo>
                <a:cubicBezTo>
                  <a:pt x="57508" y="25908"/>
                  <a:pt x="58675" y="25277"/>
                  <a:pt x="59413" y="24182"/>
                </a:cubicBezTo>
                <a:cubicBezTo>
                  <a:pt x="59925" y="23432"/>
                  <a:pt x="60115" y="22575"/>
                  <a:pt x="60020" y="21706"/>
                </a:cubicBezTo>
                <a:lnTo>
                  <a:pt x="60020" y="21706"/>
                </a:lnTo>
                <a:cubicBezTo>
                  <a:pt x="60818" y="21908"/>
                  <a:pt x="61627" y="22039"/>
                  <a:pt x="62461" y="22122"/>
                </a:cubicBezTo>
                <a:cubicBezTo>
                  <a:pt x="63139" y="22206"/>
                  <a:pt x="63806" y="22241"/>
                  <a:pt x="64425" y="22241"/>
                </a:cubicBezTo>
                <a:cubicBezTo>
                  <a:pt x="65949" y="22241"/>
                  <a:pt x="67211" y="22027"/>
                  <a:pt x="68212" y="21563"/>
                </a:cubicBezTo>
                <a:cubicBezTo>
                  <a:pt x="68569" y="22122"/>
                  <a:pt x="68866" y="22503"/>
                  <a:pt x="69009" y="22658"/>
                </a:cubicBezTo>
                <a:cubicBezTo>
                  <a:pt x="69688" y="23456"/>
                  <a:pt x="70914" y="24289"/>
                  <a:pt x="72486" y="24289"/>
                </a:cubicBezTo>
                <a:cubicBezTo>
                  <a:pt x="73319" y="24289"/>
                  <a:pt x="74105" y="24063"/>
                  <a:pt x="74867" y="23611"/>
                </a:cubicBezTo>
                <a:cubicBezTo>
                  <a:pt x="77010" y="22384"/>
                  <a:pt x="77451" y="19515"/>
                  <a:pt x="75962" y="16360"/>
                </a:cubicBezTo>
                <a:cubicBezTo>
                  <a:pt x="75951" y="16312"/>
                  <a:pt x="75927" y="16276"/>
                  <a:pt x="75903" y="16241"/>
                </a:cubicBezTo>
                <a:cubicBezTo>
                  <a:pt x="73272" y="11216"/>
                  <a:pt x="68628" y="8121"/>
                  <a:pt x="66056" y="6692"/>
                </a:cubicBezTo>
                <a:cubicBezTo>
                  <a:pt x="65044" y="6085"/>
                  <a:pt x="61723" y="4299"/>
                  <a:pt x="57722" y="4299"/>
                </a:cubicBezTo>
                <a:cubicBezTo>
                  <a:pt x="56948" y="4299"/>
                  <a:pt x="56198" y="4370"/>
                  <a:pt x="55472" y="4489"/>
                </a:cubicBezTo>
                <a:cubicBezTo>
                  <a:pt x="55484" y="3263"/>
                  <a:pt x="55007" y="1965"/>
                  <a:pt x="53841" y="953"/>
                </a:cubicBezTo>
                <a:cubicBezTo>
                  <a:pt x="53102" y="322"/>
                  <a:pt x="52198" y="0"/>
                  <a:pt x="512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6"/>
          <p:cNvSpPr/>
          <p:nvPr/>
        </p:nvSpPr>
        <p:spPr>
          <a:xfrm rot="10800000">
            <a:off x="4366368" y="4736614"/>
            <a:ext cx="4587425" cy="1672361"/>
          </a:xfrm>
          <a:custGeom>
            <a:rect b="b" l="l" r="r" t="t"/>
            <a:pathLst>
              <a:path extrusionOk="0" h="25909" w="83869">
                <a:moveTo>
                  <a:pt x="58079" y="0"/>
                </a:moveTo>
                <a:cubicBezTo>
                  <a:pt x="55972" y="0"/>
                  <a:pt x="54115" y="1572"/>
                  <a:pt x="53412" y="2239"/>
                </a:cubicBezTo>
                <a:lnTo>
                  <a:pt x="53329" y="2334"/>
                </a:lnTo>
                <a:cubicBezTo>
                  <a:pt x="52864" y="2810"/>
                  <a:pt x="52448" y="3310"/>
                  <a:pt x="52043" y="3834"/>
                </a:cubicBezTo>
                <a:cubicBezTo>
                  <a:pt x="51233" y="2691"/>
                  <a:pt x="50162" y="1846"/>
                  <a:pt x="48864" y="1322"/>
                </a:cubicBezTo>
                <a:cubicBezTo>
                  <a:pt x="47902" y="944"/>
                  <a:pt x="46812" y="732"/>
                  <a:pt x="45621" y="732"/>
                </a:cubicBezTo>
                <a:cubicBezTo>
                  <a:pt x="45500" y="732"/>
                  <a:pt x="45379" y="734"/>
                  <a:pt x="45256" y="739"/>
                </a:cubicBezTo>
                <a:cubicBezTo>
                  <a:pt x="43256" y="798"/>
                  <a:pt x="41196" y="1382"/>
                  <a:pt x="39339" y="2417"/>
                </a:cubicBezTo>
                <a:cubicBezTo>
                  <a:pt x="38875" y="2679"/>
                  <a:pt x="38351" y="3001"/>
                  <a:pt x="37827" y="3417"/>
                </a:cubicBezTo>
                <a:lnTo>
                  <a:pt x="37743" y="3334"/>
                </a:lnTo>
                <a:cubicBezTo>
                  <a:pt x="36791" y="2453"/>
                  <a:pt x="35791" y="2263"/>
                  <a:pt x="35124" y="2263"/>
                </a:cubicBezTo>
                <a:cubicBezTo>
                  <a:pt x="34398" y="2263"/>
                  <a:pt x="33707" y="2465"/>
                  <a:pt x="33112" y="2858"/>
                </a:cubicBezTo>
                <a:cubicBezTo>
                  <a:pt x="32671" y="2048"/>
                  <a:pt x="31993" y="1429"/>
                  <a:pt x="31124" y="1072"/>
                </a:cubicBezTo>
                <a:cubicBezTo>
                  <a:pt x="30528" y="834"/>
                  <a:pt x="29933" y="715"/>
                  <a:pt x="29314" y="715"/>
                </a:cubicBezTo>
                <a:cubicBezTo>
                  <a:pt x="27456" y="715"/>
                  <a:pt x="26099" y="1858"/>
                  <a:pt x="25480" y="2870"/>
                </a:cubicBezTo>
                <a:cubicBezTo>
                  <a:pt x="25361" y="3060"/>
                  <a:pt x="25111" y="3489"/>
                  <a:pt x="24825" y="4120"/>
                </a:cubicBezTo>
                <a:cubicBezTo>
                  <a:pt x="24170" y="3906"/>
                  <a:pt x="23444" y="3787"/>
                  <a:pt x="22646" y="3775"/>
                </a:cubicBezTo>
                <a:cubicBezTo>
                  <a:pt x="22131" y="2915"/>
                  <a:pt x="21196" y="2331"/>
                  <a:pt x="20128" y="2331"/>
                </a:cubicBezTo>
                <a:cubicBezTo>
                  <a:pt x="20087" y="2331"/>
                  <a:pt x="20045" y="2332"/>
                  <a:pt x="20003" y="2334"/>
                </a:cubicBezTo>
                <a:cubicBezTo>
                  <a:pt x="19574" y="2346"/>
                  <a:pt x="9287" y="2810"/>
                  <a:pt x="1834" y="13585"/>
                </a:cubicBezTo>
                <a:cubicBezTo>
                  <a:pt x="1775" y="13669"/>
                  <a:pt x="1715" y="13776"/>
                  <a:pt x="1656" y="13871"/>
                </a:cubicBezTo>
                <a:cubicBezTo>
                  <a:pt x="1" y="16943"/>
                  <a:pt x="286" y="19836"/>
                  <a:pt x="2382" y="21217"/>
                </a:cubicBezTo>
                <a:cubicBezTo>
                  <a:pt x="3168" y="21753"/>
                  <a:pt x="4061" y="22027"/>
                  <a:pt x="4966" y="22027"/>
                </a:cubicBezTo>
                <a:cubicBezTo>
                  <a:pt x="6418" y="22027"/>
                  <a:pt x="7621" y="21289"/>
                  <a:pt x="8275" y="20598"/>
                </a:cubicBezTo>
                <a:cubicBezTo>
                  <a:pt x="8359" y="20503"/>
                  <a:pt x="8514" y="20336"/>
                  <a:pt x="8692" y="20134"/>
                </a:cubicBezTo>
                <a:cubicBezTo>
                  <a:pt x="9609" y="21372"/>
                  <a:pt x="11014" y="22265"/>
                  <a:pt x="12764" y="22622"/>
                </a:cubicBezTo>
                <a:cubicBezTo>
                  <a:pt x="13526" y="22765"/>
                  <a:pt x="14312" y="22813"/>
                  <a:pt x="15110" y="22813"/>
                </a:cubicBezTo>
                <a:cubicBezTo>
                  <a:pt x="18205" y="22813"/>
                  <a:pt x="20979" y="21670"/>
                  <a:pt x="23158" y="20360"/>
                </a:cubicBezTo>
                <a:cubicBezTo>
                  <a:pt x="23658" y="21586"/>
                  <a:pt x="24587" y="22694"/>
                  <a:pt x="25897" y="23527"/>
                </a:cubicBezTo>
                <a:cubicBezTo>
                  <a:pt x="27980" y="24861"/>
                  <a:pt x="30421" y="25539"/>
                  <a:pt x="33124" y="25539"/>
                </a:cubicBezTo>
                <a:cubicBezTo>
                  <a:pt x="36862" y="25539"/>
                  <a:pt x="40387" y="24230"/>
                  <a:pt x="42708" y="23134"/>
                </a:cubicBezTo>
                <a:cubicBezTo>
                  <a:pt x="43220" y="22896"/>
                  <a:pt x="43708" y="22646"/>
                  <a:pt x="44185" y="22384"/>
                </a:cubicBezTo>
                <a:cubicBezTo>
                  <a:pt x="44554" y="22170"/>
                  <a:pt x="44935" y="21967"/>
                  <a:pt x="45292" y="21741"/>
                </a:cubicBezTo>
                <a:cubicBezTo>
                  <a:pt x="46161" y="21205"/>
                  <a:pt x="46983" y="20610"/>
                  <a:pt x="47745" y="19979"/>
                </a:cubicBezTo>
                <a:cubicBezTo>
                  <a:pt x="48578" y="21503"/>
                  <a:pt x="50126" y="22598"/>
                  <a:pt x="52090" y="22991"/>
                </a:cubicBezTo>
                <a:cubicBezTo>
                  <a:pt x="52745" y="23122"/>
                  <a:pt x="53448" y="23182"/>
                  <a:pt x="54198" y="23182"/>
                </a:cubicBezTo>
                <a:cubicBezTo>
                  <a:pt x="54496" y="23182"/>
                  <a:pt x="54817" y="23182"/>
                  <a:pt x="55138" y="23158"/>
                </a:cubicBezTo>
                <a:cubicBezTo>
                  <a:pt x="55686" y="23122"/>
                  <a:pt x="56198" y="23051"/>
                  <a:pt x="56639" y="22991"/>
                </a:cubicBezTo>
                <a:cubicBezTo>
                  <a:pt x="57103" y="22932"/>
                  <a:pt x="57508" y="22884"/>
                  <a:pt x="57853" y="22884"/>
                </a:cubicBezTo>
                <a:cubicBezTo>
                  <a:pt x="57895" y="22884"/>
                  <a:pt x="57936" y="22848"/>
                  <a:pt x="57978" y="22848"/>
                </a:cubicBezTo>
                <a:cubicBezTo>
                  <a:pt x="58007" y="22848"/>
                  <a:pt x="58037" y="22867"/>
                  <a:pt x="58067" y="22932"/>
                </a:cubicBezTo>
                <a:cubicBezTo>
                  <a:pt x="58687" y="22932"/>
                  <a:pt x="58996" y="23360"/>
                  <a:pt x="59377" y="23849"/>
                </a:cubicBezTo>
                <a:cubicBezTo>
                  <a:pt x="59425" y="23908"/>
                  <a:pt x="59472" y="23908"/>
                  <a:pt x="59496" y="23956"/>
                </a:cubicBezTo>
                <a:cubicBezTo>
                  <a:pt x="60377" y="25015"/>
                  <a:pt x="61377" y="25492"/>
                  <a:pt x="61723" y="25634"/>
                </a:cubicBezTo>
                <a:cubicBezTo>
                  <a:pt x="62020" y="25754"/>
                  <a:pt x="62497" y="25908"/>
                  <a:pt x="63104" y="25908"/>
                </a:cubicBezTo>
                <a:cubicBezTo>
                  <a:pt x="64366" y="25908"/>
                  <a:pt x="65533" y="25277"/>
                  <a:pt x="66271" y="24182"/>
                </a:cubicBezTo>
                <a:cubicBezTo>
                  <a:pt x="66628" y="23658"/>
                  <a:pt x="66842" y="23063"/>
                  <a:pt x="66878" y="22456"/>
                </a:cubicBezTo>
                <a:cubicBezTo>
                  <a:pt x="69355" y="22360"/>
                  <a:pt x="71081" y="21813"/>
                  <a:pt x="71283" y="21753"/>
                </a:cubicBezTo>
                <a:cubicBezTo>
                  <a:pt x="72117" y="21491"/>
                  <a:pt x="72760" y="20860"/>
                  <a:pt x="73093" y="20098"/>
                </a:cubicBezTo>
                <a:cubicBezTo>
                  <a:pt x="73641" y="19979"/>
                  <a:pt x="74153" y="19836"/>
                  <a:pt x="74593" y="19622"/>
                </a:cubicBezTo>
                <a:cubicBezTo>
                  <a:pt x="74950" y="20193"/>
                  <a:pt x="75248" y="20562"/>
                  <a:pt x="75391" y="20729"/>
                </a:cubicBezTo>
                <a:cubicBezTo>
                  <a:pt x="76070" y="21515"/>
                  <a:pt x="77296" y="22348"/>
                  <a:pt x="78868" y="22348"/>
                </a:cubicBezTo>
                <a:cubicBezTo>
                  <a:pt x="79701" y="22348"/>
                  <a:pt x="80487" y="22122"/>
                  <a:pt x="81249" y="21682"/>
                </a:cubicBezTo>
                <a:cubicBezTo>
                  <a:pt x="83416" y="20431"/>
                  <a:pt x="83868" y="17562"/>
                  <a:pt x="82380" y="14407"/>
                </a:cubicBezTo>
                <a:cubicBezTo>
                  <a:pt x="82368" y="14359"/>
                  <a:pt x="82332" y="14324"/>
                  <a:pt x="82320" y="14288"/>
                </a:cubicBezTo>
                <a:cubicBezTo>
                  <a:pt x="79689" y="9263"/>
                  <a:pt x="75046" y="6168"/>
                  <a:pt x="72462" y="4739"/>
                </a:cubicBezTo>
                <a:cubicBezTo>
                  <a:pt x="71450" y="4132"/>
                  <a:pt x="68140" y="2346"/>
                  <a:pt x="64128" y="2346"/>
                </a:cubicBezTo>
                <a:cubicBezTo>
                  <a:pt x="63378" y="2346"/>
                  <a:pt x="62639" y="2405"/>
                  <a:pt x="61913" y="2536"/>
                </a:cubicBezTo>
                <a:cubicBezTo>
                  <a:pt x="61651" y="1965"/>
                  <a:pt x="61246" y="1429"/>
                  <a:pt x="60699" y="953"/>
                </a:cubicBezTo>
                <a:cubicBezTo>
                  <a:pt x="59960" y="322"/>
                  <a:pt x="59056" y="0"/>
                  <a:pt x="5807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6" name="Shape 36"/>
        <p:cNvGrpSpPr/>
        <p:nvPr/>
      </p:nvGrpSpPr>
      <p:grpSpPr>
        <a:xfrm>
          <a:off x="0" y="0"/>
          <a:ext cx="0" cy="0"/>
          <a:chOff x="0" y="0"/>
          <a:chExt cx="0" cy="0"/>
        </a:xfrm>
      </p:grpSpPr>
      <p:sp>
        <p:nvSpPr>
          <p:cNvPr id="37" name="Google Shape;37;p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38" name="Google Shape;38;p7"/>
          <p:cNvSpPr txBox="1"/>
          <p:nvPr>
            <p:ph idx="1" type="body"/>
          </p:nvPr>
        </p:nvSpPr>
        <p:spPr>
          <a:xfrm>
            <a:off x="2425550" y="2002900"/>
            <a:ext cx="4293000" cy="21993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grpSp>
        <p:nvGrpSpPr>
          <p:cNvPr id="39" name="Google Shape;39;p7"/>
          <p:cNvGrpSpPr/>
          <p:nvPr/>
        </p:nvGrpSpPr>
        <p:grpSpPr>
          <a:xfrm>
            <a:off x="715100" y="4608497"/>
            <a:ext cx="7713804" cy="2022240"/>
            <a:chOff x="715100" y="4608497"/>
            <a:chExt cx="7713804" cy="2022240"/>
          </a:xfrm>
        </p:grpSpPr>
        <p:sp>
          <p:nvSpPr>
            <p:cNvPr id="40" name="Google Shape;40;p7"/>
            <p:cNvSpPr/>
            <p:nvPr/>
          </p:nvSpPr>
          <p:spPr>
            <a:xfrm>
              <a:off x="715100" y="4608500"/>
              <a:ext cx="3331577" cy="2022237"/>
            </a:xfrm>
            <a:custGeom>
              <a:rect b="b" l="l" r="r" t="t"/>
              <a:pathLst>
                <a:path extrusionOk="0" h="22622" w="37267">
                  <a:moveTo>
                    <a:pt x="21086" y="3727"/>
                  </a:moveTo>
                  <a:cubicBezTo>
                    <a:pt x="21110" y="3917"/>
                    <a:pt x="21146" y="4096"/>
                    <a:pt x="21205" y="4263"/>
                  </a:cubicBezTo>
                  <a:lnTo>
                    <a:pt x="20955" y="4263"/>
                  </a:lnTo>
                  <a:cubicBezTo>
                    <a:pt x="21015" y="4096"/>
                    <a:pt x="21063" y="3917"/>
                    <a:pt x="21086" y="3727"/>
                  </a:cubicBezTo>
                  <a:close/>
                  <a:moveTo>
                    <a:pt x="14074" y="0"/>
                  </a:moveTo>
                  <a:cubicBezTo>
                    <a:pt x="9633" y="0"/>
                    <a:pt x="5608" y="1334"/>
                    <a:pt x="3560" y="2143"/>
                  </a:cubicBezTo>
                  <a:cubicBezTo>
                    <a:pt x="3453" y="2179"/>
                    <a:pt x="3334" y="2203"/>
                    <a:pt x="3203" y="2250"/>
                  </a:cubicBezTo>
                  <a:cubicBezTo>
                    <a:pt x="2906" y="2370"/>
                    <a:pt x="2620" y="2500"/>
                    <a:pt x="2346" y="2667"/>
                  </a:cubicBezTo>
                  <a:cubicBezTo>
                    <a:pt x="2251" y="2715"/>
                    <a:pt x="2203" y="2739"/>
                    <a:pt x="2203" y="2739"/>
                  </a:cubicBezTo>
                  <a:cubicBezTo>
                    <a:pt x="2036" y="2834"/>
                    <a:pt x="1894" y="2941"/>
                    <a:pt x="1774" y="3072"/>
                  </a:cubicBezTo>
                  <a:cubicBezTo>
                    <a:pt x="346" y="4227"/>
                    <a:pt x="0" y="6060"/>
                    <a:pt x="858" y="7882"/>
                  </a:cubicBezTo>
                  <a:cubicBezTo>
                    <a:pt x="1191" y="8549"/>
                    <a:pt x="1632" y="9192"/>
                    <a:pt x="2275" y="9918"/>
                  </a:cubicBezTo>
                  <a:cubicBezTo>
                    <a:pt x="2572" y="10263"/>
                    <a:pt x="2882" y="10537"/>
                    <a:pt x="3179" y="10835"/>
                  </a:cubicBezTo>
                  <a:cubicBezTo>
                    <a:pt x="3620" y="11252"/>
                    <a:pt x="3989" y="11609"/>
                    <a:pt x="4251" y="12014"/>
                  </a:cubicBezTo>
                  <a:lnTo>
                    <a:pt x="4287" y="12049"/>
                  </a:lnTo>
                  <a:cubicBezTo>
                    <a:pt x="4715" y="12895"/>
                    <a:pt x="4465" y="13573"/>
                    <a:pt x="4287" y="14085"/>
                  </a:cubicBezTo>
                  <a:cubicBezTo>
                    <a:pt x="4275" y="14145"/>
                    <a:pt x="4251" y="14192"/>
                    <a:pt x="4239" y="14228"/>
                  </a:cubicBezTo>
                  <a:cubicBezTo>
                    <a:pt x="3953" y="15062"/>
                    <a:pt x="4037" y="15776"/>
                    <a:pt x="4072" y="16097"/>
                  </a:cubicBezTo>
                  <a:cubicBezTo>
                    <a:pt x="3025" y="16538"/>
                    <a:pt x="2144" y="17538"/>
                    <a:pt x="2227" y="18955"/>
                  </a:cubicBezTo>
                  <a:cubicBezTo>
                    <a:pt x="2382" y="21300"/>
                    <a:pt x="5620" y="21693"/>
                    <a:pt x="7013" y="21729"/>
                  </a:cubicBezTo>
                  <a:cubicBezTo>
                    <a:pt x="7025" y="21729"/>
                    <a:pt x="7037" y="21753"/>
                    <a:pt x="7073" y="21753"/>
                  </a:cubicBezTo>
                  <a:cubicBezTo>
                    <a:pt x="10799" y="21753"/>
                    <a:pt x="14764" y="20777"/>
                    <a:pt x="18515" y="18991"/>
                  </a:cubicBezTo>
                  <a:cubicBezTo>
                    <a:pt x="18848" y="18848"/>
                    <a:pt x="19181" y="18669"/>
                    <a:pt x="19551" y="18479"/>
                  </a:cubicBezTo>
                  <a:cubicBezTo>
                    <a:pt x="19717" y="18860"/>
                    <a:pt x="20051" y="19157"/>
                    <a:pt x="20443" y="19288"/>
                  </a:cubicBezTo>
                  <a:cubicBezTo>
                    <a:pt x="20301" y="19526"/>
                    <a:pt x="20170" y="19812"/>
                    <a:pt x="20122" y="20122"/>
                  </a:cubicBezTo>
                  <a:cubicBezTo>
                    <a:pt x="20039" y="20657"/>
                    <a:pt x="20146" y="21193"/>
                    <a:pt x="20479" y="21634"/>
                  </a:cubicBezTo>
                  <a:cubicBezTo>
                    <a:pt x="20955" y="22253"/>
                    <a:pt x="21658" y="22622"/>
                    <a:pt x="22420" y="22622"/>
                  </a:cubicBezTo>
                  <a:cubicBezTo>
                    <a:pt x="22694" y="22622"/>
                    <a:pt x="22920" y="22586"/>
                    <a:pt x="23051" y="22539"/>
                  </a:cubicBezTo>
                  <a:cubicBezTo>
                    <a:pt x="23265" y="22479"/>
                    <a:pt x="24003" y="22229"/>
                    <a:pt x="24718" y="21586"/>
                  </a:cubicBezTo>
                  <a:cubicBezTo>
                    <a:pt x="24754" y="21550"/>
                    <a:pt x="24801" y="21515"/>
                    <a:pt x="24837" y="21479"/>
                  </a:cubicBezTo>
                  <a:cubicBezTo>
                    <a:pt x="25289" y="21074"/>
                    <a:pt x="25944" y="20467"/>
                    <a:pt x="27266" y="20336"/>
                  </a:cubicBezTo>
                  <a:lnTo>
                    <a:pt x="27337" y="20336"/>
                  </a:lnTo>
                  <a:cubicBezTo>
                    <a:pt x="27375" y="20335"/>
                    <a:pt x="27413" y="20335"/>
                    <a:pt x="27452" y="20335"/>
                  </a:cubicBezTo>
                  <a:cubicBezTo>
                    <a:pt x="28009" y="20335"/>
                    <a:pt x="28569" y="20414"/>
                    <a:pt x="29171" y="20515"/>
                  </a:cubicBezTo>
                  <a:cubicBezTo>
                    <a:pt x="29599" y="20586"/>
                    <a:pt x="30028" y="20657"/>
                    <a:pt x="30528" y="20705"/>
                  </a:cubicBezTo>
                  <a:cubicBezTo>
                    <a:pt x="31028" y="20753"/>
                    <a:pt x="31492" y="20777"/>
                    <a:pt x="31921" y="20777"/>
                  </a:cubicBezTo>
                  <a:cubicBezTo>
                    <a:pt x="32350" y="20777"/>
                    <a:pt x="32755" y="20753"/>
                    <a:pt x="33147" y="20705"/>
                  </a:cubicBezTo>
                  <a:cubicBezTo>
                    <a:pt x="35255" y="20455"/>
                    <a:pt x="36707" y="19395"/>
                    <a:pt x="37136" y="17800"/>
                  </a:cubicBezTo>
                  <a:cubicBezTo>
                    <a:pt x="37219" y="17609"/>
                    <a:pt x="37267" y="17407"/>
                    <a:pt x="37255" y="17181"/>
                  </a:cubicBezTo>
                  <a:lnTo>
                    <a:pt x="37255" y="17050"/>
                  </a:lnTo>
                  <a:cubicBezTo>
                    <a:pt x="37243" y="16752"/>
                    <a:pt x="37219" y="16455"/>
                    <a:pt x="37184" y="16169"/>
                  </a:cubicBezTo>
                  <a:cubicBezTo>
                    <a:pt x="37160" y="16038"/>
                    <a:pt x="37112" y="15919"/>
                    <a:pt x="37100" y="15812"/>
                  </a:cubicBezTo>
                  <a:cubicBezTo>
                    <a:pt x="36779" y="13276"/>
                    <a:pt x="35660" y="8668"/>
                    <a:pt x="31981" y="5108"/>
                  </a:cubicBezTo>
                  <a:lnTo>
                    <a:pt x="31945" y="5060"/>
                  </a:lnTo>
                  <a:cubicBezTo>
                    <a:pt x="31743" y="4882"/>
                    <a:pt x="30981" y="4263"/>
                    <a:pt x="30052" y="3834"/>
                  </a:cubicBezTo>
                  <a:cubicBezTo>
                    <a:pt x="30254" y="3572"/>
                    <a:pt x="30385" y="3239"/>
                    <a:pt x="30385" y="2881"/>
                  </a:cubicBezTo>
                  <a:cubicBezTo>
                    <a:pt x="30385" y="2191"/>
                    <a:pt x="29945" y="1631"/>
                    <a:pt x="29314" y="1453"/>
                  </a:cubicBezTo>
                  <a:lnTo>
                    <a:pt x="29230" y="1405"/>
                  </a:lnTo>
                  <a:cubicBezTo>
                    <a:pt x="29147" y="1357"/>
                    <a:pt x="29016" y="1298"/>
                    <a:pt x="28897" y="1250"/>
                  </a:cubicBezTo>
                  <a:cubicBezTo>
                    <a:pt x="28373" y="1048"/>
                    <a:pt x="27802" y="881"/>
                    <a:pt x="27230" y="762"/>
                  </a:cubicBezTo>
                  <a:cubicBezTo>
                    <a:pt x="26420" y="595"/>
                    <a:pt x="25658" y="512"/>
                    <a:pt x="25004" y="512"/>
                  </a:cubicBezTo>
                  <a:cubicBezTo>
                    <a:pt x="24230" y="512"/>
                    <a:pt x="23575" y="631"/>
                    <a:pt x="23027" y="869"/>
                  </a:cubicBezTo>
                  <a:cubicBezTo>
                    <a:pt x="22849" y="941"/>
                    <a:pt x="22646" y="1048"/>
                    <a:pt x="22444" y="1179"/>
                  </a:cubicBezTo>
                  <a:cubicBezTo>
                    <a:pt x="21872" y="1548"/>
                    <a:pt x="21253" y="2250"/>
                    <a:pt x="21098" y="3120"/>
                  </a:cubicBezTo>
                  <a:cubicBezTo>
                    <a:pt x="20908" y="1096"/>
                    <a:pt x="18027" y="393"/>
                    <a:pt x="17086" y="226"/>
                  </a:cubicBezTo>
                  <a:cubicBezTo>
                    <a:pt x="17074" y="226"/>
                    <a:pt x="17038" y="226"/>
                    <a:pt x="17026" y="214"/>
                  </a:cubicBezTo>
                  <a:cubicBezTo>
                    <a:pt x="16086" y="84"/>
                    <a:pt x="15086" y="0"/>
                    <a:pt x="1407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7"/>
            <p:cNvSpPr/>
            <p:nvPr/>
          </p:nvSpPr>
          <p:spPr>
            <a:xfrm flipH="1">
              <a:off x="5097327" y="4608497"/>
              <a:ext cx="3331577" cy="2022237"/>
            </a:xfrm>
            <a:custGeom>
              <a:rect b="b" l="l" r="r" t="t"/>
              <a:pathLst>
                <a:path extrusionOk="0" h="22622" w="37267">
                  <a:moveTo>
                    <a:pt x="21086" y="3727"/>
                  </a:moveTo>
                  <a:cubicBezTo>
                    <a:pt x="21110" y="3917"/>
                    <a:pt x="21146" y="4096"/>
                    <a:pt x="21205" y="4263"/>
                  </a:cubicBezTo>
                  <a:lnTo>
                    <a:pt x="20955" y="4263"/>
                  </a:lnTo>
                  <a:cubicBezTo>
                    <a:pt x="21015" y="4096"/>
                    <a:pt x="21063" y="3917"/>
                    <a:pt x="21086" y="3727"/>
                  </a:cubicBezTo>
                  <a:close/>
                  <a:moveTo>
                    <a:pt x="14074" y="0"/>
                  </a:moveTo>
                  <a:cubicBezTo>
                    <a:pt x="9633" y="0"/>
                    <a:pt x="5608" y="1334"/>
                    <a:pt x="3560" y="2143"/>
                  </a:cubicBezTo>
                  <a:cubicBezTo>
                    <a:pt x="3453" y="2179"/>
                    <a:pt x="3334" y="2203"/>
                    <a:pt x="3203" y="2250"/>
                  </a:cubicBezTo>
                  <a:cubicBezTo>
                    <a:pt x="2906" y="2370"/>
                    <a:pt x="2620" y="2500"/>
                    <a:pt x="2346" y="2667"/>
                  </a:cubicBezTo>
                  <a:cubicBezTo>
                    <a:pt x="2251" y="2715"/>
                    <a:pt x="2203" y="2739"/>
                    <a:pt x="2203" y="2739"/>
                  </a:cubicBezTo>
                  <a:cubicBezTo>
                    <a:pt x="2036" y="2834"/>
                    <a:pt x="1894" y="2941"/>
                    <a:pt x="1774" y="3072"/>
                  </a:cubicBezTo>
                  <a:cubicBezTo>
                    <a:pt x="346" y="4227"/>
                    <a:pt x="0" y="6060"/>
                    <a:pt x="858" y="7882"/>
                  </a:cubicBezTo>
                  <a:cubicBezTo>
                    <a:pt x="1191" y="8549"/>
                    <a:pt x="1632" y="9192"/>
                    <a:pt x="2275" y="9918"/>
                  </a:cubicBezTo>
                  <a:cubicBezTo>
                    <a:pt x="2572" y="10263"/>
                    <a:pt x="2882" y="10537"/>
                    <a:pt x="3179" y="10835"/>
                  </a:cubicBezTo>
                  <a:cubicBezTo>
                    <a:pt x="3620" y="11252"/>
                    <a:pt x="3989" y="11609"/>
                    <a:pt x="4251" y="12014"/>
                  </a:cubicBezTo>
                  <a:lnTo>
                    <a:pt x="4287" y="12049"/>
                  </a:lnTo>
                  <a:cubicBezTo>
                    <a:pt x="4715" y="12895"/>
                    <a:pt x="4465" y="13573"/>
                    <a:pt x="4287" y="14085"/>
                  </a:cubicBezTo>
                  <a:cubicBezTo>
                    <a:pt x="4275" y="14145"/>
                    <a:pt x="4251" y="14192"/>
                    <a:pt x="4239" y="14228"/>
                  </a:cubicBezTo>
                  <a:cubicBezTo>
                    <a:pt x="3953" y="15062"/>
                    <a:pt x="4037" y="15776"/>
                    <a:pt x="4072" y="16097"/>
                  </a:cubicBezTo>
                  <a:cubicBezTo>
                    <a:pt x="3025" y="16538"/>
                    <a:pt x="2144" y="17538"/>
                    <a:pt x="2227" y="18955"/>
                  </a:cubicBezTo>
                  <a:cubicBezTo>
                    <a:pt x="2382" y="21300"/>
                    <a:pt x="5620" y="21693"/>
                    <a:pt x="7013" y="21729"/>
                  </a:cubicBezTo>
                  <a:cubicBezTo>
                    <a:pt x="7025" y="21729"/>
                    <a:pt x="7037" y="21753"/>
                    <a:pt x="7073" y="21753"/>
                  </a:cubicBezTo>
                  <a:cubicBezTo>
                    <a:pt x="10799" y="21753"/>
                    <a:pt x="14764" y="20777"/>
                    <a:pt x="18515" y="18991"/>
                  </a:cubicBezTo>
                  <a:cubicBezTo>
                    <a:pt x="18848" y="18848"/>
                    <a:pt x="19181" y="18669"/>
                    <a:pt x="19551" y="18479"/>
                  </a:cubicBezTo>
                  <a:cubicBezTo>
                    <a:pt x="19717" y="18860"/>
                    <a:pt x="20051" y="19157"/>
                    <a:pt x="20443" y="19288"/>
                  </a:cubicBezTo>
                  <a:cubicBezTo>
                    <a:pt x="20301" y="19526"/>
                    <a:pt x="20170" y="19812"/>
                    <a:pt x="20122" y="20122"/>
                  </a:cubicBezTo>
                  <a:cubicBezTo>
                    <a:pt x="20039" y="20657"/>
                    <a:pt x="20146" y="21193"/>
                    <a:pt x="20479" y="21634"/>
                  </a:cubicBezTo>
                  <a:cubicBezTo>
                    <a:pt x="20955" y="22253"/>
                    <a:pt x="21658" y="22622"/>
                    <a:pt x="22420" y="22622"/>
                  </a:cubicBezTo>
                  <a:cubicBezTo>
                    <a:pt x="22694" y="22622"/>
                    <a:pt x="22920" y="22586"/>
                    <a:pt x="23051" y="22539"/>
                  </a:cubicBezTo>
                  <a:cubicBezTo>
                    <a:pt x="23265" y="22479"/>
                    <a:pt x="24003" y="22229"/>
                    <a:pt x="24718" y="21586"/>
                  </a:cubicBezTo>
                  <a:cubicBezTo>
                    <a:pt x="24754" y="21550"/>
                    <a:pt x="24801" y="21515"/>
                    <a:pt x="24837" y="21479"/>
                  </a:cubicBezTo>
                  <a:cubicBezTo>
                    <a:pt x="25289" y="21074"/>
                    <a:pt x="25944" y="20467"/>
                    <a:pt x="27266" y="20336"/>
                  </a:cubicBezTo>
                  <a:lnTo>
                    <a:pt x="27337" y="20336"/>
                  </a:lnTo>
                  <a:cubicBezTo>
                    <a:pt x="27375" y="20335"/>
                    <a:pt x="27413" y="20335"/>
                    <a:pt x="27452" y="20335"/>
                  </a:cubicBezTo>
                  <a:cubicBezTo>
                    <a:pt x="28009" y="20335"/>
                    <a:pt x="28569" y="20414"/>
                    <a:pt x="29171" y="20515"/>
                  </a:cubicBezTo>
                  <a:cubicBezTo>
                    <a:pt x="29599" y="20586"/>
                    <a:pt x="30028" y="20657"/>
                    <a:pt x="30528" y="20705"/>
                  </a:cubicBezTo>
                  <a:cubicBezTo>
                    <a:pt x="31028" y="20753"/>
                    <a:pt x="31492" y="20777"/>
                    <a:pt x="31921" y="20777"/>
                  </a:cubicBezTo>
                  <a:cubicBezTo>
                    <a:pt x="32350" y="20777"/>
                    <a:pt x="32755" y="20753"/>
                    <a:pt x="33147" y="20705"/>
                  </a:cubicBezTo>
                  <a:cubicBezTo>
                    <a:pt x="35255" y="20455"/>
                    <a:pt x="36707" y="19395"/>
                    <a:pt x="37136" y="17800"/>
                  </a:cubicBezTo>
                  <a:cubicBezTo>
                    <a:pt x="37219" y="17609"/>
                    <a:pt x="37267" y="17407"/>
                    <a:pt x="37255" y="17181"/>
                  </a:cubicBezTo>
                  <a:lnTo>
                    <a:pt x="37255" y="17050"/>
                  </a:lnTo>
                  <a:cubicBezTo>
                    <a:pt x="37243" y="16752"/>
                    <a:pt x="37219" y="16455"/>
                    <a:pt x="37184" y="16169"/>
                  </a:cubicBezTo>
                  <a:cubicBezTo>
                    <a:pt x="37160" y="16038"/>
                    <a:pt x="37112" y="15919"/>
                    <a:pt x="37100" y="15812"/>
                  </a:cubicBezTo>
                  <a:cubicBezTo>
                    <a:pt x="36779" y="13276"/>
                    <a:pt x="35660" y="8668"/>
                    <a:pt x="31981" y="5108"/>
                  </a:cubicBezTo>
                  <a:lnTo>
                    <a:pt x="31945" y="5060"/>
                  </a:lnTo>
                  <a:cubicBezTo>
                    <a:pt x="31743" y="4882"/>
                    <a:pt x="30981" y="4263"/>
                    <a:pt x="30052" y="3834"/>
                  </a:cubicBezTo>
                  <a:cubicBezTo>
                    <a:pt x="30254" y="3572"/>
                    <a:pt x="30385" y="3239"/>
                    <a:pt x="30385" y="2881"/>
                  </a:cubicBezTo>
                  <a:cubicBezTo>
                    <a:pt x="30385" y="2191"/>
                    <a:pt x="29945" y="1631"/>
                    <a:pt x="29314" y="1453"/>
                  </a:cubicBezTo>
                  <a:lnTo>
                    <a:pt x="29230" y="1405"/>
                  </a:lnTo>
                  <a:cubicBezTo>
                    <a:pt x="29147" y="1357"/>
                    <a:pt x="29016" y="1298"/>
                    <a:pt x="28897" y="1250"/>
                  </a:cubicBezTo>
                  <a:cubicBezTo>
                    <a:pt x="28373" y="1048"/>
                    <a:pt x="27802" y="881"/>
                    <a:pt x="27230" y="762"/>
                  </a:cubicBezTo>
                  <a:cubicBezTo>
                    <a:pt x="26420" y="595"/>
                    <a:pt x="25658" y="512"/>
                    <a:pt x="25004" y="512"/>
                  </a:cubicBezTo>
                  <a:cubicBezTo>
                    <a:pt x="24230" y="512"/>
                    <a:pt x="23575" y="631"/>
                    <a:pt x="23027" y="869"/>
                  </a:cubicBezTo>
                  <a:cubicBezTo>
                    <a:pt x="22849" y="941"/>
                    <a:pt x="22646" y="1048"/>
                    <a:pt x="22444" y="1179"/>
                  </a:cubicBezTo>
                  <a:cubicBezTo>
                    <a:pt x="21872" y="1548"/>
                    <a:pt x="21253" y="2250"/>
                    <a:pt x="21098" y="3120"/>
                  </a:cubicBezTo>
                  <a:cubicBezTo>
                    <a:pt x="20908" y="1096"/>
                    <a:pt x="18027" y="393"/>
                    <a:pt x="17086" y="226"/>
                  </a:cubicBezTo>
                  <a:cubicBezTo>
                    <a:pt x="17074" y="226"/>
                    <a:pt x="17038" y="226"/>
                    <a:pt x="17026" y="214"/>
                  </a:cubicBezTo>
                  <a:cubicBezTo>
                    <a:pt x="16086" y="84"/>
                    <a:pt x="15086" y="0"/>
                    <a:pt x="1407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2" name="Shape 42"/>
        <p:cNvGrpSpPr/>
        <p:nvPr/>
      </p:nvGrpSpPr>
      <p:grpSpPr>
        <a:xfrm>
          <a:off x="0" y="0"/>
          <a:ext cx="0" cy="0"/>
          <a:chOff x="0" y="0"/>
          <a:chExt cx="0" cy="0"/>
        </a:xfrm>
      </p:grpSpPr>
      <p:sp>
        <p:nvSpPr>
          <p:cNvPr id="43" name="Google Shape;43;p8"/>
          <p:cNvSpPr txBox="1"/>
          <p:nvPr>
            <p:ph type="title"/>
          </p:nvPr>
        </p:nvSpPr>
        <p:spPr>
          <a:xfrm>
            <a:off x="1573650" y="1927225"/>
            <a:ext cx="5996700" cy="20511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7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44" name="Google Shape;44;p8"/>
          <p:cNvGrpSpPr/>
          <p:nvPr/>
        </p:nvGrpSpPr>
        <p:grpSpPr>
          <a:xfrm flipH="1" rot="10800000">
            <a:off x="59131" y="4769490"/>
            <a:ext cx="9025738" cy="1573444"/>
            <a:chOff x="-78524" y="4503598"/>
            <a:chExt cx="9301049" cy="1621438"/>
          </a:xfrm>
        </p:grpSpPr>
        <p:sp>
          <p:nvSpPr>
            <p:cNvPr id="45" name="Google Shape;45;p8"/>
            <p:cNvSpPr/>
            <p:nvPr/>
          </p:nvSpPr>
          <p:spPr>
            <a:xfrm flipH="1">
              <a:off x="4603117" y="4503598"/>
              <a:ext cx="4619408" cy="1621438"/>
            </a:xfrm>
            <a:custGeom>
              <a:rect b="b" l="l" r="r" t="t"/>
              <a:pathLst>
                <a:path extrusionOk="0" h="27849" w="79344">
                  <a:moveTo>
                    <a:pt x="21122" y="0"/>
                  </a:moveTo>
                  <a:cubicBezTo>
                    <a:pt x="19693" y="0"/>
                    <a:pt x="18372" y="786"/>
                    <a:pt x="17598" y="2108"/>
                  </a:cubicBezTo>
                  <a:cubicBezTo>
                    <a:pt x="17407" y="2441"/>
                    <a:pt x="17241" y="2798"/>
                    <a:pt x="17110" y="3167"/>
                  </a:cubicBezTo>
                  <a:cubicBezTo>
                    <a:pt x="16836" y="3084"/>
                    <a:pt x="16550" y="3024"/>
                    <a:pt x="16276" y="3001"/>
                  </a:cubicBezTo>
                  <a:cubicBezTo>
                    <a:pt x="16121" y="2977"/>
                    <a:pt x="15895" y="2929"/>
                    <a:pt x="15645" y="2917"/>
                  </a:cubicBezTo>
                  <a:cubicBezTo>
                    <a:pt x="15359" y="2894"/>
                    <a:pt x="15070" y="2882"/>
                    <a:pt x="14778" y="2882"/>
                  </a:cubicBezTo>
                  <a:cubicBezTo>
                    <a:pt x="14194" y="2882"/>
                    <a:pt x="13601" y="2929"/>
                    <a:pt x="13014" y="3024"/>
                  </a:cubicBezTo>
                  <a:cubicBezTo>
                    <a:pt x="10347" y="3441"/>
                    <a:pt x="8311" y="4370"/>
                    <a:pt x="6954" y="5799"/>
                  </a:cubicBezTo>
                  <a:cubicBezTo>
                    <a:pt x="6727" y="6037"/>
                    <a:pt x="6489" y="6323"/>
                    <a:pt x="6263" y="6668"/>
                  </a:cubicBezTo>
                  <a:cubicBezTo>
                    <a:pt x="5334" y="8025"/>
                    <a:pt x="4525" y="10299"/>
                    <a:pt x="5358" y="12204"/>
                  </a:cubicBezTo>
                  <a:cubicBezTo>
                    <a:pt x="5525" y="12573"/>
                    <a:pt x="5751" y="12919"/>
                    <a:pt x="6001" y="13216"/>
                  </a:cubicBezTo>
                  <a:cubicBezTo>
                    <a:pt x="4799" y="14097"/>
                    <a:pt x="3906" y="14955"/>
                    <a:pt x="3334" y="15597"/>
                  </a:cubicBezTo>
                  <a:cubicBezTo>
                    <a:pt x="1477" y="17514"/>
                    <a:pt x="0" y="20824"/>
                    <a:pt x="1917" y="23920"/>
                  </a:cubicBezTo>
                  <a:cubicBezTo>
                    <a:pt x="2917" y="25539"/>
                    <a:pt x="4739" y="26456"/>
                    <a:pt x="6906" y="26456"/>
                  </a:cubicBezTo>
                  <a:cubicBezTo>
                    <a:pt x="7120" y="26456"/>
                    <a:pt x="7335" y="26444"/>
                    <a:pt x="7549" y="26432"/>
                  </a:cubicBezTo>
                  <a:cubicBezTo>
                    <a:pt x="8704" y="26337"/>
                    <a:pt x="9894" y="26027"/>
                    <a:pt x="11085" y="25527"/>
                  </a:cubicBezTo>
                  <a:cubicBezTo>
                    <a:pt x="12264" y="25015"/>
                    <a:pt x="13133" y="24253"/>
                    <a:pt x="13788" y="23539"/>
                  </a:cubicBezTo>
                  <a:cubicBezTo>
                    <a:pt x="14121" y="23872"/>
                    <a:pt x="14514" y="24170"/>
                    <a:pt x="14931" y="24432"/>
                  </a:cubicBezTo>
                  <a:cubicBezTo>
                    <a:pt x="17014" y="25777"/>
                    <a:pt x="19455" y="26444"/>
                    <a:pt x="22158" y="26444"/>
                  </a:cubicBezTo>
                  <a:cubicBezTo>
                    <a:pt x="25837" y="26444"/>
                    <a:pt x="29325" y="25182"/>
                    <a:pt x="31647" y="24099"/>
                  </a:cubicBezTo>
                  <a:cubicBezTo>
                    <a:pt x="32254" y="25230"/>
                    <a:pt x="33409" y="26194"/>
                    <a:pt x="35040" y="26861"/>
                  </a:cubicBezTo>
                  <a:cubicBezTo>
                    <a:pt x="35076" y="26873"/>
                    <a:pt x="35124" y="26896"/>
                    <a:pt x="35159" y="26908"/>
                  </a:cubicBezTo>
                  <a:cubicBezTo>
                    <a:pt x="36886" y="27527"/>
                    <a:pt x="38708" y="27849"/>
                    <a:pt x="40613" y="27849"/>
                  </a:cubicBezTo>
                  <a:cubicBezTo>
                    <a:pt x="44815" y="27849"/>
                    <a:pt x="47935" y="26325"/>
                    <a:pt x="48292" y="26158"/>
                  </a:cubicBezTo>
                  <a:cubicBezTo>
                    <a:pt x="49411" y="25599"/>
                    <a:pt x="50018" y="24432"/>
                    <a:pt x="49923" y="23241"/>
                  </a:cubicBezTo>
                  <a:lnTo>
                    <a:pt x="49923" y="23241"/>
                  </a:lnTo>
                  <a:cubicBezTo>
                    <a:pt x="50364" y="23337"/>
                    <a:pt x="50697" y="23575"/>
                    <a:pt x="51019" y="23813"/>
                  </a:cubicBezTo>
                  <a:cubicBezTo>
                    <a:pt x="51078" y="23860"/>
                    <a:pt x="51126" y="23884"/>
                    <a:pt x="51173" y="23932"/>
                  </a:cubicBezTo>
                  <a:cubicBezTo>
                    <a:pt x="52245" y="24706"/>
                    <a:pt x="53281" y="24944"/>
                    <a:pt x="53686" y="25003"/>
                  </a:cubicBezTo>
                  <a:cubicBezTo>
                    <a:pt x="53864" y="25027"/>
                    <a:pt x="54043" y="25051"/>
                    <a:pt x="54233" y="25051"/>
                  </a:cubicBezTo>
                  <a:cubicBezTo>
                    <a:pt x="55829" y="25051"/>
                    <a:pt x="57210" y="24039"/>
                    <a:pt x="57793" y="22467"/>
                  </a:cubicBezTo>
                  <a:cubicBezTo>
                    <a:pt x="57805" y="22408"/>
                    <a:pt x="57829" y="22372"/>
                    <a:pt x="57853" y="22313"/>
                  </a:cubicBezTo>
                  <a:lnTo>
                    <a:pt x="58484" y="22396"/>
                  </a:lnTo>
                  <a:cubicBezTo>
                    <a:pt x="59162" y="22491"/>
                    <a:pt x="59829" y="22515"/>
                    <a:pt x="60472" y="22515"/>
                  </a:cubicBezTo>
                  <a:cubicBezTo>
                    <a:pt x="61949" y="22515"/>
                    <a:pt x="63199" y="22277"/>
                    <a:pt x="64199" y="21813"/>
                  </a:cubicBezTo>
                  <a:cubicBezTo>
                    <a:pt x="64532" y="22408"/>
                    <a:pt x="64830" y="22801"/>
                    <a:pt x="64973" y="22979"/>
                  </a:cubicBezTo>
                  <a:cubicBezTo>
                    <a:pt x="65639" y="23837"/>
                    <a:pt x="66902" y="24753"/>
                    <a:pt x="68509" y="24753"/>
                  </a:cubicBezTo>
                  <a:cubicBezTo>
                    <a:pt x="68664" y="24753"/>
                    <a:pt x="68807" y="24730"/>
                    <a:pt x="68961" y="24718"/>
                  </a:cubicBezTo>
                  <a:cubicBezTo>
                    <a:pt x="69152" y="25670"/>
                    <a:pt x="69807" y="26504"/>
                    <a:pt x="70759" y="26896"/>
                  </a:cubicBezTo>
                  <a:cubicBezTo>
                    <a:pt x="71116" y="27039"/>
                    <a:pt x="71497" y="27099"/>
                    <a:pt x="71855" y="27099"/>
                  </a:cubicBezTo>
                  <a:cubicBezTo>
                    <a:pt x="72986" y="27099"/>
                    <a:pt x="74057" y="26444"/>
                    <a:pt x="74569" y="25361"/>
                  </a:cubicBezTo>
                  <a:cubicBezTo>
                    <a:pt x="74772" y="24932"/>
                    <a:pt x="79344" y="14562"/>
                    <a:pt x="69235" y="3513"/>
                  </a:cubicBezTo>
                  <a:cubicBezTo>
                    <a:pt x="69164" y="3417"/>
                    <a:pt x="69080" y="3346"/>
                    <a:pt x="68985" y="3263"/>
                  </a:cubicBezTo>
                  <a:cubicBezTo>
                    <a:pt x="68342" y="2715"/>
                    <a:pt x="66080" y="941"/>
                    <a:pt x="63639" y="941"/>
                  </a:cubicBezTo>
                  <a:cubicBezTo>
                    <a:pt x="62818" y="941"/>
                    <a:pt x="62044" y="1131"/>
                    <a:pt x="61365" y="1512"/>
                  </a:cubicBezTo>
                  <a:cubicBezTo>
                    <a:pt x="59829" y="2370"/>
                    <a:pt x="59234" y="3525"/>
                    <a:pt x="59008" y="4394"/>
                  </a:cubicBezTo>
                  <a:cubicBezTo>
                    <a:pt x="57555" y="3846"/>
                    <a:pt x="55757" y="3370"/>
                    <a:pt x="53769" y="3370"/>
                  </a:cubicBezTo>
                  <a:cubicBezTo>
                    <a:pt x="52269" y="3370"/>
                    <a:pt x="50816" y="3632"/>
                    <a:pt x="49459" y="4179"/>
                  </a:cubicBezTo>
                  <a:cubicBezTo>
                    <a:pt x="49340" y="4227"/>
                    <a:pt x="49233" y="4275"/>
                    <a:pt x="49125" y="4310"/>
                  </a:cubicBezTo>
                  <a:cubicBezTo>
                    <a:pt x="48852" y="3108"/>
                    <a:pt x="48054" y="1953"/>
                    <a:pt x="46661" y="1262"/>
                  </a:cubicBezTo>
                  <a:cubicBezTo>
                    <a:pt x="46113" y="1000"/>
                    <a:pt x="45518" y="846"/>
                    <a:pt x="44899" y="846"/>
                  </a:cubicBezTo>
                  <a:cubicBezTo>
                    <a:pt x="42732" y="846"/>
                    <a:pt x="41124" y="2584"/>
                    <a:pt x="40291" y="3751"/>
                  </a:cubicBezTo>
                  <a:cubicBezTo>
                    <a:pt x="39612" y="3060"/>
                    <a:pt x="38815" y="2548"/>
                    <a:pt x="37898" y="2167"/>
                  </a:cubicBezTo>
                  <a:cubicBezTo>
                    <a:pt x="36940" y="1790"/>
                    <a:pt x="35855" y="1589"/>
                    <a:pt x="34671" y="1589"/>
                  </a:cubicBezTo>
                  <a:cubicBezTo>
                    <a:pt x="34545" y="1589"/>
                    <a:pt x="34418" y="1591"/>
                    <a:pt x="34290" y="1596"/>
                  </a:cubicBezTo>
                  <a:cubicBezTo>
                    <a:pt x="32290" y="1655"/>
                    <a:pt x="30230" y="2227"/>
                    <a:pt x="28373" y="3275"/>
                  </a:cubicBezTo>
                  <a:cubicBezTo>
                    <a:pt x="27539" y="3751"/>
                    <a:pt x="26468" y="4418"/>
                    <a:pt x="25682" y="5525"/>
                  </a:cubicBezTo>
                  <a:cubicBezTo>
                    <a:pt x="25349" y="5989"/>
                    <a:pt x="25099" y="6501"/>
                    <a:pt x="24944" y="7073"/>
                  </a:cubicBezTo>
                  <a:cubicBezTo>
                    <a:pt x="24825" y="7025"/>
                    <a:pt x="24741" y="6989"/>
                    <a:pt x="24682" y="6954"/>
                  </a:cubicBezTo>
                  <a:cubicBezTo>
                    <a:pt x="24563" y="6858"/>
                    <a:pt x="24384" y="6620"/>
                    <a:pt x="24253" y="6394"/>
                  </a:cubicBezTo>
                  <a:cubicBezTo>
                    <a:pt x="25146" y="5358"/>
                    <a:pt x="25408" y="3917"/>
                    <a:pt x="24908" y="2608"/>
                  </a:cubicBezTo>
                  <a:cubicBezTo>
                    <a:pt x="24313" y="1036"/>
                    <a:pt x="22789" y="0"/>
                    <a:pt x="21122"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8"/>
            <p:cNvSpPr/>
            <p:nvPr/>
          </p:nvSpPr>
          <p:spPr>
            <a:xfrm>
              <a:off x="-78524" y="4577624"/>
              <a:ext cx="4882853" cy="1508487"/>
            </a:xfrm>
            <a:custGeom>
              <a:rect b="b" l="l" r="r" t="t"/>
              <a:pathLst>
                <a:path extrusionOk="0" h="25909" w="83869">
                  <a:moveTo>
                    <a:pt x="58079" y="0"/>
                  </a:moveTo>
                  <a:cubicBezTo>
                    <a:pt x="55972" y="0"/>
                    <a:pt x="54115" y="1572"/>
                    <a:pt x="53412" y="2239"/>
                  </a:cubicBezTo>
                  <a:lnTo>
                    <a:pt x="53329" y="2334"/>
                  </a:lnTo>
                  <a:cubicBezTo>
                    <a:pt x="52864" y="2810"/>
                    <a:pt x="52448" y="3310"/>
                    <a:pt x="52043" y="3834"/>
                  </a:cubicBezTo>
                  <a:cubicBezTo>
                    <a:pt x="51233" y="2691"/>
                    <a:pt x="50162" y="1846"/>
                    <a:pt x="48864" y="1322"/>
                  </a:cubicBezTo>
                  <a:cubicBezTo>
                    <a:pt x="47902" y="944"/>
                    <a:pt x="46812" y="732"/>
                    <a:pt x="45621" y="732"/>
                  </a:cubicBezTo>
                  <a:cubicBezTo>
                    <a:pt x="45500" y="732"/>
                    <a:pt x="45379" y="734"/>
                    <a:pt x="45256" y="739"/>
                  </a:cubicBezTo>
                  <a:cubicBezTo>
                    <a:pt x="43256" y="798"/>
                    <a:pt x="41196" y="1382"/>
                    <a:pt x="39339" y="2417"/>
                  </a:cubicBezTo>
                  <a:cubicBezTo>
                    <a:pt x="38875" y="2679"/>
                    <a:pt x="38351" y="3001"/>
                    <a:pt x="37827" y="3417"/>
                  </a:cubicBezTo>
                  <a:lnTo>
                    <a:pt x="37743" y="3334"/>
                  </a:lnTo>
                  <a:cubicBezTo>
                    <a:pt x="36791" y="2453"/>
                    <a:pt x="35791" y="2263"/>
                    <a:pt x="35124" y="2263"/>
                  </a:cubicBezTo>
                  <a:cubicBezTo>
                    <a:pt x="34398" y="2263"/>
                    <a:pt x="33707" y="2465"/>
                    <a:pt x="33112" y="2858"/>
                  </a:cubicBezTo>
                  <a:cubicBezTo>
                    <a:pt x="32671" y="2048"/>
                    <a:pt x="31993" y="1429"/>
                    <a:pt x="31124" y="1072"/>
                  </a:cubicBezTo>
                  <a:cubicBezTo>
                    <a:pt x="30528" y="834"/>
                    <a:pt x="29933" y="715"/>
                    <a:pt x="29314" y="715"/>
                  </a:cubicBezTo>
                  <a:cubicBezTo>
                    <a:pt x="27456" y="715"/>
                    <a:pt x="26099" y="1858"/>
                    <a:pt x="25480" y="2870"/>
                  </a:cubicBezTo>
                  <a:cubicBezTo>
                    <a:pt x="25361" y="3060"/>
                    <a:pt x="25111" y="3489"/>
                    <a:pt x="24825" y="4120"/>
                  </a:cubicBezTo>
                  <a:cubicBezTo>
                    <a:pt x="24170" y="3906"/>
                    <a:pt x="23444" y="3787"/>
                    <a:pt x="22646" y="3775"/>
                  </a:cubicBezTo>
                  <a:cubicBezTo>
                    <a:pt x="22131" y="2915"/>
                    <a:pt x="21196" y="2331"/>
                    <a:pt x="20128" y="2331"/>
                  </a:cubicBezTo>
                  <a:cubicBezTo>
                    <a:pt x="20087" y="2331"/>
                    <a:pt x="20045" y="2332"/>
                    <a:pt x="20003" y="2334"/>
                  </a:cubicBezTo>
                  <a:cubicBezTo>
                    <a:pt x="19574" y="2346"/>
                    <a:pt x="9287" y="2810"/>
                    <a:pt x="1834" y="13585"/>
                  </a:cubicBezTo>
                  <a:cubicBezTo>
                    <a:pt x="1775" y="13669"/>
                    <a:pt x="1715" y="13776"/>
                    <a:pt x="1656" y="13871"/>
                  </a:cubicBezTo>
                  <a:cubicBezTo>
                    <a:pt x="1" y="16943"/>
                    <a:pt x="286" y="19836"/>
                    <a:pt x="2382" y="21217"/>
                  </a:cubicBezTo>
                  <a:cubicBezTo>
                    <a:pt x="3168" y="21753"/>
                    <a:pt x="4061" y="22027"/>
                    <a:pt x="4966" y="22027"/>
                  </a:cubicBezTo>
                  <a:cubicBezTo>
                    <a:pt x="6418" y="22027"/>
                    <a:pt x="7621" y="21289"/>
                    <a:pt x="8275" y="20598"/>
                  </a:cubicBezTo>
                  <a:cubicBezTo>
                    <a:pt x="8359" y="20503"/>
                    <a:pt x="8514" y="20336"/>
                    <a:pt x="8692" y="20134"/>
                  </a:cubicBezTo>
                  <a:cubicBezTo>
                    <a:pt x="9609" y="21372"/>
                    <a:pt x="11014" y="22265"/>
                    <a:pt x="12764" y="22622"/>
                  </a:cubicBezTo>
                  <a:cubicBezTo>
                    <a:pt x="13526" y="22765"/>
                    <a:pt x="14312" y="22813"/>
                    <a:pt x="15110" y="22813"/>
                  </a:cubicBezTo>
                  <a:cubicBezTo>
                    <a:pt x="18205" y="22813"/>
                    <a:pt x="20979" y="21670"/>
                    <a:pt x="23158" y="20360"/>
                  </a:cubicBezTo>
                  <a:cubicBezTo>
                    <a:pt x="23658" y="21586"/>
                    <a:pt x="24587" y="22694"/>
                    <a:pt x="25897" y="23527"/>
                  </a:cubicBezTo>
                  <a:cubicBezTo>
                    <a:pt x="27980" y="24861"/>
                    <a:pt x="30421" y="25539"/>
                    <a:pt x="33124" y="25539"/>
                  </a:cubicBezTo>
                  <a:cubicBezTo>
                    <a:pt x="36862" y="25539"/>
                    <a:pt x="40387" y="24230"/>
                    <a:pt x="42708" y="23134"/>
                  </a:cubicBezTo>
                  <a:cubicBezTo>
                    <a:pt x="43220" y="22896"/>
                    <a:pt x="43708" y="22646"/>
                    <a:pt x="44185" y="22384"/>
                  </a:cubicBezTo>
                  <a:cubicBezTo>
                    <a:pt x="44554" y="22170"/>
                    <a:pt x="44935" y="21967"/>
                    <a:pt x="45292" y="21741"/>
                  </a:cubicBezTo>
                  <a:cubicBezTo>
                    <a:pt x="46161" y="21205"/>
                    <a:pt x="46983" y="20610"/>
                    <a:pt x="47745" y="19979"/>
                  </a:cubicBezTo>
                  <a:cubicBezTo>
                    <a:pt x="48578" y="21503"/>
                    <a:pt x="50126" y="22598"/>
                    <a:pt x="52090" y="22991"/>
                  </a:cubicBezTo>
                  <a:cubicBezTo>
                    <a:pt x="52745" y="23122"/>
                    <a:pt x="53448" y="23182"/>
                    <a:pt x="54198" y="23182"/>
                  </a:cubicBezTo>
                  <a:cubicBezTo>
                    <a:pt x="54496" y="23182"/>
                    <a:pt x="54817" y="23182"/>
                    <a:pt x="55138" y="23158"/>
                  </a:cubicBezTo>
                  <a:cubicBezTo>
                    <a:pt x="55686" y="23122"/>
                    <a:pt x="56198" y="23051"/>
                    <a:pt x="56639" y="22991"/>
                  </a:cubicBezTo>
                  <a:cubicBezTo>
                    <a:pt x="57103" y="22932"/>
                    <a:pt x="57508" y="22884"/>
                    <a:pt x="57853" y="22884"/>
                  </a:cubicBezTo>
                  <a:cubicBezTo>
                    <a:pt x="57895" y="22884"/>
                    <a:pt x="57936" y="22848"/>
                    <a:pt x="57978" y="22848"/>
                  </a:cubicBezTo>
                  <a:cubicBezTo>
                    <a:pt x="58007" y="22848"/>
                    <a:pt x="58037" y="22867"/>
                    <a:pt x="58067" y="22932"/>
                  </a:cubicBezTo>
                  <a:cubicBezTo>
                    <a:pt x="58687" y="22932"/>
                    <a:pt x="58996" y="23360"/>
                    <a:pt x="59377" y="23849"/>
                  </a:cubicBezTo>
                  <a:cubicBezTo>
                    <a:pt x="59425" y="23908"/>
                    <a:pt x="59472" y="23908"/>
                    <a:pt x="59496" y="23956"/>
                  </a:cubicBezTo>
                  <a:cubicBezTo>
                    <a:pt x="60377" y="25015"/>
                    <a:pt x="61377" y="25492"/>
                    <a:pt x="61723" y="25634"/>
                  </a:cubicBezTo>
                  <a:cubicBezTo>
                    <a:pt x="62020" y="25754"/>
                    <a:pt x="62497" y="25908"/>
                    <a:pt x="63104" y="25908"/>
                  </a:cubicBezTo>
                  <a:cubicBezTo>
                    <a:pt x="64366" y="25908"/>
                    <a:pt x="65533" y="25277"/>
                    <a:pt x="66271" y="24182"/>
                  </a:cubicBezTo>
                  <a:cubicBezTo>
                    <a:pt x="66628" y="23658"/>
                    <a:pt x="66842" y="23063"/>
                    <a:pt x="66878" y="22456"/>
                  </a:cubicBezTo>
                  <a:cubicBezTo>
                    <a:pt x="69355" y="22360"/>
                    <a:pt x="71081" y="21813"/>
                    <a:pt x="71283" y="21753"/>
                  </a:cubicBezTo>
                  <a:cubicBezTo>
                    <a:pt x="72117" y="21491"/>
                    <a:pt x="72760" y="20860"/>
                    <a:pt x="73093" y="20098"/>
                  </a:cubicBezTo>
                  <a:cubicBezTo>
                    <a:pt x="73641" y="19979"/>
                    <a:pt x="74153" y="19836"/>
                    <a:pt x="74593" y="19622"/>
                  </a:cubicBezTo>
                  <a:cubicBezTo>
                    <a:pt x="74950" y="20193"/>
                    <a:pt x="75248" y="20562"/>
                    <a:pt x="75391" y="20729"/>
                  </a:cubicBezTo>
                  <a:cubicBezTo>
                    <a:pt x="76070" y="21515"/>
                    <a:pt x="77296" y="22348"/>
                    <a:pt x="78868" y="22348"/>
                  </a:cubicBezTo>
                  <a:cubicBezTo>
                    <a:pt x="79701" y="22348"/>
                    <a:pt x="80487" y="22122"/>
                    <a:pt x="81249" y="21682"/>
                  </a:cubicBezTo>
                  <a:cubicBezTo>
                    <a:pt x="83416" y="20431"/>
                    <a:pt x="83868" y="17562"/>
                    <a:pt x="82380" y="14407"/>
                  </a:cubicBezTo>
                  <a:cubicBezTo>
                    <a:pt x="82368" y="14359"/>
                    <a:pt x="82332" y="14324"/>
                    <a:pt x="82320" y="14288"/>
                  </a:cubicBezTo>
                  <a:cubicBezTo>
                    <a:pt x="79689" y="9263"/>
                    <a:pt x="75046" y="6168"/>
                    <a:pt x="72462" y="4739"/>
                  </a:cubicBezTo>
                  <a:cubicBezTo>
                    <a:pt x="71450" y="4132"/>
                    <a:pt x="68140" y="2346"/>
                    <a:pt x="64128" y="2346"/>
                  </a:cubicBezTo>
                  <a:cubicBezTo>
                    <a:pt x="63378" y="2346"/>
                    <a:pt x="62639" y="2405"/>
                    <a:pt x="61913" y="2536"/>
                  </a:cubicBezTo>
                  <a:cubicBezTo>
                    <a:pt x="61651" y="1965"/>
                    <a:pt x="61246" y="1429"/>
                    <a:pt x="60699" y="953"/>
                  </a:cubicBezTo>
                  <a:cubicBezTo>
                    <a:pt x="59960" y="322"/>
                    <a:pt x="59056" y="0"/>
                    <a:pt x="5807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7" name="Shape 47"/>
        <p:cNvGrpSpPr/>
        <p:nvPr/>
      </p:nvGrpSpPr>
      <p:grpSpPr>
        <a:xfrm>
          <a:off x="0" y="0"/>
          <a:ext cx="0" cy="0"/>
          <a:chOff x="0" y="0"/>
          <a:chExt cx="0" cy="0"/>
        </a:xfrm>
      </p:grpSpPr>
      <p:sp>
        <p:nvSpPr>
          <p:cNvPr id="48" name="Google Shape;48;p9"/>
          <p:cNvSpPr txBox="1"/>
          <p:nvPr>
            <p:ph type="title"/>
          </p:nvPr>
        </p:nvSpPr>
        <p:spPr>
          <a:xfrm>
            <a:off x="1501500" y="2024500"/>
            <a:ext cx="61410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9" name="Google Shape;49;p9"/>
          <p:cNvSpPr txBox="1"/>
          <p:nvPr>
            <p:ph idx="1" type="subTitle"/>
          </p:nvPr>
        </p:nvSpPr>
        <p:spPr>
          <a:xfrm>
            <a:off x="1501500" y="2561500"/>
            <a:ext cx="6141000" cy="1198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50" name="Google Shape;50;p9"/>
          <p:cNvGrpSpPr/>
          <p:nvPr/>
        </p:nvGrpSpPr>
        <p:grpSpPr>
          <a:xfrm flipH="1">
            <a:off x="0" y="4503598"/>
            <a:ext cx="9144000" cy="1621438"/>
            <a:chOff x="0" y="4503598"/>
            <a:chExt cx="9144000" cy="1621438"/>
          </a:xfrm>
        </p:grpSpPr>
        <p:sp>
          <p:nvSpPr>
            <p:cNvPr id="51" name="Google Shape;51;p9"/>
            <p:cNvSpPr/>
            <p:nvPr/>
          </p:nvSpPr>
          <p:spPr>
            <a:xfrm flipH="1">
              <a:off x="4524592" y="4503598"/>
              <a:ext cx="4619408" cy="1621438"/>
            </a:xfrm>
            <a:custGeom>
              <a:rect b="b" l="l" r="r" t="t"/>
              <a:pathLst>
                <a:path extrusionOk="0" h="27849" w="79344">
                  <a:moveTo>
                    <a:pt x="21122" y="0"/>
                  </a:moveTo>
                  <a:cubicBezTo>
                    <a:pt x="19693" y="0"/>
                    <a:pt x="18372" y="786"/>
                    <a:pt x="17598" y="2108"/>
                  </a:cubicBezTo>
                  <a:cubicBezTo>
                    <a:pt x="17407" y="2441"/>
                    <a:pt x="17241" y="2798"/>
                    <a:pt x="17110" y="3167"/>
                  </a:cubicBezTo>
                  <a:cubicBezTo>
                    <a:pt x="16836" y="3084"/>
                    <a:pt x="16550" y="3024"/>
                    <a:pt x="16276" y="3001"/>
                  </a:cubicBezTo>
                  <a:cubicBezTo>
                    <a:pt x="16121" y="2977"/>
                    <a:pt x="15895" y="2929"/>
                    <a:pt x="15645" y="2917"/>
                  </a:cubicBezTo>
                  <a:cubicBezTo>
                    <a:pt x="15359" y="2894"/>
                    <a:pt x="15070" y="2882"/>
                    <a:pt x="14778" y="2882"/>
                  </a:cubicBezTo>
                  <a:cubicBezTo>
                    <a:pt x="14194" y="2882"/>
                    <a:pt x="13601" y="2929"/>
                    <a:pt x="13014" y="3024"/>
                  </a:cubicBezTo>
                  <a:cubicBezTo>
                    <a:pt x="10347" y="3441"/>
                    <a:pt x="8311" y="4370"/>
                    <a:pt x="6954" y="5799"/>
                  </a:cubicBezTo>
                  <a:cubicBezTo>
                    <a:pt x="6727" y="6037"/>
                    <a:pt x="6489" y="6323"/>
                    <a:pt x="6263" y="6668"/>
                  </a:cubicBezTo>
                  <a:cubicBezTo>
                    <a:pt x="5334" y="8025"/>
                    <a:pt x="4525" y="10299"/>
                    <a:pt x="5358" y="12204"/>
                  </a:cubicBezTo>
                  <a:cubicBezTo>
                    <a:pt x="5525" y="12573"/>
                    <a:pt x="5751" y="12919"/>
                    <a:pt x="6001" y="13216"/>
                  </a:cubicBezTo>
                  <a:cubicBezTo>
                    <a:pt x="4799" y="14097"/>
                    <a:pt x="3906" y="14955"/>
                    <a:pt x="3334" y="15597"/>
                  </a:cubicBezTo>
                  <a:cubicBezTo>
                    <a:pt x="1477" y="17514"/>
                    <a:pt x="0" y="20824"/>
                    <a:pt x="1917" y="23920"/>
                  </a:cubicBezTo>
                  <a:cubicBezTo>
                    <a:pt x="2917" y="25539"/>
                    <a:pt x="4739" y="26456"/>
                    <a:pt x="6906" y="26456"/>
                  </a:cubicBezTo>
                  <a:cubicBezTo>
                    <a:pt x="7120" y="26456"/>
                    <a:pt x="7335" y="26444"/>
                    <a:pt x="7549" y="26432"/>
                  </a:cubicBezTo>
                  <a:cubicBezTo>
                    <a:pt x="8704" y="26337"/>
                    <a:pt x="9894" y="26027"/>
                    <a:pt x="11085" y="25527"/>
                  </a:cubicBezTo>
                  <a:cubicBezTo>
                    <a:pt x="12264" y="25015"/>
                    <a:pt x="13133" y="24253"/>
                    <a:pt x="13788" y="23539"/>
                  </a:cubicBezTo>
                  <a:cubicBezTo>
                    <a:pt x="14121" y="23872"/>
                    <a:pt x="14514" y="24170"/>
                    <a:pt x="14931" y="24432"/>
                  </a:cubicBezTo>
                  <a:cubicBezTo>
                    <a:pt x="17014" y="25777"/>
                    <a:pt x="19455" y="26444"/>
                    <a:pt x="22158" y="26444"/>
                  </a:cubicBezTo>
                  <a:cubicBezTo>
                    <a:pt x="25837" y="26444"/>
                    <a:pt x="29325" y="25182"/>
                    <a:pt x="31647" y="24099"/>
                  </a:cubicBezTo>
                  <a:cubicBezTo>
                    <a:pt x="32254" y="25230"/>
                    <a:pt x="33409" y="26194"/>
                    <a:pt x="35040" y="26861"/>
                  </a:cubicBezTo>
                  <a:cubicBezTo>
                    <a:pt x="35076" y="26873"/>
                    <a:pt x="35124" y="26896"/>
                    <a:pt x="35159" y="26908"/>
                  </a:cubicBezTo>
                  <a:cubicBezTo>
                    <a:pt x="36886" y="27527"/>
                    <a:pt x="38708" y="27849"/>
                    <a:pt x="40613" y="27849"/>
                  </a:cubicBezTo>
                  <a:cubicBezTo>
                    <a:pt x="44815" y="27849"/>
                    <a:pt x="47935" y="26325"/>
                    <a:pt x="48292" y="26158"/>
                  </a:cubicBezTo>
                  <a:cubicBezTo>
                    <a:pt x="49411" y="25599"/>
                    <a:pt x="50018" y="24432"/>
                    <a:pt x="49923" y="23241"/>
                  </a:cubicBezTo>
                  <a:lnTo>
                    <a:pt x="49923" y="23241"/>
                  </a:lnTo>
                  <a:cubicBezTo>
                    <a:pt x="50364" y="23337"/>
                    <a:pt x="50697" y="23575"/>
                    <a:pt x="51019" y="23813"/>
                  </a:cubicBezTo>
                  <a:cubicBezTo>
                    <a:pt x="51078" y="23860"/>
                    <a:pt x="51126" y="23884"/>
                    <a:pt x="51173" y="23932"/>
                  </a:cubicBezTo>
                  <a:cubicBezTo>
                    <a:pt x="52245" y="24706"/>
                    <a:pt x="53281" y="24944"/>
                    <a:pt x="53686" y="25003"/>
                  </a:cubicBezTo>
                  <a:cubicBezTo>
                    <a:pt x="53864" y="25027"/>
                    <a:pt x="54043" y="25051"/>
                    <a:pt x="54233" y="25051"/>
                  </a:cubicBezTo>
                  <a:cubicBezTo>
                    <a:pt x="55829" y="25051"/>
                    <a:pt x="57210" y="24039"/>
                    <a:pt x="57793" y="22467"/>
                  </a:cubicBezTo>
                  <a:cubicBezTo>
                    <a:pt x="57805" y="22408"/>
                    <a:pt x="57829" y="22372"/>
                    <a:pt x="57853" y="22313"/>
                  </a:cubicBezTo>
                  <a:lnTo>
                    <a:pt x="58484" y="22396"/>
                  </a:lnTo>
                  <a:cubicBezTo>
                    <a:pt x="59162" y="22491"/>
                    <a:pt x="59829" y="22515"/>
                    <a:pt x="60472" y="22515"/>
                  </a:cubicBezTo>
                  <a:cubicBezTo>
                    <a:pt x="61949" y="22515"/>
                    <a:pt x="63199" y="22277"/>
                    <a:pt x="64199" y="21813"/>
                  </a:cubicBezTo>
                  <a:cubicBezTo>
                    <a:pt x="64532" y="22408"/>
                    <a:pt x="64830" y="22801"/>
                    <a:pt x="64973" y="22979"/>
                  </a:cubicBezTo>
                  <a:cubicBezTo>
                    <a:pt x="65639" y="23837"/>
                    <a:pt x="66902" y="24753"/>
                    <a:pt x="68509" y="24753"/>
                  </a:cubicBezTo>
                  <a:cubicBezTo>
                    <a:pt x="68664" y="24753"/>
                    <a:pt x="68807" y="24730"/>
                    <a:pt x="68961" y="24718"/>
                  </a:cubicBezTo>
                  <a:cubicBezTo>
                    <a:pt x="69152" y="25670"/>
                    <a:pt x="69807" y="26504"/>
                    <a:pt x="70759" y="26896"/>
                  </a:cubicBezTo>
                  <a:cubicBezTo>
                    <a:pt x="71116" y="27039"/>
                    <a:pt x="71497" y="27099"/>
                    <a:pt x="71855" y="27099"/>
                  </a:cubicBezTo>
                  <a:cubicBezTo>
                    <a:pt x="72986" y="27099"/>
                    <a:pt x="74057" y="26444"/>
                    <a:pt x="74569" y="25361"/>
                  </a:cubicBezTo>
                  <a:cubicBezTo>
                    <a:pt x="74772" y="24932"/>
                    <a:pt x="79344" y="14562"/>
                    <a:pt x="69235" y="3513"/>
                  </a:cubicBezTo>
                  <a:cubicBezTo>
                    <a:pt x="69164" y="3417"/>
                    <a:pt x="69080" y="3346"/>
                    <a:pt x="68985" y="3263"/>
                  </a:cubicBezTo>
                  <a:cubicBezTo>
                    <a:pt x="68342" y="2715"/>
                    <a:pt x="66080" y="941"/>
                    <a:pt x="63639" y="941"/>
                  </a:cubicBezTo>
                  <a:cubicBezTo>
                    <a:pt x="62818" y="941"/>
                    <a:pt x="62044" y="1131"/>
                    <a:pt x="61365" y="1512"/>
                  </a:cubicBezTo>
                  <a:cubicBezTo>
                    <a:pt x="59829" y="2370"/>
                    <a:pt x="59234" y="3525"/>
                    <a:pt x="59008" y="4394"/>
                  </a:cubicBezTo>
                  <a:cubicBezTo>
                    <a:pt x="57555" y="3846"/>
                    <a:pt x="55757" y="3370"/>
                    <a:pt x="53769" y="3370"/>
                  </a:cubicBezTo>
                  <a:cubicBezTo>
                    <a:pt x="52269" y="3370"/>
                    <a:pt x="50816" y="3632"/>
                    <a:pt x="49459" y="4179"/>
                  </a:cubicBezTo>
                  <a:cubicBezTo>
                    <a:pt x="49340" y="4227"/>
                    <a:pt x="49233" y="4275"/>
                    <a:pt x="49125" y="4310"/>
                  </a:cubicBezTo>
                  <a:cubicBezTo>
                    <a:pt x="48852" y="3108"/>
                    <a:pt x="48054" y="1953"/>
                    <a:pt x="46661" y="1262"/>
                  </a:cubicBezTo>
                  <a:cubicBezTo>
                    <a:pt x="46113" y="1000"/>
                    <a:pt x="45518" y="846"/>
                    <a:pt x="44899" y="846"/>
                  </a:cubicBezTo>
                  <a:cubicBezTo>
                    <a:pt x="42732" y="846"/>
                    <a:pt x="41124" y="2584"/>
                    <a:pt x="40291" y="3751"/>
                  </a:cubicBezTo>
                  <a:cubicBezTo>
                    <a:pt x="39612" y="3060"/>
                    <a:pt x="38815" y="2548"/>
                    <a:pt x="37898" y="2167"/>
                  </a:cubicBezTo>
                  <a:cubicBezTo>
                    <a:pt x="36940" y="1790"/>
                    <a:pt x="35855" y="1589"/>
                    <a:pt x="34671" y="1589"/>
                  </a:cubicBezTo>
                  <a:cubicBezTo>
                    <a:pt x="34545" y="1589"/>
                    <a:pt x="34418" y="1591"/>
                    <a:pt x="34290" y="1596"/>
                  </a:cubicBezTo>
                  <a:cubicBezTo>
                    <a:pt x="32290" y="1655"/>
                    <a:pt x="30230" y="2227"/>
                    <a:pt x="28373" y="3275"/>
                  </a:cubicBezTo>
                  <a:cubicBezTo>
                    <a:pt x="27539" y="3751"/>
                    <a:pt x="26468" y="4418"/>
                    <a:pt x="25682" y="5525"/>
                  </a:cubicBezTo>
                  <a:cubicBezTo>
                    <a:pt x="25349" y="5989"/>
                    <a:pt x="25099" y="6501"/>
                    <a:pt x="24944" y="7073"/>
                  </a:cubicBezTo>
                  <a:cubicBezTo>
                    <a:pt x="24825" y="7025"/>
                    <a:pt x="24741" y="6989"/>
                    <a:pt x="24682" y="6954"/>
                  </a:cubicBezTo>
                  <a:cubicBezTo>
                    <a:pt x="24563" y="6858"/>
                    <a:pt x="24384" y="6620"/>
                    <a:pt x="24253" y="6394"/>
                  </a:cubicBezTo>
                  <a:cubicBezTo>
                    <a:pt x="25146" y="5358"/>
                    <a:pt x="25408" y="3917"/>
                    <a:pt x="24908" y="2608"/>
                  </a:cubicBezTo>
                  <a:cubicBezTo>
                    <a:pt x="24313" y="1036"/>
                    <a:pt x="22789" y="0"/>
                    <a:pt x="21122"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9"/>
            <p:cNvSpPr/>
            <p:nvPr/>
          </p:nvSpPr>
          <p:spPr>
            <a:xfrm>
              <a:off x="0" y="4577624"/>
              <a:ext cx="4882853" cy="1508487"/>
            </a:xfrm>
            <a:custGeom>
              <a:rect b="b" l="l" r="r" t="t"/>
              <a:pathLst>
                <a:path extrusionOk="0" h="25909" w="83869">
                  <a:moveTo>
                    <a:pt x="58079" y="0"/>
                  </a:moveTo>
                  <a:cubicBezTo>
                    <a:pt x="55972" y="0"/>
                    <a:pt x="54115" y="1572"/>
                    <a:pt x="53412" y="2239"/>
                  </a:cubicBezTo>
                  <a:lnTo>
                    <a:pt x="53329" y="2334"/>
                  </a:lnTo>
                  <a:cubicBezTo>
                    <a:pt x="52864" y="2810"/>
                    <a:pt x="52448" y="3310"/>
                    <a:pt x="52043" y="3834"/>
                  </a:cubicBezTo>
                  <a:cubicBezTo>
                    <a:pt x="51233" y="2691"/>
                    <a:pt x="50162" y="1846"/>
                    <a:pt x="48864" y="1322"/>
                  </a:cubicBezTo>
                  <a:cubicBezTo>
                    <a:pt x="47902" y="944"/>
                    <a:pt x="46812" y="732"/>
                    <a:pt x="45621" y="732"/>
                  </a:cubicBezTo>
                  <a:cubicBezTo>
                    <a:pt x="45500" y="732"/>
                    <a:pt x="45379" y="734"/>
                    <a:pt x="45256" y="739"/>
                  </a:cubicBezTo>
                  <a:cubicBezTo>
                    <a:pt x="43256" y="798"/>
                    <a:pt x="41196" y="1382"/>
                    <a:pt x="39339" y="2417"/>
                  </a:cubicBezTo>
                  <a:cubicBezTo>
                    <a:pt x="38875" y="2679"/>
                    <a:pt x="38351" y="3001"/>
                    <a:pt x="37827" y="3417"/>
                  </a:cubicBezTo>
                  <a:lnTo>
                    <a:pt x="37743" y="3334"/>
                  </a:lnTo>
                  <a:cubicBezTo>
                    <a:pt x="36791" y="2453"/>
                    <a:pt x="35791" y="2263"/>
                    <a:pt x="35124" y="2263"/>
                  </a:cubicBezTo>
                  <a:cubicBezTo>
                    <a:pt x="34398" y="2263"/>
                    <a:pt x="33707" y="2465"/>
                    <a:pt x="33112" y="2858"/>
                  </a:cubicBezTo>
                  <a:cubicBezTo>
                    <a:pt x="32671" y="2048"/>
                    <a:pt x="31993" y="1429"/>
                    <a:pt x="31124" y="1072"/>
                  </a:cubicBezTo>
                  <a:cubicBezTo>
                    <a:pt x="30528" y="834"/>
                    <a:pt x="29933" y="715"/>
                    <a:pt x="29314" y="715"/>
                  </a:cubicBezTo>
                  <a:cubicBezTo>
                    <a:pt x="27456" y="715"/>
                    <a:pt x="26099" y="1858"/>
                    <a:pt x="25480" y="2870"/>
                  </a:cubicBezTo>
                  <a:cubicBezTo>
                    <a:pt x="25361" y="3060"/>
                    <a:pt x="25111" y="3489"/>
                    <a:pt x="24825" y="4120"/>
                  </a:cubicBezTo>
                  <a:cubicBezTo>
                    <a:pt x="24170" y="3906"/>
                    <a:pt x="23444" y="3787"/>
                    <a:pt x="22646" y="3775"/>
                  </a:cubicBezTo>
                  <a:cubicBezTo>
                    <a:pt x="22131" y="2915"/>
                    <a:pt x="21196" y="2331"/>
                    <a:pt x="20128" y="2331"/>
                  </a:cubicBezTo>
                  <a:cubicBezTo>
                    <a:pt x="20087" y="2331"/>
                    <a:pt x="20045" y="2332"/>
                    <a:pt x="20003" y="2334"/>
                  </a:cubicBezTo>
                  <a:cubicBezTo>
                    <a:pt x="19574" y="2346"/>
                    <a:pt x="9287" y="2810"/>
                    <a:pt x="1834" y="13585"/>
                  </a:cubicBezTo>
                  <a:cubicBezTo>
                    <a:pt x="1775" y="13669"/>
                    <a:pt x="1715" y="13776"/>
                    <a:pt x="1656" y="13871"/>
                  </a:cubicBezTo>
                  <a:cubicBezTo>
                    <a:pt x="1" y="16943"/>
                    <a:pt x="286" y="19836"/>
                    <a:pt x="2382" y="21217"/>
                  </a:cubicBezTo>
                  <a:cubicBezTo>
                    <a:pt x="3168" y="21753"/>
                    <a:pt x="4061" y="22027"/>
                    <a:pt x="4966" y="22027"/>
                  </a:cubicBezTo>
                  <a:cubicBezTo>
                    <a:pt x="6418" y="22027"/>
                    <a:pt x="7621" y="21289"/>
                    <a:pt x="8275" y="20598"/>
                  </a:cubicBezTo>
                  <a:cubicBezTo>
                    <a:pt x="8359" y="20503"/>
                    <a:pt x="8514" y="20336"/>
                    <a:pt x="8692" y="20134"/>
                  </a:cubicBezTo>
                  <a:cubicBezTo>
                    <a:pt x="9609" y="21372"/>
                    <a:pt x="11014" y="22265"/>
                    <a:pt x="12764" y="22622"/>
                  </a:cubicBezTo>
                  <a:cubicBezTo>
                    <a:pt x="13526" y="22765"/>
                    <a:pt x="14312" y="22813"/>
                    <a:pt x="15110" y="22813"/>
                  </a:cubicBezTo>
                  <a:cubicBezTo>
                    <a:pt x="18205" y="22813"/>
                    <a:pt x="20979" y="21670"/>
                    <a:pt x="23158" y="20360"/>
                  </a:cubicBezTo>
                  <a:cubicBezTo>
                    <a:pt x="23658" y="21586"/>
                    <a:pt x="24587" y="22694"/>
                    <a:pt x="25897" y="23527"/>
                  </a:cubicBezTo>
                  <a:cubicBezTo>
                    <a:pt x="27980" y="24861"/>
                    <a:pt x="30421" y="25539"/>
                    <a:pt x="33124" y="25539"/>
                  </a:cubicBezTo>
                  <a:cubicBezTo>
                    <a:pt x="36862" y="25539"/>
                    <a:pt x="40387" y="24230"/>
                    <a:pt x="42708" y="23134"/>
                  </a:cubicBezTo>
                  <a:cubicBezTo>
                    <a:pt x="43220" y="22896"/>
                    <a:pt x="43708" y="22646"/>
                    <a:pt x="44185" y="22384"/>
                  </a:cubicBezTo>
                  <a:cubicBezTo>
                    <a:pt x="44554" y="22170"/>
                    <a:pt x="44935" y="21967"/>
                    <a:pt x="45292" y="21741"/>
                  </a:cubicBezTo>
                  <a:cubicBezTo>
                    <a:pt x="46161" y="21205"/>
                    <a:pt x="46983" y="20610"/>
                    <a:pt x="47745" y="19979"/>
                  </a:cubicBezTo>
                  <a:cubicBezTo>
                    <a:pt x="48578" y="21503"/>
                    <a:pt x="50126" y="22598"/>
                    <a:pt x="52090" y="22991"/>
                  </a:cubicBezTo>
                  <a:cubicBezTo>
                    <a:pt x="52745" y="23122"/>
                    <a:pt x="53448" y="23182"/>
                    <a:pt x="54198" y="23182"/>
                  </a:cubicBezTo>
                  <a:cubicBezTo>
                    <a:pt x="54496" y="23182"/>
                    <a:pt x="54817" y="23182"/>
                    <a:pt x="55138" y="23158"/>
                  </a:cubicBezTo>
                  <a:cubicBezTo>
                    <a:pt x="55686" y="23122"/>
                    <a:pt x="56198" y="23051"/>
                    <a:pt x="56639" y="22991"/>
                  </a:cubicBezTo>
                  <a:cubicBezTo>
                    <a:pt x="57103" y="22932"/>
                    <a:pt x="57508" y="22884"/>
                    <a:pt x="57853" y="22884"/>
                  </a:cubicBezTo>
                  <a:cubicBezTo>
                    <a:pt x="57895" y="22884"/>
                    <a:pt x="57936" y="22848"/>
                    <a:pt x="57978" y="22848"/>
                  </a:cubicBezTo>
                  <a:cubicBezTo>
                    <a:pt x="58007" y="22848"/>
                    <a:pt x="58037" y="22867"/>
                    <a:pt x="58067" y="22932"/>
                  </a:cubicBezTo>
                  <a:cubicBezTo>
                    <a:pt x="58687" y="22932"/>
                    <a:pt x="58996" y="23360"/>
                    <a:pt x="59377" y="23849"/>
                  </a:cubicBezTo>
                  <a:cubicBezTo>
                    <a:pt x="59425" y="23908"/>
                    <a:pt x="59472" y="23908"/>
                    <a:pt x="59496" y="23956"/>
                  </a:cubicBezTo>
                  <a:cubicBezTo>
                    <a:pt x="60377" y="25015"/>
                    <a:pt x="61377" y="25492"/>
                    <a:pt x="61723" y="25634"/>
                  </a:cubicBezTo>
                  <a:cubicBezTo>
                    <a:pt x="62020" y="25754"/>
                    <a:pt x="62497" y="25908"/>
                    <a:pt x="63104" y="25908"/>
                  </a:cubicBezTo>
                  <a:cubicBezTo>
                    <a:pt x="64366" y="25908"/>
                    <a:pt x="65533" y="25277"/>
                    <a:pt x="66271" y="24182"/>
                  </a:cubicBezTo>
                  <a:cubicBezTo>
                    <a:pt x="66628" y="23658"/>
                    <a:pt x="66842" y="23063"/>
                    <a:pt x="66878" y="22456"/>
                  </a:cubicBezTo>
                  <a:cubicBezTo>
                    <a:pt x="69355" y="22360"/>
                    <a:pt x="71081" y="21813"/>
                    <a:pt x="71283" y="21753"/>
                  </a:cubicBezTo>
                  <a:cubicBezTo>
                    <a:pt x="72117" y="21491"/>
                    <a:pt x="72760" y="20860"/>
                    <a:pt x="73093" y="20098"/>
                  </a:cubicBezTo>
                  <a:cubicBezTo>
                    <a:pt x="73641" y="19979"/>
                    <a:pt x="74153" y="19836"/>
                    <a:pt x="74593" y="19622"/>
                  </a:cubicBezTo>
                  <a:cubicBezTo>
                    <a:pt x="74950" y="20193"/>
                    <a:pt x="75248" y="20562"/>
                    <a:pt x="75391" y="20729"/>
                  </a:cubicBezTo>
                  <a:cubicBezTo>
                    <a:pt x="76070" y="21515"/>
                    <a:pt x="77296" y="22348"/>
                    <a:pt x="78868" y="22348"/>
                  </a:cubicBezTo>
                  <a:cubicBezTo>
                    <a:pt x="79701" y="22348"/>
                    <a:pt x="80487" y="22122"/>
                    <a:pt x="81249" y="21682"/>
                  </a:cubicBezTo>
                  <a:cubicBezTo>
                    <a:pt x="83416" y="20431"/>
                    <a:pt x="83868" y="17562"/>
                    <a:pt x="82380" y="14407"/>
                  </a:cubicBezTo>
                  <a:cubicBezTo>
                    <a:pt x="82368" y="14359"/>
                    <a:pt x="82332" y="14324"/>
                    <a:pt x="82320" y="14288"/>
                  </a:cubicBezTo>
                  <a:cubicBezTo>
                    <a:pt x="79689" y="9263"/>
                    <a:pt x="75046" y="6168"/>
                    <a:pt x="72462" y="4739"/>
                  </a:cubicBezTo>
                  <a:cubicBezTo>
                    <a:pt x="71450" y="4132"/>
                    <a:pt x="68140" y="2346"/>
                    <a:pt x="64128" y="2346"/>
                  </a:cubicBezTo>
                  <a:cubicBezTo>
                    <a:pt x="63378" y="2346"/>
                    <a:pt x="62639" y="2405"/>
                    <a:pt x="61913" y="2536"/>
                  </a:cubicBezTo>
                  <a:cubicBezTo>
                    <a:pt x="61651" y="1965"/>
                    <a:pt x="61246" y="1429"/>
                    <a:pt x="60699" y="953"/>
                  </a:cubicBezTo>
                  <a:cubicBezTo>
                    <a:pt x="59960" y="322"/>
                    <a:pt x="59056" y="0"/>
                    <a:pt x="5807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3" name="Shape 53"/>
        <p:cNvGrpSpPr/>
        <p:nvPr/>
      </p:nvGrpSpPr>
      <p:grpSpPr>
        <a:xfrm>
          <a:off x="0" y="0"/>
          <a:ext cx="0" cy="0"/>
          <a:chOff x="0" y="0"/>
          <a:chExt cx="0" cy="0"/>
        </a:xfrm>
      </p:grpSpPr>
      <p:sp>
        <p:nvSpPr>
          <p:cNvPr id="54" name="Google Shape;54;p10"/>
          <p:cNvSpPr txBox="1"/>
          <p:nvPr>
            <p:ph type="title"/>
          </p:nvPr>
        </p:nvSpPr>
        <p:spPr>
          <a:xfrm>
            <a:off x="5408550" y="1853941"/>
            <a:ext cx="3020400" cy="23604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3300"/>
              <a:buNone/>
              <a:defRPr/>
            </a:lvl1pPr>
            <a:lvl2pPr lvl="1" rtl="0" algn="ctr">
              <a:spcBef>
                <a:spcPts val="0"/>
              </a:spcBef>
              <a:spcAft>
                <a:spcPts val="0"/>
              </a:spcAft>
              <a:buSzPts val="3300"/>
              <a:buNone/>
              <a:defRPr/>
            </a:lvl2pPr>
            <a:lvl3pPr lvl="2" rtl="0" algn="ctr">
              <a:spcBef>
                <a:spcPts val="0"/>
              </a:spcBef>
              <a:spcAft>
                <a:spcPts val="0"/>
              </a:spcAft>
              <a:buSzPts val="3300"/>
              <a:buNone/>
              <a:defRPr/>
            </a:lvl3pPr>
            <a:lvl4pPr lvl="3" rtl="0" algn="ctr">
              <a:spcBef>
                <a:spcPts val="0"/>
              </a:spcBef>
              <a:spcAft>
                <a:spcPts val="0"/>
              </a:spcAft>
              <a:buSzPts val="3300"/>
              <a:buNone/>
              <a:defRPr/>
            </a:lvl4pPr>
            <a:lvl5pPr lvl="4" rtl="0" algn="ctr">
              <a:spcBef>
                <a:spcPts val="0"/>
              </a:spcBef>
              <a:spcAft>
                <a:spcPts val="0"/>
              </a:spcAft>
              <a:buSzPts val="3300"/>
              <a:buNone/>
              <a:defRPr/>
            </a:lvl5pPr>
            <a:lvl6pPr lvl="5" rtl="0" algn="ctr">
              <a:spcBef>
                <a:spcPts val="0"/>
              </a:spcBef>
              <a:spcAft>
                <a:spcPts val="0"/>
              </a:spcAft>
              <a:buSzPts val="3300"/>
              <a:buNone/>
              <a:defRPr/>
            </a:lvl6pPr>
            <a:lvl7pPr lvl="6" rtl="0" algn="ctr">
              <a:spcBef>
                <a:spcPts val="0"/>
              </a:spcBef>
              <a:spcAft>
                <a:spcPts val="0"/>
              </a:spcAft>
              <a:buSzPts val="3300"/>
              <a:buNone/>
              <a:defRPr/>
            </a:lvl7pPr>
            <a:lvl8pPr lvl="7" rtl="0" algn="ctr">
              <a:spcBef>
                <a:spcPts val="0"/>
              </a:spcBef>
              <a:spcAft>
                <a:spcPts val="0"/>
              </a:spcAft>
              <a:buSzPts val="3300"/>
              <a:buNone/>
              <a:defRPr/>
            </a:lvl8pPr>
            <a:lvl9pPr lvl="8" rtl="0" algn="ctr">
              <a:spcBef>
                <a:spcPts val="0"/>
              </a:spcBef>
              <a:spcAft>
                <a:spcPts val="0"/>
              </a:spcAft>
              <a:buSzPts val="33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5" name="Shape 55"/>
        <p:cNvGrpSpPr/>
        <p:nvPr/>
      </p:nvGrpSpPr>
      <p:grpSpPr>
        <a:xfrm>
          <a:off x="0" y="0"/>
          <a:ext cx="0" cy="0"/>
          <a:chOff x="0" y="0"/>
          <a:chExt cx="0" cy="0"/>
        </a:xfrm>
      </p:grpSpPr>
      <p:sp>
        <p:nvSpPr>
          <p:cNvPr id="56" name="Google Shape;56;p11"/>
          <p:cNvSpPr txBox="1"/>
          <p:nvPr>
            <p:ph hasCustomPrompt="1" type="title"/>
          </p:nvPr>
        </p:nvSpPr>
        <p:spPr>
          <a:xfrm>
            <a:off x="2183850" y="1992875"/>
            <a:ext cx="4776300" cy="15111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7" name="Google Shape;57;p11"/>
          <p:cNvSpPr txBox="1"/>
          <p:nvPr>
            <p:ph idx="1" type="subTitle"/>
          </p:nvPr>
        </p:nvSpPr>
        <p:spPr>
          <a:xfrm>
            <a:off x="2183850" y="3351625"/>
            <a:ext cx="47763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58" name="Google Shape;58;p11"/>
          <p:cNvSpPr/>
          <p:nvPr/>
        </p:nvSpPr>
        <p:spPr>
          <a:xfrm flipH="1" rot="10800000">
            <a:off x="1584247" y="4280598"/>
            <a:ext cx="5975506" cy="1699402"/>
          </a:xfrm>
          <a:custGeom>
            <a:rect b="b" l="l" r="r" t="t"/>
            <a:pathLst>
              <a:path extrusionOk="0" h="22968" w="80761">
                <a:moveTo>
                  <a:pt x="55424" y="7990"/>
                </a:moveTo>
                <a:cubicBezTo>
                  <a:pt x="55448" y="8073"/>
                  <a:pt x="55448" y="8156"/>
                  <a:pt x="55460" y="8252"/>
                </a:cubicBezTo>
                <a:cubicBezTo>
                  <a:pt x="55472" y="8347"/>
                  <a:pt x="55483" y="8466"/>
                  <a:pt x="55507" y="8573"/>
                </a:cubicBezTo>
                <a:lnTo>
                  <a:pt x="55353" y="8573"/>
                </a:lnTo>
                <a:cubicBezTo>
                  <a:pt x="55150" y="8573"/>
                  <a:pt x="55043" y="8311"/>
                  <a:pt x="55210" y="8168"/>
                </a:cubicBezTo>
                <a:lnTo>
                  <a:pt x="55424" y="7990"/>
                </a:lnTo>
                <a:close/>
                <a:moveTo>
                  <a:pt x="56555" y="1"/>
                </a:moveTo>
                <a:cubicBezTo>
                  <a:pt x="54948" y="1"/>
                  <a:pt x="53376" y="1406"/>
                  <a:pt x="52924" y="1834"/>
                </a:cubicBezTo>
                <a:lnTo>
                  <a:pt x="52888" y="1882"/>
                </a:lnTo>
                <a:cubicBezTo>
                  <a:pt x="51947" y="2858"/>
                  <a:pt x="51173" y="3918"/>
                  <a:pt x="50507" y="5013"/>
                </a:cubicBezTo>
                <a:cubicBezTo>
                  <a:pt x="50460" y="5090"/>
                  <a:pt x="50383" y="5128"/>
                  <a:pt x="50308" y="5128"/>
                </a:cubicBezTo>
                <a:cubicBezTo>
                  <a:pt x="50209" y="5128"/>
                  <a:pt x="50115" y="5063"/>
                  <a:pt x="50102" y="4942"/>
                </a:cubicBezTo>
                <a:cubicBezTo>
                  <a:pt x="50007" y="4454"/>
                  <a:pt x="49816" y="3977"/>
                  <a:pt x="49530" y="3525"/>
                </a:cubicBezTo>
                <a:cubicBezTo>
                  <a:pt x="48864" y="2441"/>
                  <a:pt x="47947" y="1668"/>
                  <a:pt x="46792" y="1203"/>
                </a:cubicBezTo>
                <a:cubicBezTo>
                  <a:pt x="45977" y="891"/>
                  <a:pt x="45037" y="725"/>
                  <a:pt x="44001" y="725"/>
                </a:cubicBezTo>
                <a:cubicBezTo>
                  <a:pt x="43932" y="725"/>
                  <a:pt x="43862" y="725"/>
                  <a:pt x="43792" y="727"/>
                </a:cubicBezTo>
                <a:cubicBezTo>
                  <a:pt x="42018" y="775"/>
                  <a:pt x="40208" y="1298"/>
                  <a:pt x="38553" y="2215"/>
                </a:cubicBezTo>
                <a:cubicBezTo>
                  <a:pt x="37850" y="2608"/>
                  <a:pt x="36957" y="3168"/>
                  <a:pt x="36350" y="4037"/>
                </a:cubicBezTo>
                <a:cubicBezTo>
                  <a:pt x="36338" y="4049"/>
                  <a:pt x="36314" y="4084"/>
                  <a:pt x="36303" y="4096"/>
                </a:cubicBezTo>
                <a:cubicBezTo>
                  <a:pt x="36256" y="4159"/>
                  <a:pt x="36184" y="4189"/>
                  <a:pt x="36114" y="4189"/>
                </a:cubicBezTo>
                <a:cubicBezTo>
                  <a:pt x="36022" y="4189"/>
                  <a:pt x="35931" y="4138"/>
                  <a:pt x="35898" y="4037"/>
                </a:cubicBezTo>
                <a:cubicBezTo>
                  <a:pt x="35802" y="3644"/>
                  <a:pt x="35588" y="3263"/>
                  <a:pt x="35231" y="2930"/>
                </a:cubicBezTo>
                <a:cubicBezTo>
                  <a:pt x="34624" y="2382"/>
                  <a:pt x="34017" y="2263"/>
                  <a:pt x="33612" y="2263"/>
                </a:cubicBezTo>
                <a:cubicBezTo>
                  <a:pt x="32421" y="2263"/>
                  <a:pt x="31433" y="3203"/>
                  <a:pt x="30921" y="4835"/>
                </a:cubicBezTo>
                <a:cubicBezTo>
                  <a:pt x="30897" y="4894"/>
                  <a:pt x="30873" y="4977"/>
                  <a:pt x="30861" y="5037"/>
                </a:cubicBezTo>
                <a:cubicBezTo>
                  <a:pt x="30754" y="5394"/>
                  <a:pt x="30599" y="5847"/>
                  <a:pt x="30361" y="6311"/>
                </a:cubicBezTo>
                <a:lnTo>
                  <a:pt x="30361" y="6299"/>
                </a:lnTo>
                <a:cubicBezTo>
                  <a:pt x="30361" y="6287"/>
                  <a:pt x="30385" y="6251"/>
                  <a:pt x="30385" y="6240"/>
                </a:cubicBezTo>
                <a:cubicBezTo>
                  <a:pt x="30992" y="4204"/>
                  <a:pt x="30957" y="1763"/>
                  <a:pt x="29052" y="989"/>
                </a:cubicBezTo>
                <a:cubicBezTo>
                  <a:pt x="28635" y="822"/>
                  <a:pt x="28218" y="727"/>
                  <a:pt x="27825" y="727"/>
                </a:cubicBezTo>
                <a:cubicBezTo>
                  <a:pt x="26575" y="727"/>
                  <a:pt x="25646" y="1501"/>
                  <a:pt x="25230" y="2191"/>
                </a:cubicBezTo>
                <a:cubicBezTo>
                  <a:pt x="25111" y="2382"/>
                  <a:pt x="24622" y="3203"/>
                  <a:pt x="24253" y="4442"/>
                </a:cubicBezTo>
                <a:cubicBezTo>
                  <a:pt x="24221" y="4540"/>
                  <a:pt x="24131" y="4599"/>
                  <a:pt x="24036" y="4599"/>
                </a:cubicBezTo>
                <a:cubicBezTo>
                  <a:pt x="23993" y="4599"/>
                  <a:pt x="23949" y="4587"/>
                  <a:pt x="23908" y="4561"/>
                </a:cubicBezTo>
                <a:cubicBezTo>
                  <a:pt x="23158" y="4061"/>
                  <a:pt x="22146" y="3787"/>
                  <a:pt x="20943" y="3787"/>
                </a:cubicBezTo>
                <a:lnTo>
                  <a:pt x="20801" y="3787"/>
                </a:lnTo>
                <a:cubicBezTo>
                  <a:pt x="20753" y="3787"/>
                  <a:pt x="20705" y="3787"/>
                  <a:pt x="20682" y="3799"/>
                </a:cubicBezTo>
                <a:lnTo>
                  <a:pt x="20098" y="3882"/>
                </a:lnTo>
                <a:lnTo>
                  <a:pt x="20098" y="3739"/>
                </a:lnTo>
                <a:cubicBezTo>
                  <a:pt x="20039" y="2965"/>
                  <a:pt x="19396" y="2346"/>
                  <a:pt x="18610" y="2346"/>
                </a:cubicBezTo>
                <a:lnTo>
                  <a:pt x="18562" y="2346"/>
                </a:lnTo>
                <a:cubicBezTo>
                  <a:pt x="18157" y="2370"/>
                  <a:pt x="8609" y="2799"/>
                  <a:pt x="1572" y="12967"/>
                </a:cubicBezTo>
                <a:cubicBezTo>
                  <a:pt x="1536" y="13002"/>
                  <a:pt x="1512" y="13062"/>
                  <a:pt x="1477" y="13109"/>
                </a:cubicBezTo>
                <a:cubicBezTo>
                  <a:pt x="465" y="14991"/>
                  <a:pt x="0" y="17396"/>
                  <a:pt x="1715" y="18551"/>
                </a:cubicBezTo>
                <a:cubicBezTo>
                  <a:pt x="2239" y="18932"/>
                  <a:pt x="2834" y="19146"/>
                  <a:pt x="3441" y="19146"/>
                </a:cubicBezTo>
                <a:cubicBezTo>
                  <a:pt x="4668" y="19146"/>
                  <a:pt x="5453" y="18384"/>
                  <a:pt x="5656" y="18158"/>
                </a:cubicBezTo>
                <a:cubicBezTo>
                  <a:pt x="5811" y="17991"/>
                  <a:pt x="6489" y="17265"/>
                  <a:pt x="7120" y="16062"/>
                </a:cubicBezTo>
                <a:cubicBezTo>
                  <a:pt x="7168" y="15978"/>
                  <a:pt x="7245" y="15938"/>
                  <a:pt x="7321" y="15938"/>
                </a:cubicBezTo>
                <a:cubicBezTo>
                  <a:pt x="7417" y="15938"/>
                  <a:pt x="7510" y="16002"/>
                  <a:pt x="7537" y="16122"/>
                </a:cubicBezTo>
                <a:cubicBezTo>
                  <a:pt x="7978" y="17967"/>
                  <a:pt x="9394" y="19301"/>
                  <a:pt x="11526" y="19741"/>
                </a:cubicBezTo>
                <a:cubicBezTo>
                  <a:pt x="12192" y="19872"/>
                  <a:pt x="12883" y="19896"/>
                  <a:pt x="13562" y="19896"/>
                </a:cubicBezTo>
                <a:cubicBezTo>
                  <a:pt x="17074" y="19896"/>
                  <a:pt x="20205" y="18217"/>
                  <a:pt x="22325" y="16705"/>
                </a:cubicBezTo>
                <a:cubicBezTo>
                  <a:pt x="22372" y="16672"/>
                  <a:pt x="22422" y="16657"/>
                  <a:pt x="22470" y="16657"/>
                </a:cubicBezTo>
                <a:cubicBezTo>
                  <a:pt x="22579" y="16657"/>
                  <a:pt x="22673" y="16736"/>
                  <a:pt x="22682" y="16860"/>
                </a:cubicBezTo>
                <a:cubicBezTo>
                  <a:pt x="22765" y="18431"/>
                  <a:pt x="23622" y="19872"/>
                  <a:pt x="25170" y="20848"/>
                </a:cubicBezTo>
                <a:cubicBezTo>
                  <a:pt x="27016" y="22027"/>
                  <a:pt x="29171" y="22622"/>
                  <a:pt x="31600" y="22622"/>
                </a:cubicBezTo>
                <a:cubicBezTo>
                  <a:pt x="35052" y="22622"/>
                  <a:pt x="38374" y="21408"/>
                  <a:pt x="40541" y="20360"/>
                </a:cubicBezTo>
                <a:cubicBezTo>
                  <a:pt x="41017" y="20134"/>
                  <a:pt x="41494" y="19896"/>
                  <a:pt x="41946" y="19646"/>
                </a:cubicBezTo>
                <a:cubicBezTo>
                  <a:pt x="42303" y="19455"/>
                  <a:pt x="42649" y="19265"/>
                  <a:pt x="42970" y="19051"/>
                </a:cubicBezTo>
                <a:cubicBezTo>
                  <a:pt x="44554" y="18086"/>
                  <a:pt x="45899" y="16967"/>
                  <a:pt x="46994" y="15717"/>
                </a:cubicBezTo>
                <a:lnTo>
                  <a:pt x="46994" y="15764"/>
                </a:lnTo>
                <a:cubicBezTo>
                  <a:pt x="46971" y="15884"/>
                  <a:pt x="46971" y="15943"/>
                  <a:pt x="46971" y="15943"/>
                </a:cubicBezTo>
                <a:cubicBezTo>
                  <a:pt x="46959" y="16134"/>
                  <a:pt x="46994" y="16324"/>
                  <a:pt x="47054" y="16503"/>
                </a:cubicBezTo>
                <a:lnTo>
                  <a:pt x="47054" y="16526"/>
                </a:lnTo>
                <a:cubicBezTo>
                  <a:pt x="47352" y="18348"/>
                  <a:pt x="48756" y="19682"/>
                  <a:pt x="50828" y="20098"/>
                </a:cubicBezTo>
                <a:cubicBezTo>
                  <a:pt x="51388" y="20217"/>
                  <a:pt x="51983" y="20253"/>
                  <a:pt x="52662" y="20253"/>
                </a:cubicBezTo>
                <a:cubicBezTo>
                  <a:pt x="52924" y="20253"/>
                  <a:pt x="53209" y="20241"/>
                  <a:pt x="53507" y="20229"/>
                </a:cubicBezTo>
                <a:cubicBezTo>
                  <a:pt x="53995" y="20194"/>
                  <a:pt x="54448" y="20134"/>
                  <a:pt x="54888" y="20063"/>
                </a:cubicBezTo>
                <a:cubicBezTo>
                  <a:pt x="55400" y="19991"/>
                  <a:pt x="55853" y="19932"/>
                  <a:pt x="56317" y="19932"/>
                </a:cubicBezTo>
                <a:cubicBezTo>
                  <a:pt x="56436" y="19932"/>
                  <a:pt x="56555" y="19932"/>
                  <a:pt x="56674" y="19944"/>
                </a:cubicBezTo>
                <a:lnTo>
                  <a:pt x="56746" y="19944"/>
                </a:lnTo>
                <a:cubicBezTo>
                  <a:pt x="57984" y="20170"/>
                  <a:pt x="58615" y="20932"/>
                  <a:pt x="59008" y="21432"/>
                </a:cubicBezTo>
                <a:cubicBezTo>
                  <a:pt x="59055" y="21479"/>
                  <a:pt x="59091" y="21527"/>
                  <a:pt x="59115" y="21563"/>
                </a:cubicBezTo>
                <a:cubicBezTo>
                  <a:pt x="59782" y="22372"/>
                  <a:pt x="60520" y="22718"/>
                  <a:pt x="60734" y="22801"/>
                </a:cubicBezTo>
                <a:cubicBezTo>
                  <a:pt x="60901" y="22873"/>
                  <a:pt x="61198" y="22968"/>
                  <a:pt x="61568" y="22968"/>
                </a:cubicBezTo>
                <a:cubicBezTo>
                  <a:pt x="62330" y="22968"/>
                  <a:pt x="63044" y="22563"/>
                  <a:pt x="63520" y="21884"/>
                </a:cubicBezTo>
                <a:cubicBezTo>
                  <a:pt x="63985" y="21229"/>
                  <a:pt x="63985" y="20479"/>
                  <a:pt x="63735" y="19813"/>
                </a:cubicBezTo>
                <a:cubicBezTo>
                  <a:pt x="63677" y="19663"/>
                  <a:pt x="63786" y="19514"/>
                  <a:pt x="63932" y="19514"/>
                </a:cubicBezTo>
                <a:cubicBezTo>
                  <a:pt x="63938" y="19514"/>
                  <a:pt x="63943" y="19515"/>
                  <a:pt x="63949" y="19515"/>
                </a:cubicBezTo>
                <a:cubicBezTo>
                  <a:pt x="64187" y="19527"/>
                  <a:pt x="64413" y="19527"/>
                  <a:pt x="64651" y="19527"/>
                </a:cubicBezTo>
                <a:cubicBezTo>
                  <a:pt x="67318" y="19527"/>
                  <a:pt x="69235" y="18908"/>
                  <a:pt x="69307" y="18884"/>
                </a:cubicBezTo>
                <a:cubicBezTo>
                  <a:pt x="69926" y="18693"/>
                  <a:pt x="70307" y="18146"/>
                  <a:pt x="70342" y="17539"/>
                </a:cubicBezTo>
                <a:cubicBezTo>
                  <a:pt x="70342" y="17419"/>
                  <a:pt x="70426" y="17324"/>
                  <a:pt x="70545" y="17312"/>
                </a:cubicBezTo>
                <a:cubicBezTo>
                  <a:pt x="71807" y="17181"/>
                  <a:pt x="72748" y="16824"/>
                  <a:pt x="73402" y="16229"/>
                </a:cubicBezTo>
                <a:cubicBezTo>
                  <a:pt x="73451" y="16185"/>
                  <a:pt x="73510" y="16163"/>
                  <a:pt x="73566" y="16163"/>
                </a:cubicBezTo>
                <a:cubicBezTo>
                  <a:pt x="73648" y="16163"/>
                  <a:pt x="73724" y="16209"/>
                  <a:pt x="73760" y="16300"/>
                </a:cubicBezTo>
                <a:cubicBezTo>
                  <a:pt x="74295" y="17443"/>
                  <a:pt x="74879" y="18146"/>
                  <a:pt x="75022" y="18324"/>
                </a:cubicBezTo>
                <a:cubicBezTo>
                  <a:pt x="75462" y="18824"/>
                  <a:pt x="76308" y="19420"/>
                  <a:pt x="77367" y="19420"/>
                </a:cubicBezTo>
                <a:cubicBezTo>
                  <a:pt x="77915" y="19420"/>
                  <a:pt x="78463" y="19265"/>
                  <a:pt x="78986" y="18967"/>
                </a:cubicBezTo>
                <a:cubicBezTo>
                  <a:pt x="80760" y="17920"/>
                  <a:pt x="80415" y="15491"/>
                  <a:pt x="79522" y="13574"/>
                </a:cubicBezTo>
                <a:cubicBezTo>
                  <a:pt x="79510" y="13562"/>
                  <a:pt x="79510" y="13526"/>
                  <a:pt x="79486" y="13514"/>
                </a:cubicBezTo>
                <a:cubicBezTo>
                  <a:pt x="77034" y="8823"/>
                  <a:pt x="72628" y="5906"/>
                  <a:pt x="70223" y="4573"/>
                </a:cubicBezTo>
                <a:cubicBezTo>
                  <a:pt x="69330" y="4037"/>
                  <a:pt x="66294" y="2370"/>
                  <a:pt x="62627" y="2370"/>
                </a:cubicBezTo>
                <a:cubicBezTo>
                  <a:pt x="61568" y="2370"/>
                  <a:pt x="60567" y="2501"/>
                  <a:pt x="59591" y="2787"/>
                </a:cubicBezTo>
                <a:cubicBezTo>
                  <a:pt x="59569" y="2795"/>
                  <a:pt x="59548" y="2798"/>
                  <a:pt x="59527" y="2798"/>
                </a:cubicBezTo>
                <a:cubicBezTo>
                  <a:pt x="59420" y="2798"/>
                  <a:pt x="59327" y="2706"/>
                  <a:pt x="59317" y="2596"/>
                </a:cubicBezTo>
                <a:cubicBezTo>
                  <a:pt x="59234" y="1918"/>
                  <a:pt x="58924" y="1203"/>
                  <a:pt x="58210" y="596"/>
                </a:cubicBezTo>
                <a:cubicBezTo>
                  <a:pt x="57746" y="215"/>
                  <a:pt x="57186" y="1"/>
                  <a:pt x="5655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59" name="Shape 5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60" name="Shape 60"/>
        <p:cNvGrpSpPr/>
        <p:nvPr/>
      </p:nvGrpSpPr>
      <p:grpSpPr>
        <a:xfrm>
          <a:off x="0" y="0"/>
          <a:ext cx="0" cy="0"/>
          <a:chOff x="0" y="0"/>
          <a:chExt cx="0" cy="0"/>
        </a:xfrm>
      </p:grpSpPr>
      <p:sp>
        <p:nvSpPr>
          <p:cNvPr id="61" name="Google Shape;61;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62" name="Google Shape;62;p13"/>
          <p:cNvSpPr txBox="1"/>
          <p:nvPr>
            <p:ph idx="1" type="subTitle"/>
          </p:nvPr>
        </p:nvSpPr>
        <p:spPr>
          <a:xfrm>
            <a:off x="1860475" y="3908975"/>
            <a:ext cx="2650200" cy="529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3" name="Google Shape;63;p13"/>
          <p:cNvSpPr txBox="1"/>
          <p:nvPr>
            <p:ph idx="2" type="subTitle"/>
          </p:nvPr>
        </p:nvSpPr>
        <p:spPr>
          <a:xfrm>
            <a:off x="5656325" y="1674877"/>
            <a:ext cx="2650200" cy="529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 name="Google Shape;64;p13"/>
          <p:cNvSpPr txBox="1"/>
          <p:nvPr>
            <p:ph idx="3" type="subTitle"/>
          </p:nvPr>
        </p:nvSpPr>
        <p:spPr>
          <a:xfrm>
            <a:off x="5656325" y="1461275"/>
            <a:ext cx="2650200" cy="404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2200"/>
              <a:buFont typeface="Bellefair"/>
              <a:buNone/>
              <a:defRPr sz="2200">
                <a:latin typeface="Bellefair"/>
                <a:ea typeface="Bellefair"/>
                <a:cs typeface="Bellefair"/>
                <a:sym typeface="Bellefair"/>
              </a:defRPr>
            </a:lvl2pPr>
            <a:lvl3pPr lvl="2" rtl="0" algn="ctr">
              <a:lnSpc>
                <a:spcPct val="100000"/>
              </a:lnSpc>
              <a:spcBef>
                <a:spcPts val="0"/>
              </a:spcBef>
              <a:spcAft>
                <a:spcPts val="0"/>
              </a:spcAft>
              <a:buSzPts val="2200"/>
              <a:buFont typeface="Bellefair"/>
              <a:buNone/>
              <a:defRPr sz="2200">
                <a:latin typeface="Bellefair"/>
                <a:ea typeface="Bellefair"/>
                <a:cs typeface="Bellefair"/>
                <a:sym typeface="Bellefair"/>
              </a:defRPr>
            </a:lvl3pPr>
            <a:lvl4pPr lvl="3" rtl="0" algn="ctr">
              <a:lnSpc>
                <a:spcPct val="100000"/>
              </a:lnSpc>
              <a:spcBef>
                <a:spcPts val="0"/>
              </a:spcBef>
              <a:spcAft>
                <a:spcPts val="0"/>
              </a:spcAft>
              <a:buSzPts val="2200"/>
              <a:buFont typeface="Bellefair"/>
              <a:buNone/>
              <a:defRPr sz="2200">
                <a:latin typeface="Bellefair"/>
                <a:ea typeface="Bellefair"/>
                <a:cs typeface="Bellefair"/>
                <a:sym typeface="Bellefair"/>
              </a:defRPr>
            </a:lvl4pPr>
            <a:lvl5pPr lvl="4" rtl="0" algn="ctr">
              <a:lnSpc>
                <a:spcPct val="100000"/>
              </a:lnSpc>
              <a:spcBef>
                <a:spcPts val="0"/>
              </a:spcBef>
              <a:spcAft>
                <a:spcPts val="0"/>
              </a:spcAft>
              <a:buSzPts val="2200"/>
              <a:buFont typeface="Bellefair"/>
              <a:buNone/>
              <a:defRPr sz="2200">
                <a:latin typeface="Bellefair"/>
                <a:ea typeface="Bellefair"/>
                <a:cs typeface="Bellefair"/>
                <a:sym typeface="Bellefair"/>
              </a:defRPr>
            </a:lvl5pPr>
            <a:lvl6pPr lvl="5" rtl="0" algn="ctr">
              <a:lnSpc>
                <a:spcPct val="100000"/>
              </a:lnSpc>
              <a:spcBef>
                <a:spcPts val="0"/>
              </a:spcBef>
              <a:spcAft>
                <a:spcPts val="0"/>
              </a:spcAft>
              <a:buSzPts val="2200"/>
              <a:buFont typeface="Bellefair"/>
              <a:buNone/>
              <a:defRPr sz="2200">
                <a:latin typeface="Bellefair"/>
                <a:ea typeface="Bellefair"/>
                <a:cs typeface="Bellefair"/>
                <a:sym typeface="Bellefair"/>
              </a:defRPr>
            </a:lvl6pPr>
            <a:lvl7pPr lvl="6" rtl="0" algn="ctr">
              <a:lnSpc>
                <a:spcPct val="100000"/>
              </a:lnSpc>
              <a:spcBef>
                <a:spcPts val="0"/>
              </a:spcBef>
              <a:spcAft>
                <a:spcPts val="0"/>
              </a:spcAft>
              <a:buSzPts val="2200"/>
              <a:buFont typeface="Bellefair"/>
              <a:buNone/>
              <a:defRPr sz="2200">
                <a:latin typeface="Bellefair"/>
                <a:ea typeface="Bellefair"/>
                <a:cs typeface="Bellefair"/>
                <a:sym typeface="Bellefair"/>
              </a:defRPr>
            </a:lvl7pPr>
            <a:lvl8pPr lvl="7" rtl="0" algn="ctr">
              <a:lnSpc>
                <a:spcPct val="100000"/>
              </a:lnSpc>
              <a:spcBef>
                <a:spcPts val="0"/>
              </a:spcBef>
              <a:spcAft>
                <a:spcPts val="0"/>
              </a:spcAft>
              <a:buSzPts val="2200"/>
              <a:buFont typeface="Bellefair"/>
              <a:buNone/>
              <a:defRPr sz="2200">
                <a:latin typeface="Bellefair"/>
                <a:ea typeface="Bellefair"/>
                <a:cs typeface="Bellefair"/>
                <a:sym typeface="Bellefair"/>
              </a:defRPr>
            </a:lvl8pPr>
            <a:lvl9pPr lvl="8" rtl="0" algn="ctr">
              <a:lnSpc>
                <a:spcPct val="100000"/>
              </a:lnSpc>
              <a:spcBef>
                <a:spcPts val="0"/>
              </a:spcBef>
              <a:spcAft>
                <a:spcPts val="0"/>
              </a:spcAft>
              <a:buSzPts val="2200"/>
              <a:buFont typeface="Bellefair"/>
              <a:buNone/>
              <a:defRPr sz="2200">
                <a:latin typeface="Bellefair"/>
                <a:ea typeface="Bellefair"/>
                <a:cs typeface="Bellefair"/>
                <a:sym typeface="Bellefair"/>
              </a:defRPr>
            </a:lvl9pPr>
          </a:lstStyle>
          <a:p/>
        </p:txBody>
      </p:sp>
      <p:sp>
        <p:nvSpPr>
          <p:cNvPr id="65" name="Google Shape;65;p13"/>
          <p:cNvSpPr txBox="1"/>
          <p:nvPr>
            <p:ph idx="4" type="subTitle"/>
          </p:nvPr>
        </p:nvSpPr>
        <p:spPr>
          <a:xfrm>
            <a:off x="1860482" y="3695379"/>
            <a:ext cx="2650200" cy="404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2200"/>
              <a:buFont typeface="Bellefair"/>
              <a:buNone/>
              <a:defRPr sz="2200">
                <a:latin typeface="Bellefair"/>
                <a:ea typeface="Bellefair"/>
                <a:cs typeface="Bellefair"/>
                <a:sym typeface="Bellefair"/>
              </a:defRPr>
            </a:lvl2pPr>
            <a:lvl3pPr lvl="2" rtl="0" algn="ctr">
              <a:lnSpc>
                <a:spcPct val="100000"/>
              </a:lnSpc>
              <a:spcBef>
                <a:spcPts val="0"/>
              </a:spcBef>
              <a:spcAft>
                <a:spcPts val="0"/>
              </a:spcAft>
              <a:buSzPts val="2200"/>
              <a:buFont typeface="Bellefair"/>
              <a:buNone/>
              <a:defRPr sz="2200">
                <a:latin typeface="Bellefair"/>
                <a:ea typeface="Bellefair"/>
                <a:cs typeface="Bellefair"/>
                <a:sym typeface="Bellefair"/>
              </a:defRPr>
            </a:lvl3pPr>
            <a:lvl4pPr lvl="3" rtl="0" algn="ctr">
              <a:lnSpc>
                <a:spcPct val="100000"/>
              </a:lnSpc>
              <a:spcBef>
                <a:spcPts val="0"/>
              </a:spcBef>
              <a:spcAft>
                <a:spcPts val="0"/>
              </a:spcAft>
              <a:buSzPts val="2200"/>
              <a:buFont typeface="Bellefair"/>
              <a:buNone/>
              <a:defRPr sz="2200">
                <a:latin typeface="Bellefair"/>
                <a:ea typeface="Bellefair"/>
                <a:cs typeface="Bellefair"/>
                <a:sym typeface="Bellefair"/>
              </a:defRPr>
            </a:lvl4pPr>
            <a:lvl5pPr lvl="4" rtl="0" algn="ctr">
              <a:lnSpc>
                <a:spcPct val="100000"/>
              </a:lnSpc>
              <a:spcBef>
                <a:spcPts val="0"/>
              </a:spcBef>
              <a:spcAft>
                <a:spcPts val="0"/>
              </a:spcAft>
              <a:buSzPts val="2200"/>
              <a:buFont typeface="Bellefair"/>
              <a:buNone/>
              <a:defRPr sz="2200">
                <a:latin typeface="Bellefair"/>
                <a:ea typeface="Bellefair"/>
                <a:cs typeface="Bellefair"/>
                <a:sym typeface="Bellefair"/>
              </a:defRPr>
            </a:lvl5pPr>
            <a:lvl6pPr lvl="5" rtl="0" algn="ctr">
              <a:lnSpc>
                <a:spcPct val="100000"/>
              </a:lnSpc>
              <a:spcBef>
                <a:spcPts val="0"/>
              </a:spcBef>
              <a:spcAft>
                <a:spcPts val="0"/>
              </a:spcAft>
              <a:buSzPts val="2200"/>
              <a:buFont typeface="Bellefair"/>
              <a:buNone/>
              <a:defRPr sz="2200">
                <a:latin typeface="Bellefair"/>
                <a:ea typeface="Bellefair"/>
                <a:cs typeface="Bellefair"/>
                <a:sym typeface="Bellefair"/>
              </a:defRPr>
            </a:lvl6pPr>
            <a:lvl7pPr lvl="6" rtl="0" algn="ctr">
              <a:lnSpc>
                <a:spcPct val="100000"/>
              </a:lnSpc>
              <a:spcBef>
                <a:spcPts val="0"/>
              </a:spcBef>
              <a:spcAft>
                <a:spcPts val="0"/>
              </a:spcAft>
              <a:buSzPts val="2200"/>
              <a:buFont typeface="Bellefair"/>
              <a:buNone/>
              <a:defRPr sz="2200">
                <a:latin typeface="Bellefair"/>
                <a:ea typeface="Bellefair"/>
                <a:cs typeface="Bellefair"/>
                <a:sym typeface="Bellefair"/>
              </a:defRPr>
            </a:lvl7pPr>
            <a:lvl8pPr lvl="7" rtl="0" algn="ctr">
              <a:lnSpc>
                <a:spcPct val="100000"/>
              </a:lnSpc>
              <a:spcBef>
                <a:spcPts val="0"/>
              </a:spcBef>
              <a:spcAft>
                <a:spcPts val="0"/>
              </a:spcAft>
              <a:buSzPts val="2200"/>
              <a:buFont typeface="Bellefair"/>
              <a:buNone/>
              <a:defRPr sz="2200">
                <a:latin typeface="Bellefair"/>
                <a:ea typeface="Bellefair"/>
                <a:cs typeface="Bellefair"/>
                <a:sym typeface="Bellefair"/>
              </a:defRPr>
            </a:lvl8pPr>
            <a:lvl9pPr lvl="8" rtl="0" algn="ctr">
              <a:lnSpc>
                <a:spcPct val="100000"/>
              </a:lnSpc>
              <a:spcBef>
                <a:spcPts val="0"/>
              </a:spcBef>
              <a:spcAft>
                <a:spcPts val="0"/>
              </a:spcAft>
              <a:buSzPts val="2200"/>
              <a:buFont typeface="Bellefair"/>
              <a:buNone/>
              <a:defRPr sz="2200">
                <a:latin typeface="Bellefair"/>
                <a:ea typeface="Bellefair"/>
                <a:cs typeface="Bellefair"/>
                <a:sym typeface="Bellefair"/>
              </a:defRPr>
            </a:lvl9pPr>
          </a:lstStyle>
          <a:p/>
        </p:txBody>
      </p:sp>
      <p:sp>
        <p:nvSpPr>
          <p:cNvPr id="66" name="Google Shape;66;p13"/>
          <p:cNvSpPr txBox="1"/>
          <p:nvPr>
            <p:ph idx="5" type="subTitle"/>
          </p:nvPr>
        </p:nvSpPr>
        <p:spPr>
          <a:xfrm>
            <a:off x="1860630" y="1674871"/>
            <a:ext cx="2650200" cy="529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7" name="Google Shape;67;p13"/>
          <p:cNvSpPr txBox="1"/>
          <p:nvPr>
            <p:ph idx="6" type="subTitle"/>
          </p:nvPr>
        </p:nvSpPr>
        <p:spPr>
          <a:xfrm flipH="1">
            <a:off x="1860675" y="1461275"/>
            <a:ext cx="2650200" cy="404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2200"/>
              <a:buFont typeface="Bellefair"/>
              <a:buNone/>
              <a:defRPr sz="2200">
                <a:latin typeface="Bellefair"/>
                <a:ea typeface="Bellefair"/>
                <a:cs typeface="Bellefair"/>
                <a:sym typeface="Bellefair"/>
              </a:defRPr>
            </a:lvl2pPr>
            <a:lvl3pPr lvl="2" rtl="0" algn="ctr">
              <a:lnSpc>
                <a:spcPct val="100000"/>
              </a:lnSpc>
              <a:spcBef>
                <a:spcPts val="0"/>
              </a:spcBef>
              <a:spcAft>
                <a:spcPts val="0"/>
              </a:spcAft>
              <a:buSzPts val="2200"/>
              <a:buFont typeface="Bellefair"/>
              <a:buNone/>
              <a:defRPr sz="2200">
                <a:latin typeface="Bellefair"/>
                <a:ea typeface="Bellefair"/>
                <a:cs typeface="Bellefair"/>
                <a:sym typeface="Bellefair"/>
              </a:defRPr>
            </a:lvl3pPr>
            <a:lvl4pPr lvl="3" rtl="0" algn="ctr">
              <a:lnSpc>
                <a:spcPct val="100000"/>
              </a:lnSpc>
              <a:spcBef>
                <a:spcPts val="0"/>
              </a:spcBef>
              <a:spcAft>
                <a:spcPts val="0"/>
              </a:spcAft>
              <a:buSzPts val="2200"/>
              <a:buFont typeface="Bellefair"/>
              <a:buNone/>
              <a:defRPr sz="2200">
                <a:latin typeface="Bellefair"/>
                <a:ea typeface="Bellefair"/>
                <a:cs typeface="Bellefair"/>
                <a:sym typeface="Bellefair"/>
              </a:defRPr>
            </a:lvl4pPr>
            <a:lvl5pPr lvl="4" rtl="0" algn="ctr">
              <a:lnSpc>
                <a:spcPct val="100000"/>
              </a:lnSpc>
              <a:spcBef>
                <a:spcPts val="0"/>
              </a:spcBef>
              <a:spcAft>
                <a:spcPts val="0"/>
              </a:spcAft>
              <a:buSzPts val="2200"/>
              <a:buFont typeface="Bellefair"/>
              <a:buNone/>
              <a:defRPr sz="2200">
                <a:latin typeface="Bellefair"/>
                <a:ea typeface="Bellefair"/>
                <a:cs typeface="Bellefair"/>
                <a:sym typeface="Bellefair"/>
              </a:defRPr>
            </a:lvl5pPr>
            <a:lvl6pPr lvl="5" rtl="0" algn="ctr">
              <a:lnSpc>
                <a:spcPct val="100000"/>
              </a:lnSpc>
              <a:spcBef>
                <a:spcPts val="0"/>
              </a:spcBef>
              <a:spcAft>
                <a:spcPts val="0"/>
              </a:spcAft>
              <a:buSzPts val="2200"/>
              <a:buFont typeface="Bellefair"/>
              <a:buNone/>
              <a:defRPr sz="2200">
                <a:latin typeface="Bellefair"/>
                <a:ea typeface="Bellefair"/>
                <a:cs typeface="Bellefair"/>
                <a:sym typeface="Bellefair"/>
              </a:defRPr>
            </a:lvl6pPr>
            <a:lvl7pPr lvl="6" rtl="0" algn="ctr">
              <a:lnSpc>
                <a:spcPct val="100000"/>
              </a:lnSpc>
              <a:spcBef>
                <a:spcPts val="0"/>
              </a:spcBef>
              <a:spcAft>
                <a:spcPts val="0"/>
              </a:spcAft>
              <a:buSzPts val="2200"/>
              <a:buFont typeface="Bellefair"/>
              <a:buNone/>
              <a:defRPr sz="2200">
                <a:latin typeface="Bellefair"/>
                <a:ea typeface="Bellefair"/>
                <a:cs typeface="Bellefair"/>
                <a:sym typeface="Bellefair"/>
              </a:defRPr>
            </a:lvl7pPr>
            <a:lvl8pPr lvl="7" rtl="0" algn="ctr">
              <a:lnSpc>
                <a:spcPct val="100000"/>
              </a:lnSpc>
              <a:spcBef>
                <a:spcPts val="0"/>
              </a:spcBef>
              <a:spcAft>
                <a:spcPts val="0"/>
              </a:spcAft>
              <a:buSzPts val="2200"/>
              <a:buFont typeface="Bellefair"/>
              <a:buNone/>
              <a:defRPr sz="2200">
                <a:latin typeface="Bellefair"/>
                <a:ea typeface="Bellefair"/>
                <a:cs typeface="Bellefair"/>
                <a:sym typeface="Bellefair"/>
              </a:defRPr>
            </a:lvl8pPr>
            <a:lvl9pPr lvl="8" rtl="0" algn="ctr">
              <a:lnSpc>
                <a:spcPct val="100000"/>
              </a:lnSpc>
              <a:spcBef>
                <a:spcPts val="0"/>
              </a:spcBef>
              <a:spcAft>
                <a:spcPts val="0"/>
              </a:spcAft>
              <a:buSzPts val="2200"/>
              <a:buFont typeface="Bellefair"/>
              <a:buNone/>
              <a:defRPr sz="2200">
                <a:latin typeface="Bellefair"/>
                <a:ea typeface="Bellefair"/>
                <a:cs typeface="Bellefair"/>
                <a:sym typeface="Bellefair"/>
              </a:defRPr>
            </a:lvl9pPr>
          </a:lstStyle>
          <a:p/>
        </p:txBody>
      </p:sp>
      <p:sp>
        <p:nvSpPr>
          <p:cNvPr id="68" name="Google Shape;68;p13"/>
          <p:cNvSpPr txBox="1"/>
          <p:nvPr>
            <p:ph idx="7" type="subTitle"/>
          </p:nvPr>
        </p:nvSpPr>
        <p:spPr>
          <a:xfrm>
            <a:off x="5656325" y="3909325"/>
            <a:ext cx="2650200" cy="529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9" name="Google Shape;69;p13"/>
          <p:cNvSpPr txBox="1"/>
          <p:nvPr>
            <p:ph idx="8" type="subTitle"/>
          </p:nvPr>
        </p:nvSpPr>
        <p:spPr>
          <a:xfrm>
            <a:off x="5656325" y="3695375"/>
            <a:ext cx="2650200" cy="404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2200"/>
              <a:buFont typeface="Bellefair"/>
              <a:buNone/>
              <a:defRPr sz="2200">
                <a:latin typeface="Bellefair"/>
                <a:ea typeface="Bellefair"/>
                <a:cs typeface="Bellefair"/>
                <a:sym typeface="Bellefair"/>
              </a:defRPr>
            </a:lvl2pPr>
            <a:lvl3pPr lvl="2" rtl="0" algn="ctr">
              <a:lnSpc>
                <a:spcPct val="100000"/>
              </a:lnSpc>
              <a:spcBef>
                <a:spcPts val="0"/>
              </a:spcBef>
              <a:spcAft>
                <a:spcPts val="0"/>
              </a:spcAft>
              <a:buSzPts val="2200"/>
              <a:buFont typeface="Bellefair"/>
              <a:buNone/>
              <a:defRPr sz="2200">
                <a:latin typeface="Bellefair"/>
                <a:ea typeface="Bellefair"/>
                <a:cs typeface="Bellefair"/>
                <a:sym typeface="Bellefair"/>
              </a:defRPr>
            </a:lvl3pPr>
            <a:lvl4pPr lvl="3" rtl="0" algn="ctr">
              <a:lnSpc>
                <a:spcPct val="100000"/>
              </a:lnSpc>
              <a:spcBef>
                <a:spcPts val="0"/>
              </a:spcBef>
              <a:spcAft>
                <a:spcPts val="0"/>
              </a:spcAft>
              <a:buSzPts val="2200"/>
              <a:buFont typeface="Bellefair"/>
              <a:buNone/>
              <a:defRPr sz="2200">
                <a:latin typeface="Bellefair"/>
                <a:ea typeface="Bellefair"/>
                <a:cs typeface="Bellefair"/>
                <a:sym typeface="Bellefair"/>
              </a:defRPr>
            </a:lvl4pPr>
            <a:lvl5pPr lvl="4" rtl="0" algn="ctr">
              <a:lnSpc>
                <a:spcPct val="100000"/>
              </a:lnSpc>
              <a:spcBef>
                <a:spcPts val="0"/>
              </a:spcBef>
              <a:spcAft>
                <a:spcPts val="0"/>
              </a:spcAft>
              <a:buSzPts val="2200"/>
              <a:buFont typeface="Bellefair"/>
              <a:buNone/>
              <a:defRPr sz="2200">
                <a:latin typeface="Bellefair"/>
                <a:ea typeface="Bellefair"/>
                <a:cs typeface="Bellefair"/>
                <a:sym typeface="Bellefair"/>
              </a:defRPr>
            </a:lvl5pPr>
            <a:lvl6pPr lvl="5" rtl="0" algn="ctr">
              <a:lnSpc>
                <a:spcPct val="100000"/>
              </a:lnSpc>
              <a:spcBef>
                <a:spcPts val="0"/>
              </a:spcBef>
              <a:spcAft>
                <a:spcPts val="0"/>
              </a:spcAft>
              <a:buSzPts val="2200"/>
              <a:buFont typeface="Bellefair"/>
              <a:buNone/>
              <a:defRPr sz="2200">
                <a:latin typeface="Bellefair"/>
                <a:ea typeface="Bellefair"/>
                <a:cs typeface="Bellefair"/>
                <a:sym typeface="Bellefair"/>
              </a:defRPr>
            </a:lvl6pPr>
            <a:lvl7pPr lvl="6" rtl="0" algn="ctr">
              <a:lnSpc>
                <a:spcPct val="100000"/>
              </a:lnSpc>
              <a:spcBef>
                <a:spcPts val="0"/>
              </a:spcBef>
              <a:spcAft>
                <a:spcPts val="0"/>
              </a:spcAft>
              <a:buSzPts val="2200"/>
              <a:buFont typeface="Bellefair"/>
              <a:buNone/>
              <a:defRPr sz="2200">
                <a:latin typeface="Bellefair"/>
                <a:ea typeface="Bellefair"/>
                <a:cs typeface="Bellefair"/>
                <a:sym typeface="Bellefair"/>
              </a:defRPr>
            </a:lvl7pPr>
            <a:lvl8pPr lvl="7" rtl="0" algn="ctr">
              <a:lnSpc>
                <a:spcPct val="100000"/>
              </a:lnSpc>
              <a:spcBef>
                <a:spcPts val="0"/>
              </a:spcBef>
              <a:spcAft>
                <a:spcPts val="0"/>
              </a:spcAft>
              <a:buSzPts val="2200"/>
              <a:buFont typeface="Bellefair"/>
              <a:buNone/>
              <a:defRPr sz="2200">
                <a:latin typeface="Bellefair"/>
                <a:ea typeface="Bellefair"/>
                <a:cs typeface="Bellefair"/>
                <a:sym typeface="Bellefair"/>
              </a:defRPr>
            </a:lvl8pPr>
            <a:lvl9pPr lvl="8" rtl="0" algn="ctr">
              <a:lnSpc>
                <a:spcPct val="100000"/>
              </a:lnSpc>
              <a:spcBef>
                <a:spcPts val="0"/>
              </a:spcBef>
              <a:spcAft>
                <a:spcPts val="0"/>
              </a:spcAft>
              <a:buSzPts val="2200"/>
              <a:buFont typeface="Bellefair"/>
              <a:buNone/>
              <a:defRPr sz="2200">
                <a:latin typeface="Bellefair"/>
                <a:ea typeface="Bellefair"/>
                <a:cs typeface="Bellefair"/>
                <a:sym typeface="Bellefair"/>
              </a:defRPr>
            </a:lvl9pPr>
          </a:lstStyle>
          <a:p/>
        </p:txBody>
      </p:sp>
      <p:sp>
        <p:nvSpPr>
          <p:cNvPr id="70" name="Google Shape;70;p13"/>
          <p:cNvSpPr txBox="1"/>
          <p:nvPr>
            <p:ph idx="9" type="subTitle"/>
          </p:nvPr>
        </p:nvSpPr>
        <p:spPr>
          <a:xfrm>
            <a:off x="1860475" y="2791923"/>
            <a:ext cx="2650200" cy="529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1" name="Google Shape;71;p13"/>
          <p:cNvSpPr txBox="1"/>
          <p:nvPr>
            <p:ph idx="13" type="subTitle"/>
          </p:nvPr>
        </p:nvSpPr>
        <p:spPr>
          <a:xfrm>
            <a:off x="1860482" y="2578327"/>
            <a:ext cx="2650200" cy="404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2200"/>
              <a:buFont typeface="Bellefair"/>
              <a:buNone/>
              <a:defRPr sz="2200">
                <a:latin typeface="Bellefair"/>
                <a:ea typeface="Bellefair"/>
                <a:cs typeface="Bellefair"/>
                <a:sym typeface="Bellefair"/>
              </a:defRPr>
            </a:lvl2pPr>
            <a:lvl3pPr lvl="2" rtl="0" algn="ctr">
              <a:lnSpc>
                <a:spcPct val="100000"/>
              </a:lnSpc>
              <a:spcBef>
                <a:spcPts val="0"/>
              </a:spcBef>
              <a:spcAft>
                <a:spcPts val="0"/>
              </a:spcAft>
              <a:buSzPts val="2200"/>
              <a:buFont typeface="Bellefair"/>
              <a:buNone/>
              <a:defRPr sz="2200">
                <a:latin typeface="Bellefair"/>
                <a:ea typeface="Bellefair"/>
                <a:cs typeface="Bellefair"/>
                <a:sym typeface="Bellefair"/>
              </a:defRPr>
            </a:lvl3pPr>
            <a:lvl4pPr lvl="3" rtl="0" algn="ctr">
              <a:lnSpc>
                <a:spcPct val="100000"/>
              </a:lnSpc>
              <a:spcBef>
                <a:spcPts val="0"/>
              </a:spcBef>
              <a:spcAft>
                <a:spcPts val="0"/>
              </a:spcAft>
              <a:buSzPts val="2200"/>
              <a:buFont typeface="Bellefair"/>
              <a:buNone/>
              <a:defRPr sz="2200">
                <a:latin typeface="Bellefair"/>
                <a:ea typeface="Bellefair"/>
                <a:cs typeface="Bellefair"/>
                <a:sym typeface="Bellefair"/>
              </a:defRPr>
            </a:lvl4pPr>
            <a:lvl5pPr lvl="4" rtl="0" algn="ctr">
              <a:lnSpc>
                <a:spcPct val="100000"/>
              </a:lnSpc>
              <a:spcBef>
                <a:spcPts val="0"/>
              </a:spcBef>
              <a:spcAft>
                <a:spcPts val="0"/>
              </a:spcAft>
              <a:buSzPts val="2200"/>
              <a:buFont typeface="Bellefair"/>
              <a:buNone/>
              <a:defRPr sz="2200">
                <a:latin typeface="Bellefair"/>
                <a:ea typeface="Bellefair"/>
                <a:cs typeface="Bellefair"/>
                <a:sym typeface="Bellefair"/>
              </a:defRPr>
            </a:lvl5pPr>
            <a:lvl6pPr lvl="5" rtl="0" algn="ctr">
              <a:lnSpc>
                <a:spcPct val="100000"/>
              </a:lnSpc>
              <a:spcBef>
                <a:spcPts val="0"/>
              </a:spcBef>
              <a:spcAft>
                <a:spcPts val="0"/>
              </a:spcAft>
              <a:buSzPts val="2200"/>
              <a:buFont typeface="Bellefair"/>
              <a:buNone/>
              <a:defRPr sz="2200">
                <a:latin typeface="Bellefair"/>
                <a:ea typeface="Bellefair"/>
                <a:cs typeface="Bellefair"/>
                <a:sym typeface="Bellefair"/>
              </a:defRPr>
            </a:lvl6pPr>
            <a:lvl7pPr lvl="6" rtl="0" algn="ctr">
              <a:lnSpc>
                <a:spcPct val="100000"/>
              </a:lnSpc>
              <a:spcBef>
                <a:spcPts val="0"/>
              </a:spcBef>
              <a:spcAft>
                <a:spcPts val="0"/>
              </a:spcAft>
              <a:buSzPts val="2200"/>
              <a:buFont typeface="Bellefair"/>
              <a:buNone/>
              <a:defRPr sz="2200">
                <a:latin typeface="Bellefair"/>
                <a:ea typeface="Bellefair"/>
                <a:cs typeface="Bellefair"/>
                <a:sym typeface="Bellefair"/>
              </a:defRPr>
            </a:lvl7pPr>
            <a:lvl8pPr lvl="7" rtl="0" algn="ctr">
              <a:lnSpc>
                <a:spcPct val="100000"/>
              </a:lnSpc>
              <a:spcBef>
                <a:spcPts val="0"/>
              </a:spcBef>
              <a:spcAft>
                <a:spcPts val="0"/>
              </a:spcAft>
              <a:buSzPts val="2200"/>
              <a:buFont typeface="Bellefair"/>
              <a:buNone/>
              <a:defRPr sz="2200">
                <a:latin typeface="Bellefair"/>
                <a:ea typeface="Bellefair"/>
                <a:cs typeface="Bellefair"/>
                <a:sym typeface="Bellefair"/>
              </a:defRPr>
            </a:lvl8pPr>
            <a:lvl9pPr lvl="8" rtl="0" algn="ctr">
              <a:lnSpc>
                <a:spcPct val="100000"/>
              </a:lnSpc>
              <a:spcBef>
                <a:spcPts val="0"/>
              </a:spcBef>
              <a:spcAft>
                <a:spcPts val="0"/>
              </a:spcAft>
              <a:buSzPts val="2200"/>
              <a:buFont typeface="Bellefair"/>
              <a:buNone/>
              <a:defRPr sz="2200">
                <a:latin typeface="Bellefair"/>
                <a:ea typeface="Bellefair"/>
                <a:cs typeface="Bellefair"/>
                <a:sym typeface="Bellefair"/>
              </a:defRPr>
            </a:lvl9pPr>
          </a:lstStyle>
          <a:p/>
        </p:txBody>
      </p:sp>
      <p:sp>
        <p:nvSpPr>
          <p:cNvPr id="72" name="Google Shape;72;p13"/>
          <p:cNvSpPr txBox="1"/>
          <p:nvPr>
            <p:ph idx="14" type="subTitle"/>
          </p:nvPr>
        </p:nvSpPr>
        <p:spPr>
          <a:xfrm>
            <a:off x="5656325" y="2792101"/>
            <a:ext cx="2650200" cy="529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3" name="Google Shape;73;p13"/>
          <p:cNvSpPr txBox="1"/>
          <p:nvPr>
            <p:ph idx="15" type="subTitle"/>
          </p:nvPr>
        </p:nvSpPr>
        <p:spPr>
          <a:xfrm>
            <a:off x="5656325" y="2578325"/>
            <a:ext cx="2650200" cy="404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2200"/>
              <a:buFont typeface="Bellefair"/>
              <a:buNone/>
              <a:defRPr sz="2200">
                <a:latin typeface="Bellefair"/>
                <a:ea typeface="Bellefair"/>
                <a:cs typeface="Bellefair"/>
                <a:sym typeface="Bellefair"/>
              </a:defRPr>
            </a:lvl2pPr>
            <a:lvl3pPr lvl="2" rtl="0" algn="ctr">
              <a:lnSpc>
                <a:spcPct val="100000"/>
              </a:lnSpc>
              <a:spcBef>
                <a:spcPts val="0"/>
              </a:spcBef>
              <a:spcAft>
                <a:spcPts val="0"/>
              </a:spcAft>
              <a:buSzPts val="2200"/>
              <a:buFont typeface="Bellefair"/>
              <a:buNone/>
              <a:defRPr sz="2200">
                <a:latin typeface="Bellefair"/>
                <a:ea typeface="Bellefair"/>
                <a:cs typeface="Bellefair"/>
                <a:sym typeface="Bellefair"/>
              </a:defRPr>
            </a:lvl3pPr>
            <a:lvl4pPr lvl="3" rtl="0" algn="ctr">
              <a:lnSpc>
                <a:spcPct val="100000"/>
              </a:lnSpc>
              <a:spcBef>
                <a:spcPts val="0"/>
              </a:spcBef>
              <a:spcAft>
                <a:spcPts val="0"/>
              </a:spcAft>
              <a:buSzPts val="2200"/>
              <a:buFont typeface="Bellefair"/>
              <a:buNone/>
              <a:defRPr sz="2200">
                <a:latin typeface="Bellefair"/>
                <a:ea typeface="Bellefair"/>
                <a:cs typeface="Bellefair"/>
                <a:sym typeface="Bellefair"/>
              </a:defRPr>
            </a:lvl4pPr>
            <a:lvl5pPr lvl="4" rtl="0" algn="ctr">
              <a:lnSpc>
                <a:spcPct val="100000"/>
              </a:lnSpc>
              <a:spcBef>
                <a:spcPts val="0"/>
              </a:spcBef>
              <a:spcAft>
                <a:spcPts val="0"/>
              </a:spcAft>
              <a:buSzPts val="2200"/>
              <a:buFont typeface="Bellefair"/>
              <a:buNone/>
              <a:defRPr sz="2200">
                <a:latin typeface="Bellefair"/>
                <a:ea typeface="Bellefair"/>
                <a:cs typeface="Bellefair"/>
                <a:sym typeface="Bellefair"/>
              </a:defRPr>
            </a:lvl5pPr>
            <a:lvl6pPr lvl="5" rtl="0" algn="ctr">
              <a:lnSpc>
                <a:spcPct val="100000"/>
              </a:lnSpc>
              <a:spcBef>
                <a:spcPts val="0"/>
              </a:spcBef>
              <a:spcAft>
                <a:spcPts val="0"/>
              </a:spcAft>
              <a:buSzPts val="2200"/>
              <a:buFont typeface="Bellefair"/>
              <a:buNone/>
              <a:defRPr sz="2200">
                <a:latin typeface="Bellefair"/>
                <a:ea typeface="Bellefair"/>
                <a:cs typeface="Bellefair"/>
                <a:sym typeface="Bellefair"/>
              </a:defRPr>
            </a:lvl6pPr>
            <a:lvl7pPr lvl="6" rtl="0" algn="ctr">
              <a:lnSpc>
                <a:spcPct val="100000"/>
              </a:lnSpc>
              <a:spcBef>
                <a:spcPts val="0"/>
              </a:spcBef>
              <a:spcAft>
                <a:spcPts val="0"/>
              </a:spcAft>
              <a:buSzPts val="2200"/>
              <a:buFont typeface="Bellefair"/>
              <a:buNone/>
              <a:defRPr sz="2200">
                <a:latin typeface="Bellefair"/>
                <a:ea typeface="Bellefair"/>
                <a:cs typeface="Bellefair"/>
                <a:sym typeface="Bellefair"/>
              </a:defRPr>
            </a:lvl7pPr>
            <a:lvl8pPr lvl="7" rtl="0" algn="ctr">
              <a:lnSpc>
                <a:spcPct val="100000"/>
              </a:lnSpc>
              <a:spcBef>
                <a:spcPts val="0"/>
              </a:spcBef>
              <a:spcAft>
                <a:spcPts val="0"/>
              </a:spcAft>
              <a:buSzPts val="2200"/>
              <a:buFont typeface="Bellefair"/>
              <a:buNone/>
              <a:defRPr sz="2200">
                <a:latin typeface="Bellefair"/>
                <a:ea typeface="Bellefair"/>
                <a:cs typeface="Bellefair"/>
                <a:sym typeface="Bellefair"/>
              </a:defRPr>
            </a:lvl8pPr>
            <a:lvl9pPr lvl="8" rtl="0" algn="ctr">
              <a:lnSpc>
                <a:spcPct val="100000"/>
              </a:lnSpc>
              <a:spcBef>
                <a:spcPts val="0"/>
              </a:spcBef>
              <a:spcAft>
                <a:spcPts val="0"/>
              </a:spcAft>
              <a:buSzPts val="2200"/>
              <a:buFont typeface="Bellefair"/>
              <a:buNone/>
              <a:defRPr sz="2200">
                <a:latin typeface="Bellefair"/>
                <a:ea typeface="Bellefair"/>
                <a:cs typeface="Bellefair"/>
                <a:sym typeface="Bellefair"/>
              </a:defRPr>
            </a:lvl9pPr>
          </a:lstStyle>
          <a:p/>
        </p:txBody>
      </p:sp>
      <p:sp>
        <p:nvSpPr>
          <p:cNvPr id="74" name="Google Shape;74;p13"/>
          <p:cNvSpPr txBox="1"/>
          <p:nvPr>
            <p:ph hasCustomPrompt="1" idx="16" type="title"/>
          </p:nvPr>
        </p:nvSpPr>
        <p:spPr>
          <a:xfrm>
            <a:off x="715090" y="1366025"/>
            <a:ext cx="1145400" cy="933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7000">
                <a:solidFill>
                  <a:schemeClr val="l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75" name="Google Shape;75;p13"/>
          <p:cNvSpPr txBox="1"/>
          <p:nvPr>
            <p:ph hasCustomPrompt="1" idx="17" type="title"/>
          </p:nvPr>
        </p:nvSpPr>
        <p:spPr>
          <a:xfrm>
            <a:off x="715090" y="2483075"/>
            <a:ext cx="1145400" cy="933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7000">
                <a:solidFill>
                  <a:schemeClr val="l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76" name="Google Shape;76;p13"/>
          <p:cNvSpPr txBox="1"/>
          <p:nvPr>
            <p:ph hasCustomPrompt="1" idx="18" type="title"/>
          </p:nvPr>
        </p:nvSpPr>
        <p:spPr>
          <a:xfrm>
            <a:off x="715090" y="3600125"/>
            <a:ext cx="1145400" cy="933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7000">
                <a:solidFill>
                  <a:schemeClr val="l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77" name="Google Shape;77;p13"/>
          <p:cNvSpPr txBox="1"/>
          <p:nvPr>
            <p:ph hasCustomPrompt="1" idx="19" type="title"/>
          </p:nvPr>
        </p:nvSpPr>
        <p:spPr>
          <a:xfrm>
            <a:off x="4510865" y="1366025"/>
            <a:ext cx="1145400" cy="933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7000">
                <a:solidFill>
                  <a:schemeClr val="l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78" name="Google Shape;78;p13"/>
          <p:cNvSpPr txBox="1"/>
          <p:nvPr>
            <p:ph hasCustomPrompt="1" idx="20" type="title"/>
          </p:nvPr>
        </p:nvSpPr>
        <p:spPr>
          <a:xfrm>
            <a:off x="4510865" y="2483075"/>
            <a:ext cx="1145400" cy="933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7000">
                <a:solidFill>
                  <a:schemeClr val="l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79" name="Google Shape;79;p13"/>
          <p:cNvSpPr txBox="1"/>
          <p:nvPr>
            <p:ph hasCustomPrompt="1" idx="21" type="title"/>
          </p:nvPr>
        </p:nvSpPr>
        <p:spPr>
          <a:xfrm>
            <a:off x="4510865" y="3600125"/>
            <a:ext cx="1145400" cy="933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7000">
                <a:solidFill>
                  <a:schemeClr val="l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grpSp>
        <p:nvGrpSpPr>
          <p:cNvPr id="80" name="Google Shape;80;p13"/>
          <p:cNvGrpSpPr/>
          <p:nvPr/>
        </p:nvGrpSpPr>
        <p:grpSpPr>
          <a:xfrm flipH="1" rot="10800000">
            <a:off x="59131" y="4769490"/>
            <a:ext cx="9025738" cy="1573444"/>
            <a:chOff x="-78524" y="4503598"/>
            <a:chExt cx="9301049" cy="1621438"/>
          </a:xfrm>
        </p:grpSpPr>
        <p:sp>
          <p:nvSpPr>
            <p:cNvPr id="81" name="Google Shape;81;p13"/>
            <p:cNvSpPr/>
            <p:nvPr/>
          </p:nvSpPr>
          <p:spPr>
            <a:xfrm flipH="1">
              <a:off x="4603117" y="4503598"/>
              <a:ext cx="4619408" cy="1621438"/>
            </a:xfrm>
            <a:custGeom>
              <a:rect b="b" l="l" r="r" t="t"/>
              <a:pathLst>
                <a:path extrusionOk="0" h="27849" w="79344">
                  <a:moveTo>
                    <a:pt x="21122" y="0"/>
                  </a:moveTo>
                  <a:cubicBezTo>
                    <a:pt x="19693" y="0"/>
                    <a:pt x="18372" y="786"/>
                    <a:pt x="17598" y="2108"/>
                  </a:cubicBezTo>
                  <a:cubicBezTo>
                    <a:pt x="17407" y="2441"/>
                    <a:pt x="17241" y="2798"/>
                    <a:pt x="17110" y="3167"/>
                  </a:cubicBezTo>
                  <a:cubicBezTo>
                    <a:pt x="16836" y="3084"/>
                    <a:pt x="16550" y="3024"/>
                    <a:pt x="16276" y="3001"/>
                  </a:cubicBezTo>
                  <a:cubicBezTo>
                    <a:pt x="16121" y="2977"/>
                    <a:pt x="15895" y="2929"/>
                    <a:pt x="15645" y="2917"/>
                  </a:cubicBezTo>
                  <a:cubicBezTo>
                    <a:pt x="15359" y="2894"/>
                    <a:pt x="15070" y="2882"/>
                    <a:pt x="14778" y="2882"/>
                  </a:cubicBezTo>
                  <a:cubicBezTo>
                    <a:pt x="14194" y="2882"/>
                    <a:pt x="13601" y="2929"/>
                    <a:pt x="13014" y="3024"/>
                  </a:cubicBezTo>
                  <a:cubicBezTo>
                    <a:pt x="10347" y="3441"/>
                    <a:pt x="8311" y="4370"/>
                    <a:pt x="6954" y="5799"/>
                  </a:cubicBezTo>
                  <a:cubicBezTo>
                    <a:pt x="6727" y="6037"/>
                    <a:pt x="6489" y="6323"/>
                    <a:pt x="6263" y="6668"/>
                  </a:cubicBezTo>
                  <a:cubicBezTo>
                    <a:pt x="5334" y="8025"/>
                    <a:pt x="4525" y="10299"/>
                    <a:pt x="5358" y="12204"/>
                  </a:cubicBezTo>
                  <a:cubicBezTo>
                    <a:pt x="5525" y="12573"/>
                    <a:pt x="5751" y="12919"/>
                    <a:pt x="6001" y="13216"/>
                  </a:cubicBezTo>
                  <a:cubicBezTo>
                    <a:pt x="4799" y="14097"/>
                    <a:pt x="3906" y="14955"/>
                    <a:pt x="3334" y="15597"/>
                  </a:cubicBezTo>
                  <a:cubicBezTo>
                    <a:pt x="1477" y="17514"/>
                    <a:pt x="0" y="20824"/>
                    <a:pt x="1917" y="23920"/>
                  </a:cubicBezTo>
                  <a:cubicBezTo>
                    <a:pt x="2917" y="25539"/>
                    <a:pt x="4739" y="26456"/>
                    <a:pt x="6906" y="26456"/>
                  </a:cubicBezTo>
                  <a:cubicBezTo>
                    <a:pt x="7120" y="26456"/>
                    <a:pt x="7335" y="26444"/>
                    <a:pt x="7549" y="26432"/>
                  </a:cubicBezTo>
                  <a:cubicBezTo>
                    <a:pt x="8704" y="26337"/>
                    <a:pt x="9894" y="26027"/>
                    <a:pt x="11085" y="25527"/>
                  </a:cubicBezTo>
                  <a:cubicBezTo>
                    <a:pt x="12264" y="25015"/>
                    <a:pt x="13133" y="24253"/>
                    <a:pt x="13788" y="23539"/>
                  </a:cubicBezTo>
                  <a:cubicBezTo>
                    <a:pt x="14121" y="23872"/>
                    <a:pt x="14514" y="24170"/>
                    <a:pt x="14931" y="24432"/>
                  </a:cubicBezTo>
                  <a:cubicBezTo>
                    <a:pt x="17014" y="25777"/>
                    <a:pt x="19455" y="26444"/>
                    <a:pt x="22158" y="26444"/>
                  </a:cubicBezTo>
                  <a:cubicBezTo>
                    <a:pt x="25837" y="26444"/>
                    <a:pt x="29325" y="25182"/>
                    <a:pt x="31647" y="24099"/>
                  </a:cubicBezTo>
                  <a:cubicBezTo>
                    <a:pt x="32254" y="25230"/>
                    <a:pt x="33409" y="26194"/>
                    <a:pt x="35040" y="26861"/>
                  </a:cubicBezTo>
                  <a:cubicBezTo>
                    <a:pt x="35076" y="26873"/>
                    <a:pt x="35124" y="26896"/>
                    <a:pt x="35159" y="26908"/>
                  </a:cubicBezTo>
                  <a:cubicBezTo>
                    <a:pt x="36886" y="27527"/>
                    <a:pt x="38708" y="27849"/>
                    <a:pt x="40613" y="27849"/>
                  </a:cubicBezTo>
                  <a:cubicBezTo>
                    <a:pt x="44815" y="27849"/>
                    <a:pt x="47935" y="26325"/>
                    <a:pt x="48292" y="26158"/>
                  </a:cubicBezTo>
                  <a:cubicBezTo>
                    <a:pt x="49411" y="25599"/>
                    <a:pt x="50018" y="24432"/>
                    <a:pt x="49923" y="23241"/>
                  </a:cubicBezTo>
                  <a:lnTo>
                    <a:pt x="49923" y="23241"/>
                  </a:lnTo>
                  <a:cubicBezTo>
                    <a:pt x="50364" y="23337"/>
                    <a:pt x="50697" y="23575"/>
                    <a:pt x="51019" y="23813"/>
                  </a:cubicBezTo>
                  <a:cubicBezTo>
                    <a:pt x="51078" y="23860"/>
                    <a:pt x="51126" y="23884"/>
                    <a:pt x="51173" y="23932"/>
                  </a:cubicBezTo>
                  <a:cubicBezTo>
                    <a:pt x="52245" y="24706"/>
                    <a:pt x="53281" y="24944"/>
                    <a:pt x="53686" y="25003"/>
                  </a:cubicBezTo>
                  <a:cubicBezTo>
                    <a:pt x="53864" y="25027"/>
                    <a:pt x="54043" y="25051"/>
                    <a:pt x="54233" y="25051"/>
                  </a:cubicBezTo>
                  <a:cubicBezTo>
                    <a:pt x="55829" y="25051"/>
                    <a:pt x="57210" y="24039"/>
                    <a:pt x="57793" y="22467"/>
                  </a:cubicBezTo>
                  <a:cubicBezTo>
                    <a:pt x="57805" y="22408"/>
                    <a:pt x="57829" y="22372"/>
                    <a:pt x="57853" y="22313"/>
                  </a:cubicBezTo>
                  <a:lnTo>
                    <a:pt x="58484" y="22396"/>
                  </a:lnTo>
                  <a:cubicBezTo>
                    <a:pt x="59162" y="22491"/>
                    <a:pt x="59829" y="22515"/>
                    <a:pt x="60472" y="22515"/>
                  </a:cubicBezTo>
                  <a:cubicBezTo>
                    <a:pt x="61949" y="22515"/>
                    <a:pt x="63199" y="22277"/>
                    <a:pt x="64199" y="21813"/>
                  </a:cubicBezTo>
                  <a:cubicBezTo>
                    <a:pt x="64532" y="22408"/>
                    <a:pt x="64830" y="22801"/>
                    <a:pt x="64973" y="22979"/>
                  </a:cubicBezTo>
                  <a:cubicBezTo>
                    <a:pt x="65639" y="23837"/>
                    <a:pt x="66902" y="24753"/>
                    <a:pt x="68509" y="24753"/>
                  </a:cubicBezTo>
                  <a:cubicBezTo>
                    <a:pt x="68664" y="24753"/>
                    <a:pt x="68807" y="24730"/>
                    <a:pt x="68961" y="24718"/>
                  </a:cubicBezTo>
                  <a:cubicBezTo>
                    <a:pt x="69152" y="25670"/>
                    <a:pt x="69807" y="26504"/>
                    <a:pt x="70759" y="26896"/>
                  </a:cubicBezTo>
                  <a:cubicBezTo>
                    <a:pt x="71116" y="27039"/>
                    <a:pt x="71497" y="27099"/>
                    <a:pt x="71855" y="27099"/>
                  </a:cubicBezTo>
                  <a:cubicBezTo>
                    <a:pt x="72986" y="27099"/>
                    <a:pt x="74057" y="26444"/>
                    <a:pt x="74569" y="25361"/>
                  </a:cubicBezTo>
                  <a:cubicBezTo>
                    <a:pt x="74772" y="24932"/>
                    <a:pt x="79344" y="14562"/>
                    <a:pt x="69235" y="3513"/>
                  </a:cubicBezTo>
                  <a:cubicBezTo>
                    <a:pt x="69164" y="3417"/>
                    <a:pt x="69080" y="3346"/>
                    <a:pt x="68985" y="3263"/>
                  </a:cubicBezTo>
                  <a:cubicBezTo>
                    <a:pt x="68342" y="2715"/>
                    <a:pt x="66080" y="941"/>
                    <a:pt x="63639" y="941"/>
                  </a:cubicBezTo>
                  <a:cubicBezTo>
                    <a:pt x="62818" y="941"/>
                    <a:pt x="62044" y="1131"/>
                    <a:pt x="61365" y="1512"/>
                  </a:cubicBezTo>
                  <a:cubicBezTo>
                    <a:pt x="59829" y="2370"/>
                    <a:pt x="59234" y="3525"/>
                    <a:pt x="59008" y="4394"/>
                  </a:cubicBezTo>
                  <a:cubicBezTo>
                    <a:pt x="57555" y="3846"/>
                    <a:pt x="55757" y="3370"/>
                    <a:pt x="53769" y="3370"/>
                  </a:cubicBezTo>
                  <a:cubicBezTo>
                    <a:pt x="52269" y="3370"/>
                    <a:pt x="50816" y="3632"/>
                    <a:pt x="49459" y="4179"/>
                  </a:cubicBezTo>
                  <a:cubicBezTo>
                    <a:pt x="49340" y="4227"/>
                    <a:pt x="49233" y="4275"/>
                    <a:pt x="49125" y="4310"/>
                  </a:cubicBezTo>
                  <a:cubicBezTo>
                    <a:pt x="48852" y="3108"/>
                    <a:pt x="48054" y="1953"/>
                    <a:pt x="46661" y="1262"/>
                  </a:cubicBezTo>
                  <a:cubicBezTo>
                    <a:pt x="46113" y="1000"/>
                    <a:pt x="45518" y="846"/>
                    <a:pt x="44899" y="846"/>
                  </a:cubicBezTo>
                  <a:cubicBezTo>
                    <a:pt x="42732" y="846"/>
                    <a:pt x="41124" y="2584"/>
                    <a:pt x="40291" y="3751"/>
                  </a:cubicBezTo>
                  <a:cubicBezTo>
                    <a:pt x="39612" y="3060"/>
                    <a:pt x="38815" y="2548"/>
                    <a:pt x="37898" y="2167"/>
                  </a:cubicBezTo>
                  <a:cubicBezTo>
                    <a:pt x="36940" y="1790"/>
                    <a:pt x="35855" y="1589"/>
                    <a:pt x="34671" y="1589"/>
                  </a:cubicBezTo>
                  <a:cubicBezTo>
                    <a:pt x="34545" y="1589"/>
                    <a:pt x="34418" y="1591"/>
                    <a:pt x="34290" y="1596"/>
                  </a:cubicBezTo>
                  <a:cubicBezTo>
                    <a:pt x="32290" y="1655"/>
                    <a:pt x="30230" y="2227"/>
                    <a:pt x="28373" y="3275"/>
                  </a:cubicBezTo>
                  <a:cubicBezTo>
                    <a:pt x="27539" y="3751"/>
                    <a:pt x="26468" y="4418"/>
                    <a:pt x="25682" y="5525"/>
                  </a:cubicBezTo>
                  <a:cubicBezTo>
                    <a:pt x="25349" y="5989"/>
                    <a:pt x="25099" y="6501"/>
                    <a:pt x="24944" y="7073"/>
                  </a:cubicBezTo>
                  <a:cubicBezTo>
                    <a:pt x="24825" y="7025"/>
                    <a:pt x="24741" y="6989"/>
                    <a:pt x="24682" y="6954"/>
                  </a:cubicBezTo>
                  <a:cubicBezTo>
                    <a:pt x="24563" y="6858"/>
                    <a:pt x="24384" y="6620"/>
                    <a:pt x="24253" y="6394"/>
                  </a:cubicBezTo>
                  <a:cubicBezTo>
                    <a:pt x="25146" y="5358"/>
                    <a:pt x="25408" y="3917"/>
                    <a:pt x="24908" y="2608"/>
                  </a:cubicBezTo>
                  <a:cubicBezTo>
                    <a:pt x="24313" y="1036"/>
                    <a:pt x="22789" y="0"/>
                    <a:pt x="21122"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3"/>
            <p:cNvSpPr/>
            <p:nvPr/>
          </p:nvSpPr>
          <p:spPr>
            <a:xfrm>
              <a:off x="-78524" y="4577624"/>
              <a:ext cx="4882853" cy="1508487"/>
            </a:xfrm>
            <a:custGeom>
              <a:rect b="b" l="l" r="r" t="t"/>
              <a:pathLst>
                <a:path extrusionOk="0" h="25909" w="83869">
                  <a:moveTo>
                    <a:pt x="58079" y="0"/>
                  </a:moveTo>
                  <a:cubicBezTo>
                    <a:pt x="55972" y="0"/>
                    <a:pt x="54115" y="1572"/>
                    <a:pt x="53412" y="2239"/>
                  </a:cubicBezTo>
                  <a:lnTo>
                    <a:pt x="53329" y="2334"/>
                  </a:lnTo>
                  <a:cubicBezTo>
                    <a:pt x="52864" y="2810"/>
                    <a:pt x="52448" y="3310"/>
                    <a:pt x="52043" y="3834"/>
                  </a:cubicBezTo>
                  <a:cubicBezTo>
                    <a:pt x="51233" y="2691"/>
                    <a:pt x="50162" y="1846"/>
                    <a:pt x="48864" y="1322"/>
                  </a:cubicBezTo>
                  <a:cubicBezTo>
                    <a:pt x="47902" y="944"/>
                    <a:pt x="46812" y="732"/>
                    <a:pt x="45621" y="732"/>
                  </a:cubicBezTo>
                  <a:cubicBezTo>
                    <a:pt x="45500" y="732"/>
                    <a:pt x="45379" y="734"/>
                    <a:pt x="45256" y="739"/>
                  </a:cubicBezTo>
                  <a:cubicBezTo>
                    <a:pt x="43256" y="798"/>
                    <a:pt x="41196" y="1382"/>
                    <a:pt x="39339" y="2417"/>
                  </a:cubicBezTo>
                  <a:cubicBezTo>
                    <a:pt x="38875" y="2679"/>
                    <a:pt x="38351" y="3001"/>
                    <a:pt x="37827" y="3417"/>
                  </a:cubicBezTo>
                  <a:lnTo>
                    <a:pt x="37743" y="3334"/>
                  </a:lnTo>
                  <a:cubicBezTo>
                    <a:pt x="36791" y="2453"/>
                    <a:pt x="35791" y="2263"/>
                    <a:pt x="35124" y="2263"/>
                  </a:cubicBezTo>
                  <a:cubicBezTo>
                    <a:pt x="34398" y="2263"/>
                    <a:pt x="33707" y="2465"/>
                    <a:pt x="33112" y="2858"/>
                  </a:cubicBezTo>
                  <a:cubicBezTo>
                    <a:pt x="32671" y="2048"/>
                    <a:pt x="31993" y="1429"/>
                    <a:pt x="31124" y="1072"/>
                  </a:cubicBezTo>
                  <a:cubicBezTo>
                    <a:pt x="30528" y="834"/>
                    <a:pt x="29933" y="715"/>
                    <a:pt x="29314" y="715"/>
                  </a:cubicBezTo>
                  <a:cubicBezTo>
                    <a:pt x="27456" y="715"/>
                    <a:pt x="26099" y="1858"/>
                    <a:pt x="25480" y="2870"/>
                  </a:cubicBezTo>
                  <a:cubicBezTo>
                    <a:pt x="25361" y="3060"/>
                    <a:pt x="25111" y="3489"/>
                    <a:pt x="24825" y="4120"/>
                  </a:cubicBezTo>
                  <a:cubicBezTo>
                    <a:pt x="24170" y="3906"/>
                    <a:pt x="23444" y="3787"/>
                    <a:pt x="22646" y="3775"/>
                  </a:cubicBezTo>
                  <a:cubicBezTo>
                    <a:pt x="22131" y="2915"/>
                    <a:pt x="21196" y="2331"/>
                    <a:pt x="20128" y="2331"/>
                  </a:cubicBezTo>
                  <a:cubicBezTo>
                    <a:pt x="20087" y="2331"/>
                    <a:pt x="20045" y="2332"/>
                    <a:pt x="20003" y="2334"/>
                  </a:cubicBezTo>
                  <a:cubicBezTo>
                    <a:pt x="19574" y="2346"/>
                    <a:pt x="9287" y="2810"/>
                    <a:pt x="1834" y="13585"/>
                  </a:cubicBezTo>
                  <a:cubicBezTo>
                    <a:pt x="1775" y="13669"/>
                    <a:pt x="1715" y="13776"/>
                    <a:pt x="1656" y="13871"/>
                  </a:cubicBezTo>
                  <a:cubicBezTo>
                    <a:pt x="1" y="16943"/>
                    <a:pt x="286" y="19836"/>
                    <a:pt x="2382" y="21217"/>
                  </a:cubicBezTo>
                  <a:cubicBezTo>
                    <a:pt x="3168" y="21753"/>
                    <a:pt x="4061" y="22027"/>
                    <a:pt x="4966" y="22027"/>
                  </a:cubicBezTo>
                  <a:cubicBezTo>
                    <a:pt x="6418" y="22027"/>
                    <a:pt x="7621" y="21289"/>
                    <a:pt x="8275" y="20598"/>
                  </a:cubicBezTo>
                  <a:cubicBezTo>
                    <a:pt x="8359" y="20503"/>
                    <a:pt x="8514" y="20336"/>
                    <a:pt x="8692" y="20134"/>
                  </a:cubicBezTo>
                  <a:cubicBezTo>
                    <a:pt x="9609" y="21372"/>
                    <a:pt x="11014" y="22265"/>
                    <a:pt x="12764" y="22622"/>
                  </a:cubicBezTo>
                  <a:cubicBezTo>
                    <a:pt x="13526" y="22765"/>
                    <a:pt x="14312" y="22813"/>
                    <a:pt x="15110" y="22813"/>
                  </a:cubicBezTo>
                  <a:cubicBezTo>
                    <a:pt x="18205" y="22813"/>
                    <a:pt x="20979" y="21670"/>
                    <a:pt x="23158" y="20360"/>
                  </a:cubicBezTo>
                  <a:cubicBezTo>
                    <a:pt x="23658" y="21586"/>
                    <a:pt x="24587" y="22694"/>
                    <a:pt x="25897" y="23527"/>
                  </a:cubicBezTo>
                  <a:cubicBezTo>
                    <a:pt x="27980" y="24861"/>
                    <a:pt x="30421" y="25539"/>
                    <a:pt x="33124" y="25539"/>
                  </a:cubicBezTo>
                  <a:cubicBezTo>
                    <a:pt x="36862" y="25539"/>
                    <a:pt x="40387" y="24230"/>
                    <a:pt x="42708" y="23134"/>
                  </a:cubicBezTo>
                  <a:cubicBezTo>
                    <a:pt x="43220" y="22896"/>
                    <a:pt x="43708" y="22646"/>
                    <a:pt x="44185" y="22384"/>
                  </a:cubicBezTo>
                  <a:cubicBezTo>
                    <a:pt x="44554" y="22170"/>
                    <a:pt x="44935" y="21967"/>
                    <a:pt x="45292" y="21741"/>
                  </a:cubicBezTo>
                  <a:cubicBezTo>
                    <a:pt x="46161" y="21205"/>
                    <a:pt x="46983" y="20610"/>
                    <a:pt x="47745" y="19979"/>
                  </a:cubicBezTo>
                  <a:cubicBezTo>
                    <a:pt x="48578" y="21503"/>
                    <a:pt x="50126" y="22598"/>
                    <a:pt x="52090" y="22991"/>
                  </a:cubicBezTo>
                  <a:cubicBezTo>
                    <a:pt x="52745" y="23122"/>
                    <a:pt x="53448" y="23182"/>
                    <a:pt x="54198" y="23182"/>
                  </a:cubicBezTo>
                  <a:cubicBezTo>
                    <a:pt x="54496" y="23182"/>
                    <a:pt x="54817" y="23182"/>
                    <a:pt x="55138" y="23158"/>
                  </a:cubicBezTo>
                  <a:cubicBezTo>
                    <a:pt x="55686" y="23122"/>
                    <a:pt x="56198" y="23051"/>
                    <a:pt x="56639" y="22991"/>
                  </a:cubicBezTo>
                  <a:cubicBezTo>
                    <a:pt x="57103" y="22932"/>
                    <a:pt x="57508" y="22884"/>
                    <a:pt x="57853" y="22884"/>
                  </a:cubicBezTo>
                  <a:cubicBezTo>
                    <a:pt x="57895" y="22884"/>
                    <a:pt x="57936" y="22848"/>
                    <a:pt x="57978" y="22848"/>
                  </a:cubicBezTo>
                  <a:cubicBezTo>
                    <a:pt x="58007" y="22848"/>
                    <a:pt x="58037" y="22867"/>
                    <a:pt x="58067" y="22932"/>
                  </a:cubicBezTo>
                  <a:cubicBezTo>
                    <a:pt x="58687" y="22932"/>
                    <a:pt x="58996" y="23360"/>
                    <a:pt x="59377" y="23849"/>
                  </a:cubicBezTo>
                  <a:cubicBezTo>
                    <a:pt x="59425" y="23908"/>
                    <a:pt x="59472" y="23908"/>
                    <a:pt x="59496" y="23956"/>
                  </a:cubicBezTo>
                  <a:cubicBezTo>
                    <a:pt x="60377" y="25015"/>
                    <a:pt x="61377" y="25492"/>
                    <a:pt x="61723" y="25634"/>
                  </a:cubicBezTo>
                  <a:cubicBezTo>
                    <a:pt x="62020" y="25754"/>
                    <a:pt x="62497" y="25908"/>
                    <a:pt x="63104" y="25908"/>
                  </a:cubicBezTo>
                  <a:cubicBezTo>
                    <a:pt x="64366" y="25908"/>
                    <a:pt x="65533" y="25277"/>
                    <a:pt x="66271" y="24182"/>
                  </a:cubicBezTo>
                  <a:cubicBezTo>
                    <a:pt x="66628" y="23658"/>
                    <a:pt x="66842" y="23063"/>
                    <a:pt x="66878" y="22456"/>
                  </a:cubicBezTo>
                  <a:cubicBezTo>
                    <a:pt x="69355" y="22360"/>
                    <a:pt x="71081" y="21813"/>
                    <a:pt x="71283" y="21753"/>
                  </a:cubicBezTo>
                  <a:cubicBezTo>
                    <a:pt x="72117" y="21491"/>
                    <a:pt x="72760" y="20860"/>
                    <a:pt x="73093" y="20098"/>
                  </a:cubicBezTo>
                  <a:cubicBezTo>
                    <a:pt x="73641" y="19979"/>
                    <a:pt x="74153" y="19836"/>
                    <a:pt x="74593" y="19622"/>
                  </a:cubicBezTo>
                  <a:cubicBezTo>
                    <a:pt x="74950" y="20193"/>
                    <a:pt x="75248" y="20562"/>
                    <a:pt x="75391" y="20729"/>
                  </a:cubicBezTo>
                  <a:cubicBezTo>
                    <a:pt x="76070" y="21515"/>
                    <a:pt x="77296" y="22348"/>
                    <a:pt x="78868" y="22348"/>
                  </a:cubicBezTo>
                  <a:cubicBezTo>
                    <a:pt x="79701" y="22348"/>
                    <a:pt x="80487" y="22122"/>
                    <a:pt x="81249" y="21682"/>
                  </a:cubicBezTo>
                  <a:cubicBezTo>
                    <a:pt x="83416" y="20431"/>
                    <a:pt x="83868" y="17562"/>
                    <a:pt x="82380" y="14407"/>
                  </a:cubicBezTo>
                  <a:cubicBezTo>
                    <a:pt x="82368" y="14359"/>
                    <a:pt x="82332" y="14324"/>
                    <a:pt x="82320" y="14288"/>
                  </a:cubicBezTo>
                  <a:cubicBezTo>
                    <a:pt x="79689" y="9263"/>
                    <a:pt x="75046" y="6168"/>
                    <a:pt x="72462" y="4739"/>
                  </a:cubicBezTo>
                  <a:cubicBezTo>
                    <a:pt x="71450" y="4132"/>
                    <a:pt x="68140" y="2346"/>
                    <a:pt x="64128" y="2346"/>
                  </a:cubicBezTo>
                  <a:cubicBezTo>
                    <a:pt x="63378" y="2346"/>
                    <a:pt x="62639" y="2405"/>
                    <a:pt x="61913" y="2536"/>
                  </a:cubicBezTo>
                  <a:cubicBezTo>
                    <a:pt x="61651" y="1965"/>
                    <a:pt x="61246" y="1429"/>
                    <a:pt x="60699" y="953"/>
                  </a:cubicBezTo>
                  <a:cubicBezTo>
                    <a:pt x="59960" y="322"/>
                    <a:pt x="59056" y="0"/>
                    <a:pt x="5807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83" name="Shape 83"/>
        <p:cNvGrpSpPr/>
        <p:nvPr/>
      </p:nvGrpSpPr>
      <p:grpSpPr>
        <a:xfrm>
          <a:off x="0" y="0"/>
          <a:ext cx="0" cy="0"/>
          <a:chOff x="0" y="0"/>
          <a:chExt cx="0" cy="0"/>
        </a:xfrm>
      </p:grpSpPr>
      <p:sp>
        <p:nvSpPr>
          <p:cNvPr id="84" name="Google Shape;84;p14"/>
          <p:cNvSpPr txBox="1"/>
          <p:nvPr>
            <p:ph type="title"/>
          </p:nvPr>
        </p:nvSpPr>
        <p:spPr>
          <a:xfrm>
            <a:off x="977850" y="3587750"/>
            <a:ext cx="7188300" cy="531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22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85" name="Google Shape;85;p14"/>
          <p:cNvSpPr txBox="1"/>
          <p:nvPr>
            <p:ph idx="1" type="subTitle"/>
          </p:nvPr>
        </p:nvSpPr>
        <p:spPr>
          <a:xfrm>
            <a:off x="977850" y="1647775"/>
            <a:ext cx="7188300" cy="1740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500"/>
              <a:buNone/>
              <a:defRPr sz="33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86" name="Google Shape;86;p14"/>
          <p:cNvSpPr/>
          <p:nvPr/>
        </p:nvSpPr>
        <p:spPr>
          <a:xfrm flipH="1" rot="10800000">
            <a:off x="198425" y="4451329"/>
            <a:ext cx="8286725" cy="2501146"/>
          </a:xfrm>
          <a:custGeom>
            <a:rect b="b" l="l" r="r" t="t"/>
            <a:pathLst>
              <a:path extrusionOk="0" h="24016" w="58520">
                <a:moveTo>
                  <a:pt x="33183" y="7990"/>
                </a:moveTo>
                <a:cubicBezTo>
                  <a:pt x="33183" y="8085"/>
                  <a:pt x="33195" y="8157"/>
                  <a:pt x="33219" y="8240"/>
                </a:cubicBezTo>
                <a:cubicBezTo>
                  <a:pt x="33231" y="8347"/>
                  <a:pt x="33243" y="8466"/>
                  <a:pt x="33254" y="8573"/>
                </a:cubicBezTo>
                <a:cubicBezTo>
                  <a:pt x="33243" y="8577"/>
                  <a:pt x="33229" y="8579"/>
                  <a:pt x="33215" y="8579"/>
                </a:cubicBezTo>
                <a:cubicBezTo>
                  <a:pt x="33187" y="8579"/>
                  <a:pt x="33155" y="8573"/>
                  <a:pt x="33123" y="8573"/>
                </a:cubicBezTo>
                <a:cubicBezTo>
                  <a:pt x="32862" y="8573"/>
                  <a:pt x="32611" y="8621"/>
                  <a:pt x="32350" y="8692"/>
                </a:cubicBezTo>
                <a:cubicBezTo>
                  <a:pt x="32647" y="8418"/>
                  <a:pt x="32921" y="8204"/>
                  <a:pt x="33183" y="7990"/>
                </a:cubicBezTo>
                <a:close/>
                <a:moveTo>
                  <a:pt x="26218" y="9347"/>
                </a:moveTo>
                <a:lnTo>
                  <a:pt x="26218" y="9347"/>
                </a:lnTo>
                <a:cubicBezTo>
                  <a:pt x="26182" y="9478"/>
                  <a:pt x="26134" y="9597"/>
                  <a:pt x="26087" y="9716"/>
                </a:cubicBezTo>
                <a:cubicBezTo>
                  <a:pt x="26063" y="9692"/>
                  <a:pt x="26027" y="9657"/>
                  <a:pt x="26004" y="9609"/>
                </a:cubicBezTo>
                <a:lnTo>
                  <a:pt x="25968" y="9585"/>
                </a:lnTo>
                <a:cubicBezTo>
                  <a:pt x="26063" y="9502"/>
                  <a:pt x="26134" y="9419"/>
                  <a:pt x="26218" y="9347"/>
                </a:cubicBezTo>
                <a:close/>
                <a:moveTo>
                  <a:pt x="34314" y="1"/>
                </a:moveTo>
                <a:cubicBezTo>
                  <a:pt x="32707" y="1"/>
                  <a:pt x="31135" y="1394"/>
                  <a:pt x="30683" y="1822"/>
                </a:cubicBezTo>
                <a:lnTo>
                  <a:pt x="30647" y="1870"/>
                </a:lnTo>
                <a:cubicBezTo>
                  <a:pt x="29552" y="3013"/>
                  <a:pt x="28659" y="4287"/>
                  <a:pt x="27932" y="5573"/>
                </a:cubicBezTo>
                <a:cubicBezTo>
                  <a:pt x="27909" y="4882"/>
                  <a:pt x="27694" y="4180"/>
                  <a:pt x="27289" y="3525"/>
                </a:cubicBezTo>
                <a:cubicBezTo>
                  <a:pt x="26623" y="2442"/>
                  <a:pt x="25706" y="1668"/>
                  <a:pt x="24551" y="1203"/>
                </a:cubicBezTo>
                <a:cubicBezTo>
                  <a:pt x="23759" y="889"/>
                  <a:pt x="22848" y="722"/>
                  <a:pt x="21846" y="722"/>
                </a:cubicBezTo>
                <a:cubicBezTo>
                  <a:pt x="21748" y="722"/>
                  <a:pt x="21650" y="724"/>
                  <a:pt x="21551" y="727"/>
                </a:cubicBezTo>
                <a:cubicBezTo>
                  <a:pt x="19777" y="775"/>
                  <a:pt x="17967" y="1287"/>
                  <a:pt x="16312" y="2215"/>
                </a:cubicBezTo>
                <a:cubicBezTo>
                  <a:pt x="15609" y="2596"/>
                  <a:pt x="14716" y="3168"/>
                  <a:pt x="14109" y="4025"/>
                </a:cubicBezTo>
                <a:cubicBezTo>
                  <a:pt x="13288" y="5156"/>
                  <a:pt x="13169" y="6942"/>
                  <a:pt x="14395" y="7835"/>
                </a:cubicBezTo>
                <a:cubicBezTo>
                  <a:pt x="14764" y="8121"/>
                  <a:pt x="15205" y="8252"/>
                  <a:pt x="15669" y="8252"/>
                </a:cubicBezTo>
                <a:cubicBezTo>
                  <a:pt x="15657" y="8490"/>
                  <a:pt x="15657" y="8716"/>
                  <a:pt x="15681" y="8942"/>
                </a:cubicBezTo>
                <a:cubicBezTo>
                  <a:pt x="14550" y="8752"/>
                  <a:pt x="13359" y="8657"/>
                  <a:pt x="12192" y="8657"/>
                </a:cubicBezTo>
                <a:cubicBezTo>
                  <a:pt x="6192" y="8657"/>
                  <a:pt x="2012" y="11026"/>
                  <a:pt x="703" y="15157"/>
                </a:cubicBezTo>
                <a:cubicBezTo>
                  <a:pt x="0" y="17372"/>
                  <a:pt x="858" y="19527"/>
                  <a:pt x="2929" y="20849"/>
                </a:cubicBezTo>
                <a:cubicBezTo>
                  <a:pt x="4775" y="22027"/>
                  <a:pt x="6930" y="22623"/>
                  <a:pt x="9359" y="22623"/>
                </a:cubicBezTo>
                <a:cubicBezTo>
                  <a:pt x="12811" y="22623"/>
                  <a:pt x="16133" y="21396"/>
                  <a:pt x="18300" y="20360"/>
                </a:cubicBezTo>
                <a:cubicBezTo>
                  <a:pt x="18776" y="20134"/>
                  <a:pt x="19253" y="19896"/>
                  <a:pt x="19705" y="19646"/>
                </a:cubicBezTo>
                <a:cubicBezTo>
                  <a:pt x="19765" y="19610"/>
                  <a:pt x="19824" y="19586"/>
                  <a:pt x="19884" y="19539"/>
                </a:cubicBezTo>
                <a:lnTo>
                  <a:pt x="19884" y="19539"/>
                </a:lnTo>
                <a:cubicBezTo>
                  <a:pt x="19598" y="21194"/>
                  <a:pt x="21158" y="22468"/>
                  <a:pt x="22801" y="23146"/>
                </a:cubicBezTo>
                <a:cubicBezTo>
                  <a:pt x="22813" y="23158"/>
                  <a:pt x="22848" y="23158"/>
                  <a:pt x="22860" y="23170"/>
                </a:cubicBezTo>
                <a:cubicBezTo>
                  <a:pt x="24420" y="23742"/>
                  <a:pt x="26087" y="24016"/>
                  <a:pt x="27813" y="24016"/>
                </a:cubicBezTo>
                <a:cubicBezTo>
                  <a:pt x="31742" y="24016"/>
                  <a:pt x="34695" y="22563"/>
                  <a:pt x="34826" y="22480"/>
                </a:cubicBezTo>
                <a:cubicBezTo>
                  <a:pt x="35493" y="22146"/>
                  <a:pt x="35802" y="21361"/>
                  <a:pt x="35552" y="20658"/>
                </a:cubicBezTo>
                <a:cubicBezTo>
                  <a:pt x="35493" y="20491"/>
                  <a:pt x="35409" y="20360"/>
                  <a:pt x="35314" y="20218"/>
                </a:cubicBezTo>
                <a:lnTo>
                  <a:pt x="35314" y="20218"/>
                </a:lnTo>
                <a:cubicBezTo>
                  <a:pt x="36029" y="20551"/>
                  <a:pt x="36457" y="21087"/>
                  <a:pt x="36779" y="21456"/>
                </a:cubicBezTo>
                <a:cubicBezTo>
                  <a:pt x="36814" y="21503"/>
                  <a:pt x="36850" y="21551"/>
                  <a:pt x="36874" y="21587"/>
                </a:cubicBezTo>
                <a:cubicBezTo>
                  <a:pt x="37553" y="22396"/>
                  <a:pt x="38279" y="22742"/>
                  <a:pt x="38505" y="22825"/>
                </a:cubicBezTo>
                <a:cubicBezTo>
                  <a:pt x="38660" y="22908"/>
                  <a:pt x="38958" y="22992"/>
                  <a:pt x="39339" y="22992"/>
                </a:cubicBezTo>
                <a:cubicBezTo>
                  <a:pt x="40089" y="22992"/>
                  <a:pt x="40803" y="22587"/>
                  <a:pt x="41279" y="21908"/>
                </a:cubicBezTo>
                <a:cubicBezTo>
                  <a:pt x="42101" y="20718"/>
                  <a:pt x="41482" y="19301"/>
                  <a:pt x="40493" y="18408"/>
                </a:cubicBezTo>
                <a:cubicBezTo>
                  <a:pt x="40482" y="18396"/>
                  <a:pt x="40446" y="18372"/>
                  <a:pt x="40434" y="18348"/>
                </a:cubicBezTo>
                <a:cubicBezTo>
                  <a:pt x="39850" y="17872"/>
                  <a:pt x="39196" y="17503"/>
                  <a:pt x="38469" y="17229"/>
                </a:cubicBezTo>
                <a:cubicBezTo>
                  <a:pt x="38207" y="17122"/>
                  <a:pt x="37100" y="16669"/>
                  <a:pt x="36338" y="16455"/>
                </a:cubicBezTo>
                <a:lnTo>
                  <a:pt x="36267" y="16431"/>
                </a:lnTo>
                <a:cubicBezTo>
                  <a:pt x="35910" y="16265"/>
                  <a:pt x="35612" y="16122"/>
                  <a:pt x="35374" y="15919"/>
                </a:cubicBezTo>
                <a:cubicBezTo>
                  <a:pt x="34850" y="15503"/>
                  <a:pt x="34374" y="14348"/>
                  <a:pt x="34338" y="13955"/>
                </a:cubicBezTo>
                <a:cubicBezTo>
                  <a:pt x="34338" y="13764"/>
                  <a:pt x="34362" y="13229"/>
                  <a:pt x="34695" y="12979"/>
                </a:cubicBezTo>
                <a:cubicBezTo>
                  <a:pt x="34850" y="12859"/>
                  <a:pt x="34993" y="12728"/>
                  <a:pt x="35124" y="12574"/>
                </a:cubicBezTo>
                <a:cubicBezTo>
                  <a:pt x="36064" y="13764"/>
                  <a:pt x="37469" y="14610"/>
                  <a:pt x="38755" y="15288"/>
                </a:cubicBezTo>
                <a:cubicBezTo>
                  <a:pt x="40743" y="16336"/>
                  <a:pt x="42934" y="16991"/>
                  <a:pt x="45268" y="17265"/>
                </a:cubicBezTo>
                <a:cubicBezTo>
                  <a:pt x="45708" y="17312"/>
                  <a:pt x="46363" y="17372"/>
                  <a:pt x="47078" y="17372"/>
                </a:cubicBezTo>
                <a:cubicBezTo>
                  <a:pt x="49137" y="17372"/>
                  <a:pt x="50554" y="16919"/>
                  <a:pt x="51388" y="16003"/>
                </a:cubicBezTo>
                <a:cubicBezTo>
                  <a:pt x="51959" y="17312"/>
                  <a:pt x="52626" y="18122"/>
                  <a:pt x="52793" y="18324"/>
                </a:cubicBezTo>
                <a:cubicBezTo>
                  <a:pt x="53221" y="18824"/>
                  <a:pt x="54067" y="19420"/>
                  <a:pt x="55126" y="19420"/>
                </a:cubicBezTo>
                <a:cubicBezTo>
                  <a:pt x="55674" y="19420"/>
                  <a:pt x="56222" y="19253"/>
                  <a:pt x="56745" y="18955"/>
                </a:cubicBezTo>
                <a:cubicBezTo>
                  <a:pt x="58519" y="17920"/>
                  <a:pt x="58174" y="15491"/>
                  <a:pt x="57281" y="13574"/>
                </a:cubicBezTo>
                <a:cubicBezTo>
                  <a:pt x="57269" y="13562"/>
                  <a:pt x="57269" y="13526"/>
                  <a:pt x="57257" y="13514"/>
                </a:cubicBezTo>
                <a:cubicBezTo>
                  <a:pt x="54793" y="8823"/>
                  <a:pt x="50388" y="5906"/>
                  <a:pt x="47982" y="4573"/>
                </a:cubicBezTo>
                <a:cubicBezTo>
                  <a:pt x="47089" y="4037"/>
                  <a:pt x="44053" y="2370"/>
                  <a:pt x="40386" y="2370"/>
                </a:cubicBezTo>
                <a:cubicBezTo>
                  <a:pt x="39243" y="2370"/>
                  <a:pt x="38148" y="2525"/>
                  <a:pt x="37088" y="2858"/>
                </a:cubicBezTo>
                <a:cubicBezTo>
                  <a:pt x="37076" y="2096"/>
                  <a:pt x="36779" y="1275"/>
                  <a:pt x="35969" y="596"/>
                </a:cubicBezTo>
                <a:cubicBezTo>
                  <a:pt x="35505" y="203"/>
                  <a:pt x="34945" y="1"/>
                  <a:pt x="3431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
    <p:spTree>
      <p:nvGrpSpPr>
        <p:cNvPr id="87" name="Shape 87"/>
        <p:cNvGrpSpPr/>
        <p:nvPr/>
      </p:nvGrpSpPr>
      <p:grpSpPr>
        <a:xfrm>
          <a:off x="0" y="0"/>
          <a:ext cx="0" cy="0"/>
          <a:chOff x="0" y="0"/>
          <a:chExt cx="0" cy="0"/>
        </a:xfrm>
      </p:grpSpPr>
      <p:sp>
        <p:nvSpPr>
          <p:cNvPr id="88" name="Google Shape;88;p15"/>
          <p:cNvSpPr txBox="1"/>
          <p:nvPr>
            <p:ph type="title"/>
          </p:nvPr>
        </p:nvSpPr>
        <p:spPr>
          <a:xfrm>
            <a:off x="1381125" y="1762825"/>
            <a:ext cx="6381600" cy="931800"/>
          </a:xfrm>
          <a:prstGeom prst="rect">
            <a:avLst/>
          </a:prstGeom>
        </p:spPr>
        <p:txBody>
          <a:bodyPr anchorCtr="0" anchor="b" bIns="91425" lIns="91425" spcFirstLastPara="1" rIns="91425" wrap="square" tIns="91425">
            <a:noAutofit/>
          </a:bodyPr>
          <a:lstStyle>
            <a:lvl1pPr lvl="0" rtl="0">
              <a:lnSpc>
                <a:spcPct val="90000"/>
              </a:lnSpc>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89" name="Google Shape;89;p15"/>
          <p:cNvSpPr txBox="1"/>
          <p:nvPr>
            <p:ph hasCustomPrompt="1" idx="2" type="title"/>
          </p:nvPr>
        </p:nvSpPr>
        <p:spPr>
          <a:xfrm>
            <a:off x="3272500" y="3317975"/>
            <a:ext cx="2598900" cy="1053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b="1" sz="7000">
                <a:solidFill>
                  <a:schemeClr val="lt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0" name="Google Shape;90;p15"/>
          <p:cNvSpPr txBox="1"/>
          <p:nvPr>
            <p:ph idx="1" type="subTitle"/>
          </p:nvPr>
        </p:nvSpPr>
        <p:spPr>
          <a:xfrm>
            <a:off x="3241650" y="2604571"/>
            <a:ext cx="26607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 name="Google Shape;91;p15"/>
          <p:cNvSpPr/>
          <p:nvPr/>
        </p:nvSpPr>
        <p:spPr>
          <a:xfrm flipH="1" rot="10800000">
            <a:off x="1239881" y="4354750"/>
            <a:ext cx="6664238" cy="2405926"/>
          </a:xfrm>
          <a:custGeom>
            <a:rect b="b" l="l" r="r" t="t"/>
            <a:pathLst>
              <a:path extrusionOk="0" h="26409" w="73153">
                <a:moveTo>
                  <a:pt x="39208" y="0"/>
                </a:moveTo>
                <a:cubicBezTo>
                  <a:pt x="38303" y="0"/>
                  <a:pt x="37481" y="512"/>
                  <a:pt x="36958" y="1393"/>
                </a:cubicBezTo>
                <a:cubicBezTo>
                  <a:pt x="36457" y="2250"/>
                  <a:pt x="36231" y="3274"/>
                  <a:pt x="36291" y="4513"/>
                </a:cubicBezTo>
                <a:cubicBezTo>
                  <a:pt x="36303" y="4858"/>
                  <a:pt x="36350" y="5179"/>
                  <a:pt x="36398" y="5501"/>
                </a:cubicBezTo>
                <a:cubicBezTo>
                  <a:pt x="36457" y="5894"/>
                  <a:pt x="36493" y="6275"/>
                  <a:pt x="36469" y="6525"/>
                </a:cubicBezTo>
                <a:cubicBezTo>
                  <a:pt x="36410" y="7001"/>
                  <a:pt x="36053" y="7382"/>
                  <a:pt x="35541" y="7525"/>
                </a:cubicBezTo>
                <a:cubicBezTo>
                  <a:pt x="35481" y="7537"/>
                  <a:pt x="35410" y="7549"/>
                  <a:pt x="35350" y="7561"/>
                </a:cubicBezTo>
                <a:cubicBezTo>
                  <a:pt x="35291" y="7584"/>
                  <a:pt x="35219" y="7584"/>
                  <a:pt x="35160" y="7584"/>
                </a:cubicBezTo>
                <a:cubicBezTo>
                  <a:pt x="34338" y="7584"/>
                  <a:pt x="33636" y="6298"/>
                  <a:pt x="33493" y="5917"/>
                </a:cubicBezTo>
                <a:cubicBezTo>
                  <a:pt x="33271" y="5340"/>
                  <a:pt x="32727" y="4959"/>
                  <a:pt x="32094" y="4959"/>
                </a:cubicBezTo>
                <a:cubicBezTo>
                  <a:pt x="32049" y="4959"/>
                  <a:pt x="32003" y="4961"/>
                  <a:pt x="31957" y="4965"/>
                </a:cubicBezTo>
                <a:cubicBezTo>
                  <a:pt x="31481" y="5001"/>
                  <a:pt x="31076" y="5275"/>
                  <a:pt x="30838" y="5644"/>
                </a:cubicBezTo>
                <a:cubicBezTo>
                  <a:pt x="30302" y="5108"/>
                  <a:pt x="28814" y="3810"/>
                  <a:pt x="27290" y="3810"/>
                </a:cubicBezTo>
                <a:cubicBezTo>
                  <a:pt x="26730" y="3810"/>
                  <a:pt x="26218" y="3977"/>
                  <a:pt x="25778" y="4310"/>
                </a:cubicBezTo>
                <a:cubicBezTo>
                  <a:pt x="24611" y="5167"/>
                  <a:pt x="24396" y="6346"/>
                  <a:pt x="24563" y="7263"/>
                </a:cubicBezTo>
                <a:cubicBezTo>
                  <a:pt x="23801" y="5882"/>
                  <a:pt x="22325" y="4917"/>
                  <a:pt x="20336" y="4620"/>
                </a:cubicBezTo>
                <a:cubicBezTo>
                  <a:pt x="19836" y="4548"/>
                  <a:pt x="19336" y="4513"/>
                  <a:pt x="18848" y="4513"/>
                </a:cubicBezTo>
                <a:cubicBezTo>
                  <a:pt x="17705" y="4513"/>
                  <a:pt x="16598" y="4703"/>
                  <a:pt x="15538" y="5060"/>
                </a:cubicBezTo>
                <a:cubicBezTo>
                  <a:pt x="15562" y="4608"/>
                  <a:pt x="15443" y="3977"/>
                  <a:pt x="14824" y="3370"/>
                </a:cubicBezTo>
                <a:cubicBezTo>
                  <a:pt x="14502" y="3036"/>
                  <a:pt x="13919" y="2655"/>
                  <a:pt x="12978" y="2655"/>
                </a:cubicBezTo>
                <a:cubicBezTo>
                  <a:pt x="12073" y="2655"/>
                  <a:pt x="11228" y="3024"/>
                  <a:pt x="11061" y="3096"/>
                </a:cubicBezTo>
                <a:cubicBezTo>
                  <a:pt x="11038" y="3120"/>
                  <a:pt x="11014" y="3120"/>
                  <a:pt x="10990" y="3131"/>
                </a:cubicBezTo>
                <a:cubicBezTo>
                  <a:pt x="6978" y="5239"/>
                  <a:pt x="6799" y="9442"/>
                  <a:pt x="6799" y="9620"/>
                </a:cubicBezTo>
                <a:cubicBezTo>
                  <a:pt x="6787" y="10275"/>
                  <a:pt x="7204" y="10870"/>
                  <a:pt x="7811" y="11073"/>
                </a:cubicBezTo>
                <a:cubicBezTo>
                  <a:pt x="7073" y="12073"/>
                  <a:pt x="6430" y="13097"/>
                  <a:pt x="5930" y="14097"/>
                </a:cubicBezTo>
                <a:cubicBezTo>
                  <a:pt x="5918" y="14145"/>
                  <a:pt x="5882" y="14169"/>
                  <a:pt x="5870" y="14216"/>
                </a:cubicBezTo>
                <a:cubicBezTo>
                  <a:pt x="5716" y="14573"/>
                  <a:pt x="5061" y="16347"/>
                  <a:pt x="5668" y="17859"/>
                </a:cubicBezTo>
                <a:cubicBezTo>
                  <a:pt x="5335" y="17836"/>
                  <a:pt x="4989" y="17824"/>
                  <a:pt x="4644" y="17824"/>
                </a:cubicBezTo>
                <a:cubicBezTo>
                  <a:pt x="3561" y="17824"/>
                  <a:pt x="2799" y="17967"/>
                  <a:pt x="2608" y="18014"/>
                </a:cubicBezTo>
                <a:cubicBezTo>
                  <a:pt x="1536" y="18240"/>
                  <a:pt x="1" y="19276"/>
                  <a:pt x="108" y="21288"/>
                </a:cubicBezTo>
                <a:cubicBezTo>
                  <a:pt x="227" y="23372"/>
                  <a:pt x="2656" y="24205"/>
                  <a:pt x="4882" y="24289"/>
                </a:cubicBezTo>
                <a:lnTo>
                  <a:pt x="4942" y="24289"/>
                </a:lnTo>
                <a:cubicBezTo>
                  <a:pt x="8704" y="24289"/>
                  <a:pt x="12693" y="23182"/>
                  <a:pt x="16467" y="21098"/>
                </a:cubicBezTo>
                <a:cubicBezTo>
                  <a:pt x="16729" y="20919"/>
                  <a:pt x="17026" y="20753"/>
                  <a:pt x="17312" y="20574"/>
                </a:cubicBezTo>
                <a:cubicBezTo>
                  <a:pt x="17443" y="21253"/>
                  <a:pt x="18039" y="21753"/>
                  <a:pt x="18753" y="21765"/>
                </a:cubicBezTo>
                <a:lnTo>
                  <a:pt x="18789" y="21765"/>
                </a:lnTo>
                <a:cubicBezTo>
                  <a:pt x="18884" y="21765"/>
                  <a:pt x="19182" y="21765"/>
                  <a:pt x="19622" y="21705"/>
                </a:cubicBezTo>
                <a:lnTo>
                  <a:pt x="19622" y="21705"/>
                </a:lnTo>
                <a:cubicBezTo>
                  <a:pt x="18979" y="22503"/>
                  <a:pt x="18693" y="23539"/>
                  <a:pt x="19289" y="24491"/>
                </a:cubicBezTo>
                <a:cubicBezTo>
                  <a:pt x="19753" y="25217"/>
                  <a:pt x="20479" y="25634"/>
                  <a:pt x="21289" y="25634"/>
                </a:cubicBezTo>
                <a:cubicBezTo>
                  <a:pt x="21598" y="25634"/>
                  <a:pt x="21849" y="25575"/>
                  <a:pt x="22003" y="25515"/>
                </a:cubicBezTo>
                <a:cubicBezTo>
                  <a:pt x="22230" y="25444"/>
                  <a:pt x="22968" y="25146"/>
                  <a:pt x="23682" y="24408"/>
                </a:cubicBezTo>
                <a:cubicBezTo>
                  <a:pt x="23718" y="24372"/>
                  <a:pt x="23754" y="24336"/>
                  <a:pt x="23801" y="24289"/>
                </a:cubicBezTo>
                <a:cubicBezTo>
                  <a:pt x="24230" y="23836"/>
                  <a:pt x="24908" y="23134"/>
                  <a:pt x="26170" y="22979"/>
                </a:cubicBezTo>
                <a:lnTo>
                  <a:pt x="26242" y="22979"/>
                </a:lnTo>
                <a:cubicBezTo>
                  <a:pt x="26272" y="22979"/>
                  <a:pt x="26302" y="22978"/>
                  <a:pt x="26331" y="22978"/>
                </a:cubicBezTo>
                <a:cubicBezTo>
                  <a:pt x="26885" y="22978"/>
                  <a:pt x="27440" y="23080"/>
                  <a:pt x="28028" y="23193"/>
                </a:cubicBezTo>
                <a:cubicBezTo>
                  <a:pt x="28456" y="23265"/>
                  <a:pt x="28909" y="23360"/>
                  <a:pt x="29397" y="23420"/>
                </a:cubicBezTo>
                <a:cubicBezTo>
                  <a:pt x="29921" y="23479"/>
                  <a:pt x="30385" y="23503"/>
                  <a:pt x="30814" y="23503"/>
                </a:cubicBezTo>
                <a:cubicBezTo>
                  <a:pt x="31243" y="23503"/>
                  <a:pt x="31659" y="23479"/>
                  <a:pt x="32064" y="23420"/>
                </a:cubicBezTo>
                <a:cubicBezTo>
                  <a:pt x="34160" y="23122"/>
                  <a:pt x="35636" y="21896"/>
                  <a:pt x="36029" y="20157"/>
                </a:cubicBezTo>
                <a:cubicBezTo>
                  <a:pt x="36112" y="19979"/>
                  <a:pt x="36136" y="19788"/>
                  <a:pt x="36136" y="19574"/>
                </a:cubicBezTo>
                <a:lnTo>
                  <a:pt x="36136" y="19407"/>
                </a:lnTo>
                <a:cubicBezTo>
                  <a:pt x="36493" y="19979"/>
                  <a:pt x="37077" y="20443"/>
                  <a:pt x="37803" y="20717"/>
                </a:cubicBezTo>
                <a:cubicBezTo>
                  <a:pt x="38553" y="21003"/>
                  <a:pt x="39351" y="21157"/>
                  <a:pt x="40184" y="21157"/>
                </a:cubicBezTo>
                <a:cubicBezTo>
                  <a:pt x="40768" y="21157"/>
                  <a:pt x="41375" y="21074"/>
                  <a:pt x="41922" y="20943"/>
                </a:cubicBezTo>
                <a:cubicBezTo>
                  <a:pt x="42804" y="20776"/>
                  <a:pt x="43625" y="20515"/>
                  <a:pt x="44387" y="20157"/>
                </a:cubicBezTo>
                <a:lnTo>
                  <a:pt x="44387" y="20157"/>
                </a:lnTo>
                <a:cubicBezTo>
                  <a:pt x="44113" y="21550"/>
                  <a:pt x="45304" y="22908"/>
                  <a:pt x="46661" y="23777"/>
                </a:cubicBezTo>
                <a:cubicBezTo>
                  <a:pt x="46673" y="23789"/>
                  <a:pt x="46709" y="23801"/>
                  <a:pt x="46721" y="23801"/>
                </a:cubicBezTo>
                <a:cubicBezTo>
                  <a:pt x="49042" y="25158"/>
                  <a:pt x="51828" y="25872"/>
                  <a:pt x="54769" y="25872"/>
                </a:cubicBezTo>
                <a:cubicBezTo>
                  <a:pt x="56948" y="25872"/>
                  <a:pt x="58460" y="25479"/>
                  <a:pt x="58520" y="25468"/>
                </a:cubicBezTo>
                <a:cubicBezTo>
                  <a:pt x="59175" y="25301"/>
                  <a:pt x="59627" y="24729"/>
                  <a:pt x="59639" y="24074"/>
                </a:cubicBezTo>
                <a:cubicBezTo>
                  <a:pt x="59818" y="24074"/>
                  <a:pt x="59996" y="24086"/>
                  <a:pt x="60175" y="24086"/>
                </a:cubicBezTo>
                <a:cubicBezTo>
                  <a:pt x="61901" y="24086"/>
                  <a:pt x="63116" y="23717"/>
                  <a:pt x="63901" y="22943"/>
                </a:cubicBezTo>
                <a:cubicBezTo>
                  <a:pt x="64401" y="24229"/>
                  <a:pt x="65032" y="25051"/>
                  <a:pt x="65187" y="25241"/>
                </a:cubicBezTo>
                <a:cubicBezTo>
                  <a:pt x="65628" y="25801"/>
                  <a:pt x="66485" y="26408"/>
                  <a:pt x="67604" y="26408"/>
                </a:cubicBezTo>
                <a:cubicBezTo>
                  <a:pt x="68092" y="26408"/>
                  <a:pt x="68604" y="26289"/>
                  <a:pt x="69081" y="26051"/>
                </a:cubicBezTo>
                <a:cubicBezTo>
                  <a:pt x="70533" y="25325"/>
                  <a:pt x="70700" y="23658"/>
                  <a:pt x="70331" y="22074"/>
                </a:cubicBezTo>
                <a:lnTo>
                  <a:pt x="70331" y="22074"/>
                </a:lnTo>
                <a:cubicBezTo>
                  <a:pt x="70605" y="22431"/>
                  <a:pt x="71045" y="22646"/>
                  <a:pt x="71486" y="22646"/>
                </a:cubicBezTo>
                <a:cubicBezTo>
                  <a:pt x="71664" y="22646"/>
                  <a:pt x="71843" y="22610"/>
                  <a:pt x="72021" y="22539"/>
                </a:cubicBezTo>
                <a:cubicBezTo>
                  <a:pt x="72772" y="22253"/>
                  <a:pt x="73153" y="21419"/>
                  <a:pt x="72903" y="20657"/>
                </a:cubicBezTo>
                <a:cubicBezTo>
                  <a:pt x="72855" y="20538"/>
                  <a:pt x="71843" y="17598"/>
                  <a:pt x="68962" y="13954"/>
                </a:cubicBezTo>
                <a:cubicBezTo>
                  <a:pt x="66318" y="10620"/>
                  <a:pt x="61556" y="5989"/>
                  <a:pt x="53745" y="2893"/>
                </a:cubicBezTo>
                <a:cubicBezTo>
                  <a:pt x="53698" y="2881"/>
                  <a:pt x="53662" y="2858"/>
                  <a:pt x="53602" y="2846"/>
                </a:cubicBezTo>
                <a:cubicBezTo>
                  <a:pt x="53448" y="2798"/>
                  <a:pt x="52114" y="2441"/>
                  <a:pt x="50769" y="2441"/>
                </a:cubicBezTo>
                <a:cubicBezTo>
                  <a:pt x="48364" y="2441"/>
                  <a:pt x="47602" y="3667"/>
                  <a:pt x="47364" y="4393"/>
                </a:cubicBezTo>
                <a:cubicBezTo>
                  <a:pt x="46637" y="6632"/>
                  <a:pt x="48138" y="8144"/>
                  <a:pt x="49054" y="8656"/>
                </a:cubicBezTo>
                <a:cubicBezTo>
                  <a:pt x="49209" y="8739"/>
                  <a:pt x="49828" y="9085"/>
                  <a:pt x="50805" y="9442"/>
                </a:cubicBezTo>
                <a:cubicBezTo>
                  <a:pt x="50483" y="9501"/>
                  <a:pt x="50185" y="9573"/>
                  <a:pt x="49876" y="9668"/>
                </a:cubicBezTo>
                <a:cubicBezTo>
                  <a:pt x="49459" y="9787"/>
                  <a:pt x="49090" y="9930"/>
                  <a:pt x="48733" y="10108"/>
                </a:cubicBezTo>
                <a:cubicBezTo>
                  <a:pt x="48495" y="9466"/>
                  <a:pt x="47983" y="8906"/>
                  <a:pt x="47387" y="8501"/>
                </a:cubicBezTo>
                <a:cubicBezTo>
                  <a:pt x="47364" y="8489"/>
                  <a:pt x="47352" y="8477"/>
                  <a:pt x="47316" y="8454"/>
                </a:cubicBezTo>
                <a:cubicBezTo>
                  <a:pt x="46709" y="8084"/>
                  <a:pt x="46042" y="7834"/>
                  <a:pt x="45340" y="7656"/>
                </a:cubicBezTo>
                <a:cubicBezTo>
                  <a:pt x="45054" y="7561"/>
                  <a:pt x="44709" y="7489"/>
                  <a:pt x="44292" y="7406"/>
                </a:cubicBezTo>
                <a:cubicBezTo>
                  <a:pt x="43637" y="7251"/>
                  <a:pt x="43256" y="7191"/>
                  <a:pt x="43030" y="7144"/>
                </a:cubicBezTo>
                <a:lnTo>
                  <a:pt x="42958" y="7132"/>
                </a:lnTo>
                <a:cubicBezTo>
                  <a:pt x="42589" y="7013"/>
                  <a:pt x="42256" y="6906"/>
                  <a:pt x="41994" y="6763"/>
                </a:cubicBezTo>
                <a:cubicBezTo>
                  <a:pt x="41410" y="6429"/>
                  <a:pt x="40827" y="5406"/>
                  <a:pt x="40744" y="5060"/>
                </a:cubicBezTo>
                <a:cubicBezTo>
                  <a:pt x="40708" y="4858"/>
                  <a:pt x="40696" y="4429"/>
                  <a:pt x="40958" y="4191"/>
                </a:cubicBezTo>
                <a:cubicBezTo>
                  <a:pt x="41696" y="3536"/>
                  <a:pt x="41946" y="2560"/>
                  <a:pt x="41589" y="1655"/>
                </a:cubicBezTo>
                <a:cubicBezTo>
                  <a:pt x="41220" y="691"/>
                  <a:pt x="40232" y="0"/>
                  <a:pt x="392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92" name="Shape 92"/>
        <p:cNvGrpSpPr/>
        <p:nvPr/>
      </p:nvGrpSpPr>
      <p:grpSpPr>
        <a:xfrm>
          <a:off x="0" y="0"/>
          <a:ext cx="0" cy="0"/>
          <a:chOff x="0" y="0"/>
          <a:chExt cx="0" cy="0"/>
        </a:xfrm>
      </p:grpSpPr>
      <p:sp>
        <p:nvSpPr>
          <p:cNvPr id="93" name="Google Shape;93;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94" name="Google Shape;94;p16"/>
          <p:cNvGrpSpPr/>
          <p:nvPr/>
        </p:nvGrpSpPr>
        <p:grpSpPr>
          <a:xfrm>
            <a:off x="-1608094" y="4507150"/>
            <a:ext cx="12360188" cy="2405926"/>
            <a:chOff x="-1512844" y="4126150"/>
            <a:chExt cx="12360188" cy="2405926"/>
          </a:xfrm>
        </p:grpSpPr>
        <p:sp>
          <p:nvSpPr>
            <p:cNvPr id="95" name="Google Shape;95;p16"/>
            <p:cNvSpPr/>
            <p:nvPr/>
          </p:nvSpPr>
          <p:spPr>
            <a:xfrm>
              <a:off x="-1512844" y="4126150"/>
              <a:ext cx="6664238" cy="2405926"/>
            </a:xfrm>
            <a:custGeom>
              <a:rect b="b" l="l" r="r" t="t"/>
              <a:pathLst>
                <a:path extrusionOk="0" h="26409" w="73153">
                  <a:moveTo>
                    <a:pt x="39208" y="0"/>
                  </a:moveTo>
                  <a:cubicBezTo>
                    <a:pt x="38303" y="0"/>
                    <a:pt x="37481" y="512"/>
                    <a:pt x="36958" y="1393"/>
                  </a:cubicBezTo>
                  <a:cubicBezTo>
                    <a:pt x="36457" y="2250"/>
                    <a:pt x="36231" y="3274"/>
                    <a:pt x="36291" y="4513"/>
                  </a:cubicBezTo>
                  <a:cubicBezTo>
                    <a:pt x="36303" y="4858"/>
                    <a:pt x="36350" y="5179"/>
                    <a:pt x="36398" y="5501"/>
                  </a:cubicBezTo>
                  <a:cubicBezTo>
                    <a:pt x="36457" y="5894"/>
                    <a:pt x="36493" y="6275"/>
                    <a:pt x="36469" y="6525"/>
                  </a:cubicBezTo>
                  <a:cubicBezTo>
                    <a:pt x="36410" y="7001"/>
                    <a:pt x="36053" y="7382"/>
                    <a:pt x="35541" y="7525"/>
                  </a:cubicBezTo>
                  <a:cubicBezTo>
                    <a:pt x="35481" y="7537"/>
                    <a:pt x="35410" y="7549"/>
                    <a:pt x="35350" y="7561"/>
                  </a:cubicBezTo>
                  <a:cubicBezTo>
                    <a:pt x="35291" y="7584"/>
                    <a:pt x="35219" y="7584"/>
                    <a:pt x="35160" y="7584"/>
                  </a:cubicBezTo>
                  <a:cubicBezTo>
                    <a:pt x="34338" y="7584"/>
                    <a:pt x="33636" y="6298"/>
                    <a:pt x="33493" y="5917"/>
                  </a:cubicBezTo>
                  <a:cubicBezTo>
                    <a:pt x="33271" y="5340"/>
                    <a:pt x="32727" y="4959"/>
                    <a:pt x="32094" y="4959"/>
                  </a:cubicBezTo>
                  <a:cubicBezTo>
                    <a:pt x="32049" y="4959"/>
                    <a:pt x="32003" y="4961"/>
                    <a:pt x="31957" y="4965"/>
                  </a:cubicBezTo>
                  <a:cubicBezTo>
                    <a:pt x="31481" y="5001"/>
                    <a:pt x="31076" y="5275"/>
                    <a:pt x="30838" y="5644"/>
                  </a:cubicBezTo>
                  <a:cubicBezTo>
                    <a:pt x="30302" y="5108"/>
                    <a:pt x="28814" y="3810"/>
                    <a:pt x="27290" y="3810"/>
                  </a:cubicBezTo>
                  <a:cubicBezTo>
                    <a:pt x="26730" y="3810"/>
                    <a:pt x="26218" y="3977"/>
                    <a:pt x="25778" y="4310"/>
                  </a:cubicBezTo>
                  <a:cubicBezTo>
                    <a:pt x="24611" y="5167"/>
                    <a:pt x="24396" y="6346"/>
                    <a:pt x="24563" y="7263"/>
                  </a:cubicBezTo>
                  <a:cubicBezTo>
                    <a:pt x="23801" y="5882"/>
                    <a:pt x="22325" y="4917"/>
                    <a:pt x="20336" y="4620"/>
                  </a:cubicBezTo>
                  <a:cubicBezTo>
                    <a:pt x="19836" y="4548"/>
                    <a:pt x="19336" y="4513"/>
                    <a:pt x="18848" y="4513"/>
                  </a:cubicBezTo>
                  <a:cubicBezTo>
                    <a:pt x="17705" y="4513"/>
                    <a:pt x="16598" y="4703"/>
                    <a:pt x="15538" y="5060"/>
                  </a:cubicBezTo>
                  <a:cubicBezTo>
                    <a:pt x="15562" y="4608"/>
                    <a:pt x="15443" y="3977"/>
                    <a:pt x="14824" y="3370"/>
                  </a:cubicBezTo>
                  <a:cubicBezTo>
                    <a:pt x="14502" y="3036"/>
                    <a:pt x="13919" y="2655"/>
                    <a:pt x="12978" y="2655"/>
                  </a:cubicBezTo>
                  <a:cubicBezTo>
                    <a:pt x="12073" y="2655"/>
                    <a:pt x="11228" y="3024"/>
                    <a:pt x="11061" y="3096"/>
                  </a:cubicBezTo>
                  <a:cubicBezTo>
                    <a:pt x="11038" y="3120"/>
                    <a:pt x="11014" y="3120"/>
                    <a:pt x="10990" y="3131"/>
                  </a:cubicBezTo>
                  <a:cubicBezTo>
                    <a:pt x="6978" y="5239"/>
                    <a:pt x="6799" y="9442"/>
                    <a:pt x="6799" y="9620"/>
                  </a:cubicBezTo>
                  <a:cubicBezTo>
                    <a:pt x="6787" y="10275"/>
                    <a:pt x="7204" y="10870"/>
                    <a:pt x="7811" y="11073"/>
                  </a:cubicBezTo>
                  <a:cubicBezTo>
                    <a:pt x="7073" y="12073"/>
                    <a:pt x="6430" y="13097"/>
                    <a:pt x="5930" y="14097"/>
                  </a:cubicBezTo>
                  <a:cubicBezTo>
                    <a:pt x="5918" y="14145"/>
                    <a:pt x="5882" y="14169"/>
                    <a:pt x="5870" y="14216"/>
                  </a:cubicBezTo>
                  <a:cubicBezTo>
                    <a:pt x="5716" y="14573"/>
                    <a:pt x="5061" y="16347"/>
                    <a:pt x="5668" y="17859"/>
                  </a:cubicBezTo>
                  <a:cubicBezTo>
                    <a:pt x="5335" y="17836"/>
                    <a:pt x="4989" y="17824"/>
                    <a:pt x="4644" y="17824"/>
                  </a:cubicBezTo>
                  <a:cubicBezTo>
                    <a:pt x="3561" y="17824"/>
                    <a:pt x="2799" y="17967"/>
                    <a:pt x="2608" y="18014"/>
                  </a:cubicBezTo>
                  <a:cubicBezTo>
                    <a:pt x="1536" y="18240"/>
                    <a:pt x="1" y="19276"/>
                    <a:pt x="108" y="21288"/>
                  </a:cubicBezTo>
                  <a:cubicBezTo>
                    <a:pt x="227" y="23372"/>
                    <a:pt x="2656" y="24205"/>
                    <a:pt x="4882" y="24289"/>
                  </a:cubicBezTo>
                  <a:lnTo>
                    <a:pt x="4942" y="24289"/>
                  </a:lnTo>
                  <a:cubicBezTo>
                    <a:pt x="8704" y="24289"/>
                    <a:pt x="12693" y="23182"/>
                    <a:pt x="16467" y="21098"/>
                  </a:cubicBezTo>
                  <a:cubicBezTo>
                    <a:pt x="16729" y="20919"/>
                    <a:pt x="17026" y="20753"/>
                    <a:pt x="17312" y="20574"/>
                  </a:cubicBezTo>
                  <a:cubicBezTo>
                    <a:pt x="17443" y="21253"/>
                    <a:pt x="18039" y="21753"/>
                    <a:pt x="18753" y="21765"/>
                  </a:cubicBezTo>
                  <a:lnTo>
                    <a:pt x="18789" y="21765"/>
                  </a:lnTo>
                  <a:cubicBezTo>
                    <a:pt x="18884" y="21765"/>
                    <a:pt x="19182" y="21765"/>
                    <a:pt x="19622" y="21705"/>
                  </a:cubicBezTo>
                  <a:lnTo>
                    <a:pt x="19622" y="21705"/>
                  </a:lnTo>
                  <a:cubicBezTo>
                    <a:pt x="18979" y="22503"/>
                    <a:pt x="18693" y="23539"/>
                    <a:pt x="19289" y="24491"/>
                  </a:cubicBezTo>
                  <a:cubicBezTo>
                    <a:pt x="19753" y="25217"/>
                    <a:pt x="20479" y="25634"/>
                    <a:pt x="21289" y="25634"/>
                  </a:cubicBezTo>
                  <a:cubicBezTo>
                    <a:pt x="21598" y="25634"/>
                    <a:pt x="21849" y="25575"/>
                    <a:pt x="22003" y="25515"/>
                  </a:cubicBezTo>
                  <a:cubicBezTo>
                    <a:pt x="22230" y="25444"/>
                    <a:pt x="22968" y="25146"/>
                    <a:pt x="23682" y="24408"/>
                  </a:cubicBezTo>
                  <a:cubicBezTo>
                    <a:pt x="23718" y="24372"/>
                    <a:pt x="23754" y="24336"/>
                    <a:pt x="23801" y="24289"/>
                  </a:cubicBezTo>
                  <a:cubicBezTo>
                    <a:pt x="24230" y="23836"/>
                    <a:pt x="24908" y="23134"/>
                    <a:pt x="26170" y="22979"/>
                  </a:cubicBezTo>
                  <a:lnTo>
                    <a:pt x="26242" y="22979"/>
                  </a:lnTo>
                  <a:cubicBezTo>
                    <a:pt x="26272" y="22979"/>
                    <a:pt x="26302" y="22978"/>
                    <a:pt x="26331" y="22978"/>
                  </a:cubicBezTo>
                  <a:cubicBezTo>
                    <a:pt x="26885" y="22978"/>
                    <a:pt x="27440" y="23080"/>
                    <a:pt x="28028" y="23193"/>
                  </a:cubicBezTo>
                  <a:cubicBezTo>
                    <a:pt x="28456" y="23265"/>
                    <a:pt x="28909" y="23360"/>
                    <a:pt x="29397" y="23420"/>
                  </a:cubicBezTo>
                  <a:cubicBezTo>
                    <a:pt x="29921" y="23479"/>
                    <a:pt x="30385" y="23503"/>
                    <a:pt x="30814" y="23503"/>
                  </a:cubicBezTo>
                  <a:cubicBezTo>
                    <a:pt x="31243" y="23503"/>
                    <a:pt x="31659" y="23479"/>
                    <a:pt x="32064" y="23420"/>
                  </a:cubicBezTo>
                  <a:cubicBezTo>
                    <a:pt x="34160" y="23122"/>
                    <a:pt x="35636" y="21896"/>
                    <a:pt x="36029" y="20157"/>
                  </a:cubicBezTo>
                  <a:cubicBezTo>
                    <a:pt x="36112" y="19979"/>
                    <a:pt x="36136" y="19788"/>
                    <a:pt x="36136" y="19574"/>
                  </a:cubicBezTo>
                  <a:lnTo>
                    <a:pt x="36136" y="19407"/>
                  </a:lnTo>
                  <a:cubicBezTo>
                    <a:pt x="36493" y="19979"/>
                    <a:pt x="37077" y="20443"/>
                    <a:pt x="37803" y="20717"/>
                  </a:cubicBezTo>
                  <a:cubicBezTo>
                    <a:pt x="38553" y="21003"/>
                    <a:pt x="39351" y="21157"/>
                    <a:pt x="40184" y="21157"/>
                  </a:cubicBezTo>
                  <a:cubicBezTo>
                    <a:pt x="40768" y="21157"/>
                    <a:pt x="41375" y="21074"/>
                    <a:pt x="41922" y="20943"/>
                  </a:cubicBezTo>
                  <a:cubicBezTo>
                    <a:pt x="42804" y="20776"/>
                    <a:pt x="43625" y="20515"/>
                    <a:pt x="44387" y="20157"/>
                  </a:cubicBezTo>
                  <a:lnTo>
                    <a:pt x="44387" y="20157"/>
                  </a:lnTo>
                  <a:cubicBezTo>
                    <a:pt x="44113" y="21550"/>
                    <a:pt x="45304" y="22908"/>
                    <a:pt x="46661" y="23777"/>
                  </a:cubicBezTo>
                  <a:cubicBezTo>
                    <a:pt x="46673" y="23789"/>
                    <a:pt x="46709" y="23801"/>
                    <a:pt x="46721" y="23801"/>
                  </a:cubicBezTo>
                  <a:cubicBezTo>
                    <a:pt x="49042" y="25158"/>
                    <a:pt x="51828" y="25872"/>
                    <a:pt x="54769" y="25872"/>
                  </a:cubicBezTo>
                  <a:cubicBezTo>
                    <a:pt x="56948" y="25872"/>
                    <a:pt x="58460" y="25479"/>
                    <a:pt x="58520" y="25468"/>
                  </a:cubicBezTo>
                  <a:cubicBezTo>
                    <a:pt x="59175" y="25301"/>
                    <a:pt x="59627" y="24729"/>
                    <a:pt x="59639" y="24074"/>
                  </a:cubicBezTo>
                  <a:cubicBezTo>
                    <a:pt x="59818" y="24074"/>
                    <a:pt x="59996" y="24086"/>
                    <a:pt x="60175" y="24086"/>
                  </a:cubicBezTo>
                  <a:cubicBezTo>
                    <a:pt x="61901" y="24086"/>
                    <a:pt x="63116" y="23717"/>
                    <a:pt x="63901" y="22943"/>
                  </a:cubicBezTo>
                  <a:cubicBezTo>
                    <a:pt x="64401" y="24229"/>
                    <a:pt x="65032" y="25051"/>
                    <a:pt x="65187" y="25241"/>
                  </a:cubicBezTo>
                  <a:cubicBezTo>
                    <a:pt x="65628" y="25801"/>
                    <a:pt x="66485" y="26408"/>
                    <a:pt x="67604" y="26408"/>
                  </a:cubicBezTo>
                  <a:cubicBezTo>
                    <a:pt x="68092" y="26408"/>
                    <a:pt x="68604" y="26289"/>
                    <a:pt x="69081" y="26051"/>
                  </a:cubicBezTo>
                  <a:cubicBezTo>
                    <a:pt x="70533" y="25325"/>
                    <a:pt x="70700" y="23658"/>
                    <a:pt x="70331" y="22074"/>
                  </a:cubicBezTo>
                  <a:lnTo>
                    <a:pt x="70331" y="22074"/>
                  </a:lnTo>
                  <a:cubicBezTo>
                    <a:pt x="70605" y="22431"/>
                    <a:pt x="71045" y="22646"/>
                    <a:pt x="71486" y="22646"/>
                  </a:cubicBezTo>
                  <a:cubicBezTo>
                    <a:pt x="71664" y="22646"/>
                    <a:pt x="71843" y="22610"/>
                    <a:pt x="72021" y="22539"/>
                  </a:cubicBezTo>
                  <a:cubicBezTo>
                    <a:pt x="72772" y="22253"/>
                    <a:pt x="73153" y="21419"/>
                    <a:pt x="72903" y="20657"/>
                  </a:cubicBezTo>
                  <a:cubicBezTo>
                    <a:pt x="72855" y="20538"/>
                    <a:pt x="71843" y="17598"/>
                    <a:pt x="68962" y="13954"/>
                  </a:cubicBezTo>
                  <a:cubicBezTo>
                    <a:pt x="66318" y="10620"/>
                    <a:pt x="61556" y="5989"/>
                    <a:pt x="53745" y="2893"/>
                  </a:cubicBezTo>
                  <a:cubicBezTo>
                    <a:pt x="53698" y="2881"/>
                    <a:pt x="53662" y="2858"/>
                    <a:pt x="53602" y="2846"/>
                  </a:cubicBezTo>
                  <a:cubicBezTo>
                    <a:pt x="53448" y="2798"/>
                    <a:pt x="52114" y="2441"/>
                    <a:pt x="50769" y="2441"/>
                  </a:cubicBezTo>
                  <a:cubicBezTo>
                    <a:pt x="48364" y="2441"/>
                    <a:pt x="47602" y="3667"/>
                    <a:pt x="47364" y="4393"/>
                  </a:cubicBezTo>
                  <a:cubicBezTo>
                    <a:pt x="46637" y="6632"/>
                    <a:pt x="48138" y="8144"/>
                    <a:pt x="49054" y="8656"/>
                  </a:cubicBezTo>
                  <a:cubicBezTo>
                    <a:pt x="49209" y="8739"/>
                    <a:pt x="49828" y="9085"/>
                    <a:pt x="50805" y="9442"/>
                  </a:cubicBezTo>
                  <a:cubicBezTo>
                    <a:pt x="50483" y="9501"/>
                    <a:pt x="50185" y="9573"/>
                    <a:pt x="49876" y="9668"/>
                  </a:cubicBezTo>
                  <a:cubicBezTo>
                    <a:pt x="49459" y="9787"/>
                    <a:pt x="49090" y="9930"/>
                    <a:pt x="48733" y="10108"/>
                  </a:cubicBezTo>
                  <a:cubicBezTo>
                    <a:pt x="48495" y="9466"/>
                    <a:pt x="47983" y="8906"/>
                    <a:pt x="47387" y="8501"/>
                  </a:cubicBezTo>
                  <a:cubicBezTo>
                    <a:pt x="47364" y="8489"/>
                    <a:pt x="47352" y="8477"/>
                    <a:pt x="47316" y="8454"/>
                  </a:cubicBezTo>
                  <a:cubicBezTo>
                    <a:pt x="46709" y="8084"/>
                    <a:pt x="46042" y="7834"/>
                    <a:pt x="45340" y="7656"/>
                  </a:cubicBezTo>
                  <a:cubicBezTo>
                    <a:pt x="45054" y="7561"/>
                    <a:pt x="44709" y="7489"/>
                    <a:pt x="44292" y="7406"/>
                  </a:cubicBezTo>
                  <a:cubicBezTo>
                    <a:pt x="43637" y="7251"/>
                    <a:pt x="43256" y="7191"/>
                    <a:pt x="43030" y="7144"/>
                  </a:cubicBezTo>
                  <a:lnTo>
                    <a:pt x="42958" y="7132"/>
                  </a:lnTo>
                  <a:cubicBezTo>
                    <a:pt x="42589" y="7013"/>
                    <a:pt x="42256" y="6906"/>
                    <a:pt x="41994" y="6763"/>
                  </a:cubicBezTo>
                  <a:cubicBezTo>
                    <a:pt x="41410" y="6429"/>
                    <a:pt x="40827" y="5406"/>
                    <a:pt x="40744" y="5060"/>
                  </a:cubicBezTo>
                  <a:cubicBezTo>
                    <a:pt x="40708" y="4858"/>
                    <a:pt x="40696" y="4429"/>
                    <a:pt x="40958" y="4191"/>
                  </a:cubicBezTo>
                  <a:cubicBezTo>
                    <a:pt x="41696" y="3536"/>
                    <a:pt x="41946" y="2560"/>
                    <a:pt x="41589" y="1655"/>
                  </a:cubicBezTo>
                  <a:cubicBezTo>
                    <a:pt x="41220" y="691"/>
                    <a:pt x="40232" y="0"/>
                    <a:pt x="392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6"/>
            <p:cNvSpPr/>
            <p:nvPr/>
          </p:nvSpPr>
          <p:spPr>
            <a:xfrm flipH="1">
              <a:off x="4183106" y="4126150"/>
              <a:ext cx="6664238" cy="2405926"/>
            </a:xfrm>
            <a:custGeom>
              <a:rect b="b" l="l" r="r" t="t"/>
              <a:pathLst>
                <a:path extrusionOk="0" h="26409" w="73153">
                  <a:moveTo>
                    <a:pt x="39208" y="0"/>
                  </a:moveTo>
                  <a:cubicBezTo>
                    <a:pt x="38303" y="0"/>
                    <a:pt x="37481" y="512"/>
                    <a:pt x="36958" y="1393"/>
                  </a:cubicBezTo>
                  <a:cubicBezTo>
                    <a:pt x="36457" y="2250"/>
                    <a:pt x="36231" y="3274"/>
                    <a:pt x="36291" y="4513"/>
                  </a:cubicBezTo>
                  <a:cubicBezTo>
                    <a:pt x="36303" y="4858"/>
                    <a:pt x="36350" y="5179"/>
                    <a:pt x="36398" y="5501"/>
                  </a:cubicBezTo>
                  <a:cubicBezTo>
                    <a:pt x="36457" y="5894"/>
                    <a:pt x="36493" y="6275"/>
                    <a:pt x="36469" y="6525"/>
                  </a:cubicBezTo>
                  <a:cubicBezTo>
                    <a:pt x="36410" y="7001"/>
                    <a:pt x="36053" y="7382"/>
                    <a:pt x="35541" y="7525"/>
                  </a:cubicBezTo>
                  <a:cubicBezTo>
                    <a:pt x="35481" y="7537"/>
                    <a:pt x="35410" y="7549"/>
                    <a:pt x="35350" y="7561"/>
                  </a:cubicBezTo>
                  <a:cubicBezTo>
                    <a:pt x="35291" y="7584"/>
                    <a:pt x="35219" y="7584"/>
                    <a:pt x="35160" y="7584"/>
                  </a:cubicBezTo>
                  <a:cubicBezTo>
                    <a:pt x="34338" y="7584"/>
                    <a:pt x="33636" y="6298"/>
                    <a:pt x="33493" y="5917"/>
                  </a:cubicBezTo>
                  <a:cubicBezTo>
                    <a:pt x="33271" y="5340"/>
                    <a:pt x="32727" y="4959"/>
                    <a:pt x="32094" y="4959"/>
                  </a:cubicBezTo>
                  <a:cubicBezTo>
                    <a:pt x="32049" y="4959"/>
                    <a:pt x="32003" y="4961"/>
                    <a:pt x="31957" y="4965"/>
                  </a:cubicBezTo>
                  <a:cubicBezTo>
                    <a:pt x="31481" y="5001"/>
                    <a:pt x="31076" y="5275"/>
                    <a:pt x="30838" y="5644"/>
                  </a:cubicBezTo>
                  <a:cubicBezTo>
                    <a:pt x="30302" y="5108"/>
                    <a:pt x="28814" y="3810"/>
                    <a:pt x="27290" y="3810"/>
                  </a:cubicBezTo>
                  <a:cubicBezTo>
                    <a:pt x="26730" y="3810"/>
                    <a:pt x="26218" y="3977"/>
                    <a:pt x="25778" y="4310"/>
                  </a:cubicBezTo>
                  <a:cubicBezTo>
                    <a:pt x="24611" y="5167"/>
                    <a:pt x="24396" y="6346"/>
                    <a:pt x="24563" y="7263"/>
                  </a:cubicBezTo>
                  <a:cubicBezTo>
                    <a:pt x="23801" y="5882"/>
                    <a:pt x="22325" y="4917"/>
                    <a:pt x="20336" y="4620"/>
                  </a:cubicBezTo>
                  <a:cubicBezTo>
                    <a:pt x="19836" y="4548"/>
                    <a:pt x="19336" y="4513"/>
                    <a:pt x="18848" y="4513"/>
                  </a:cubicBezTo>
                  <a:cubicBezTo>
                    <a:pt x="17705" y="4513"/>
                    <a:pt x="16598" y="4703"/>
                    <a:pt x="15538" y="5060"/>
                  </a:cubicBezTo>
                  <a:cubicBezTo>
                    <a:pt x="15562" y="4608"/>
                    <a:pt x="15443" y="3977"/>
                    <a:pt x="14824" y="3370"/>
                  </a:cubicBezTo>
                  <a:cubicBezTo>
                    <a:pt x="14502" y="3036"/>
                    <a:pt x="13919" y="2655"/>
                    <a:pt x="12978" y="2655"/>
                  </a:cubicBezTo>
                  <a:cubicBezTo>
                    <a:pt x="12073" y="2655"/>
                    <a:pt x="11228" y="3024"/>
                    <a:pt x="11061" y="3096"/>
                  </a:cubicBezTo>
                  <a:cubicBezTo>
                    <a:pt x="11038" y="3120"/>
                    <a:pt x="11014" y="3120"/>
                    <a:pt x="10990" y="3131"/>
                  </a:cubicBezTo>
                  <a:cubicBezTo>
                    <a:pt x="6978" y="5239"/>
                    <a:pt x="6799" y="9442"/>
                    <a:pt x="6799" y="9620"/>
                  </a:cubicBezTo>
                  <a:cubicBezTo>
                    <a:pt x="6787" y="10275"/>
                    <a:pt x="7204" y="10870"/>
                    <a:pt x="7811" y="11073"/>
                  </a:cubicBezTo>
                  <a:cubicBezTo>
                    <a:pt x="7073" y="12073"/>
                    <a:pt x="6430" y="13097"/>
                    <a:pt x="5930" y="14097"/>
                  </a:cubicBezTo>
                  <a:cubicBezTo>
                    <a:pt x="5918" y="14145"/>
                    <a:pt x="5882" y="14169"/>
                    <a:pt x="5870" y="14216"/>
                  </a:cubicBezTo>
                  <a:cubicBezTo>
                    <a:pt x="5716" y="14573"/>
                    <a:pt x="5061" y="16347"/>
                    <a:pt x="5668" y="17859"/>
                  </a:cubicBezTo>
                  <a:cubicBezTo>
                    <a:pt x="5335" y="17836"/>
                    <a:pt x="4989" y="17824"/>
                    <a:pt x="4644" y="17824"/>
                  </a:cubicBezTo>
                  <a:cubicBezTo>
                    <a:pt x="3561" y="17824"/>
                    <a:pt x="2799" y="17967"/>
                    <a:pt x="2608" y="18014"/>
                  </a:cubicBezTo>
                  <a:cubicBezTo>
                    <a:pt x="1536" y="18240"/>
                    <a:pt x="1" y="19276"/>
                    <a:pt x="108" y="21288"/>
                  </a:cubicBezTo>
                  <a:cubicBezTo>
                    <a:pt x="227" y="23372"/>
                    <a:pt x="2656" y="24205"/>
                    <a:pt x="4882" y="24289"/>
                  </a:cubicBezTo>
                  <a:lnTo>
                    <a:pt x="4942" y="24289"/>
                  </a:lnTo>
                  <a:cubicBezTo>
                    <a:pt x="8704" y="24289"/>
                    <a:pt x="12693" y="23182"/>
                    <a:pt x="16467" y="21098"/>
                  </a:cubicBezTo>
                  <a:cubicBezTo>
                    <a:pt x="16729" y="20919"/>
                    <a:pt x="17026" y="20753"/>
                    <a:pt x="17312" y="20574"/>
                  </a:cubicBezTo>
                  <a:cubicBezTo>
                    <a:pt x="17443" y="21253"/>
                    <a:pt x="18039" y="21753"/>
                    <a:pt x="18753" y="21765"/>
                  </a:cubicBezTo>
                  <a:lnTo>
                    <a:pt x="18789" y="21765"/>
                  </a:lnTo>
                  <a:cubicBezTo>
                    <a:pt x="18884" y="21765"/>
                    <a:pt x="19182" y="21765"/>
                    <a:pt x="19622" y="21705"/>
                  </a:cubicBezTo>
                  <a:lnTo>
                    <a:pt x="19622" y="21705"/>
                  </a:lnTo>
                  <a:cubicBezTo>
                    <a:pt x="18979" y="22503"/>
                    <a:pt x="18693" y="23539"/>
                    <a:pt x="19289" y="24491"/>
                  </a:cubicBezTo>
                  <a:cubicBezTo>
                    <a:pt x="19753" y="25217"/>
                    <a:pt x="20479" y="25634"/>
                    <a:pt x="21289" y="25634"/>
                  </a:cubicBezTo>
                  <a:cubicBezTo>
                    <a:pt x="21598" y="25634"/>
                    <a:pt x="21849" y="25575"/>
                    <a:pt x="22003" y="25515"/>
                  </a:cubicBezTo>
                  <a:cubicBezTo>
                    <a:pt x="22230" y="25444"/>
                    <a:pt x="22968" y="25146"/>
                    <a:pt x="23682" y="24408"/>
                  </a:cubicBezTo>
                  <a:cubicBezTo>
                    <a:pt x="23718" y="24372"/>
                    <a:pt x="23754" y="24336"/>
                    <a:pt x="23801" y="24289"/>
                  </a:cubicBezTo>
                  <a:cubicBezTo>
                    <a:pt x="24230" y="23836"/>
                    <a:pt x="24908" y="23134"/>
                    <a:pt x="26170" y="22979"/>
                  </a:cubicBezTo>
                  <a:lnTo>
                    <a:pt x="26242" y="22979"/>
                  </a:lnTo>
                  <a:cubicBezTo>
                    <a:pt x="26272" y="22979"/>
                    <a:pt x="26302" y="22978"/>
                    <a:pt x="26331" y="22978"/>
                  </a:cubicBezTo>
                  <a:cubicBezTo>
                    <a:pt x="26885" y="22978"/>
                    <a:pt x="27440" y="23080"/>
                    <a:pt x="28028" y="23193"/>
                  </a:cubicBezTo>
                  <a:cubicBezTo>
                    <a:pt x="28456" y="23265"/>
                    <a:pt x="28909" y="23360"/>
                    <a:pt x="29397" y="23420"/>
                  </a:cubicBezTo>
                  <a:cubicBezTo>
                    <a:pt x="29921" y="23479"/>
                    <a:pt x="30385" y="23503"/>
                    <a:pt x="30814" y="23503"/>
                  </a:cubicBezTo>
                  <a:cubicBezTo>
                    <a:pt x="31243" y="23503"/>
                    <a:pt x="31659" y="23479"/>
                    <a:pt x="32064" y="23420"/>
                  </a:cubicBezTo>
                  <a:cubicBezTo>
                    <a:pt x="34160" y="23122"/>
                    <a:pt x="35636" y="21896"/>
                    <a:pt x="36029" y="20157"/>
                  </a:cubicBezTo>
                  <a:cubicBezTo>
                    <a:pt x="36112" y="19979"/>
                    <a:pt x="36136" y="19788"/>
                    <a:pt x="36136" y="19574"/>
                  </a:cubicBezTo>
                  <a:lnTo>
                    <a:pt x="36136" y="19407"/>
                  </a:lnTo>
                  <a:cubicBezTo>
                    <a:pt x="36493" y="19979"/>
                    <a:pt x="37077" y="20443"/>
                    <a:pt x="37803" y="20717"/>
                  </a:cubicBezTo>
                  <a:cubicBezTo>
                    <a:pt x="38553" y="21003"/>
                    <a:pt x="39351" y="21157"/>
                    <a:pt x="40184" y="21157"/>
                  </a:cubicBezTo>
                  <a:cubicBezTo>
                    <a:pt x="40768" y="21157"/>
                    <a:pt x="41375" y="21074"/>
                    <a:pt x="41922" y="20943"/>
                  </a:cubicBezTo>
                  <a:cubicBezTo>
                    <a:pt x="42804" y="20776"/>
                    <a:pt x="43625" y="20515"/>
                    <a:pt x="44387" y="20157"/>
                  </a:cubicBezTo>
                  <a:lnTo>
                    <a:pt x="44387" y="20157"/>
                  </a:lnTo>
                  <a:cubicBezTo>
                    <a:pt x="44113" y="21550"/>
                    <a:pt x="45304" y="22908"/>
                    <a:pt x="46661" y="23777"/>
                  </a:cubicBezTo>
                  <a:cubicBezTo>
                    <a:pt x="46673" y="23789"/>
                    <a:pt x="46709" y="23801"/>
                    <a:pt x="46721" y="23801"/>
                  </a:cubicBezTo>
                  <a:cubicBezTo>
                    <a:pt x="49042" y="25158"/>
                    <a:pt x="51828" y="25872"/>
                    <a:pt x="54769" y="25872"/>
                  </a:cubicBezTo>
                  <a:cubicBezTo>
                    <a:pt x="56948" y="25872"/>
                    <a:pt x="58460" y="25479"/>
                    <a:pt x="58520" y="25468"/>
                  </a:cubicBezTo>
                  <a:cubicBezTo>
                    <a:pt x="59175" y="25301"/>
                    <a:pt x="59627" y="24729"/>
                    <a:pt x="59639" y="24074"/>
                  </a:cubicBezTo>
                  <a:cubicBezTo>
                    <a:pt x="59818" y="24074"/>
                    <a:pt x="59996" y="24086"/>
                    <a:pt x="60175" y="24086"/>
                  </a:cubicBezTo>
                  <a:cubicBezTo>
                    <a:pt x="61901" y="24086"/>
                    <a:pt x="63116" y="23717"/>
                    <a:pt x="63901" y="22943"/>
                  </a:cubicBezTo>
                  <a:cubicBezTo>
                    <a:pt x="64401" y="24229"/>
                    <a:pt x="65032" y="25051"/>
                    <a:pt x="65187" y="25241"/>
                  </a:cubicBezTo>
                  <a:cubicBezTo>
                    <a:pt x="65628" y="25801"/>
                    <a:pt x="66485" y="26408"/>
                    <a:pt x="67604" y="26408"/>
                  </a:cubicBezTo>
                  <a:cubicBezTo>
                    <a:pt x="68092" y="26408"/>
                    <a:pt x="68604" y="26289"/>
                    <a:pt x="69081" y="26051"/>
                  </a:cubicBezTo>
                  <a:cubicBezTo>
                    <a:pt x="70533" y="25325"/>
                    <a:pt x="70700" y="23658"/>
                    <a:pt x="70331" y="22074"/>
                  </a:cubicBezTo>
                  <a:lnTo>
                    <a:pt x="70331" y="22074"/>
                  </a:lnTo>
                  <a:cubicBezTo>
                    <a:pt x="70605" y="22431"/>
                    <a:pt x="71045" y="22646"/>
                    <a:pt x="71486" y="22646"/>
                  </a:cubicBezTo>
                  <a:cubicBezTo>
                    <a:pt x="71664" y="22646"/>
                    <a:pt x="71843" y="22610"/>
                    <a:pt x="72021" y="22539"/>
                  </a:cubicBezTo>
                  <a:cubicBezTo>
                    <a:pt x="72772" y="22253"/>
                    <a:pt x="73153" y="21419"/>
                    <a:pt x="72903" y="20657"/>
                  </a:cubicBezTo>
                  <a:cubicBezTo>
                    <a:pt x="72855" y="20538"/>
                    <a:pt x="71843" y="17598"/>
                    <a:pt x="68962" y="13954"/>
                  </a:cubicBezTo>
                  <a:cubicBezTo>
                    <a:pt x="66318" y="10620"/>
                    <a:pt x="61556" y="5989"/>
                    <a:pt x="53745" y="2893"/>
                  </a:cubicBezTo>
                  <a:cubicBezTo>
                    <a:pt x="53698" y="2881"/>
                    <a:pt x="53662" y="2858"/>
                    <a:pt x="53602" y="2846"/>
                  </a:cubicBezTo>
                  <a:cubicBezTo>
                    <a:pt x="53448" y="2798"/>
                    <a:pt x="52114" y="2441"/>
                    <a:pt x="50769" y="2441"/>
                  </a:cubicBezTo>
                  <a:cubicBezTo>
                    <a:pt x="48364" y="2441"/>
                    <a:pt x="47602" y="3667"/>
                    <a:pt x="47364" y="4393"/>
                  </a:cubicBezTo>
                  <a:cubicBezTo>
                    <a:pt x="46637" y="6632"/>
                    <a:pt x="48138" y="8144"/>
                    <a:pt x="49054" y="8656"/>
                  </a:cubicBezTo>
                  <a:cubicBezTo>
                    <a:pt x="49209" y="8739"/>
                    <a:pt x="49828" y="9085"/>
                    <a:pt x="50805" y="9442"/>
                  </a:cubicBezTo>
                  <a:cubicBezTo>
                    <a:pt x="50483" y="9501"/>
                    <a:pt x="50185" y="9573"/>
                    <a:pt x="49876" y="9668"/>
                  </a:cubicBezTo>
                  <a:cubicBezTo>
                    <a:pt x="49459" y="9787"/>
                    <a:pt x="49090" y="9930"/>
                    <a:pt x="48733" y="10108"/>
                  </a:cubicBezTo>
                  <a:cubicBezTo>
                    <a:pt x="48495" y="9466"/>
                    <a:pt x="47983" y="8906"/>
                    <a:pt x="47387" y="8501"/>
                  </a:cubicBezTo>
                  <a:cubicBezTo>
                    <a:pt x="47364" y="8489"/>
                    <a:pt x="47352" y="8477"/>
                    <a:pt x="47316" y="8454"/>
                  </a:cubicBezTo>
                  <a:cubicBezTo>
                    <a:pt x="46709" y="8084"/>
                    <a:pt x="46042" y="7834"/>
                    <a:pt x="45340" y="7656"/>
                  </a:cubicBezTo>
                  <a:cubicBezTo>
                    <a:pt x="45054" y="7561"/>
                    <a:pt x="44709" y="7489"/>
                    <a:pt x="44292" y="7406"/>
                  </a:cubicBezTo>
                  <a:cubicBezTo>
                    <a:pt x="43637" y="7251"/>
                    <a:pt x="43256" y="7191"/>
                    <a:pt x="43030" y="7144"/>
                  </a:cubicBezTo>
                  <a:lnTo>
                    <a:pt x="42958" y="7132"/>
                  </a:lnTo>
                  <a:cubicBezTo>
                    <a:pt x="42589" y="7013"/>
                    <a:pt x="42256" y="6906"/>
                    <a:pt x="41994" y="6763"/>
                  </a:cubicBezTo>
                  <a:cubicBezTo>
                    <a:pt x="41410" y="6429"/>
                    <a:pt x="40827" y="5406"/>
                    <a:pt x="40744" y="5060"/>
                  </a:cubicBezTo>
                  <a:cubicBezTo>
                    <a:pt x="40708" y="4858"/>
                    <a:pt x="40696" y="4429"/>
                    <a:pt x="40958" y="4191"/>
                  </a:cubicBezTo>
                  <a:cubicBezTo>
                    <a:pt x="41696" y="3536"/>
                    <a:pt x="41946" y="2560"/>
                    <a:pt x="41589" y="1655"/>
                  </a:cubicBezTo>
                  <a:cubicBezTo>
                    <a:pt x="41220" y="691"/>
                    <a:pt x="40232" y="0"/>
                    <a:pt x="392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97" name="Shape 97"/>
        <p:cNvGrpSpPr/>
        <p:nvPr/>
      </p:nvGrpSpPr>
      <p:grpSpPr>
        <a:xfrm>
          <a:off x="0" y="0"/>
          <a:ext cx="0" cy="0"/>
          <a:chOff x="0" y="0"/>
          <a:chExt cx="0" cy="0"/>
        </a:xfrm>
      </p:grpSpPr>
      <p:sp>
        <p:nvSpPr>
          <p:cNvPr id="98" name="Google Shape;98;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99" name="Google Shape;99;p17"/>
          <p:cNvGrpSpPr/>
          <p:nvPr/>
        </p:nvGrpSpPr>
        <p:grpSpPr>
          <a:xfrm>
            <a:off x="-25" y="4503598"/>
            <a:ext cx="9144000" cy="1621438"/>
            <a:chOff x="0" y="4503598"/>
            <a:chExt cx="9144000" cy="1621438"/>
          </a:xfrm>
        </p:grpSpPr>
        <p:sp>
          <p:nvSpPr>
            <p:cNvPr id="100" name="Google Shape;100;p17"/>
            <p:cNvSpPr/>
            <p:nvPr/>
          </p:nvSpPr>
          <p:spPr>
            <a:xfrm flipH="1">
              <a:off x="4524592" y="4503598"/>
              <a:ext cx="4619408" cy="1621438"/>
            </a:xfrm>
            <a:custGeom>
              <a:rect b="b" l="l" r="r" t="t"/>
              <a:pathLst>
                <a:path extrusionOk="0" h="27849" w="79344">
                  <a:moveTo>
                    <a:pt x="21122" y="0"/>
                  </a:moveTo>
                  <a:cubicBezTo>
                    <a:pt x="19693" y="0"/>
                    <a:pt x="18372" y="786"/>
                    <a:pt x="17598" y="2108"/>
                  </a:cubicBezTo>
                  <a:cubicBezTo>
                    <a:pt x="17407" y="2441"/>
                    <a:pt x="17241" y="2798"/>
                    <a:pt x="17110" y="3167"/>
                  </a:cubicBezTo>
                  <a:cubicBezTo>
                    <a:pt x="16836" y="3084"/>
                    <a:pt x="16550" y="3024"/>
                    <a:pt x="16276" y="3001"/>
                  </a:cubicBezTo>
                  <a:cubicBezTo>
                    <a:pt x="16121" y="2977"/>
                    <a:pt x="15895" y="2929"/>
                    <a:pt x="15645" y="2917"/>
                  </a:cubicBezTo>
                  <a:cubicBezTo>
                    <a:pt x="15359" y="2894"/>
                    <a:pt x="15070" y="2882"/>
                    <a:pt x="14778" y="2882"/>
                  </a:cubicBezTo>
                  <a:cubicBezTo>
                    <a:pt x="14194" y="2882"/>
                    <a:pt x="13601" y="2929"/>
                    <a:pt x="13014" y="3024"/>
                  </a:cubicBezTo>
                  <a:cubicBezTo>
                    <a:pt x="10347" y="3441"/>
                    <a:pt x="8311" y="4370"/>
                    <a:pt x="6954" y="5799"/>
                  </a:cubicBezTo>
                  <a:cubicBezTo>
                    <a:pt x="6727" y="6037"/>
                    <a:pt x="6489" y="6323"/>
                    <a:pt x="6263" y="6668"/>
                  </a:cubicBezTo>
                  <a:cubicBezTo>
                    <a:pt x="5334" y="8025"/>
                    <a:pt x="4525" y="10299"/>
                    <a:pt x="5358" y="12204"/>
                  </a:cubicBezTo>
                  <a:cubicBezTo>
                    <a:pt x="5525" y="12573"/>
                    <a:pt x="5751" y="12919"/>
                    <a:pt x="6001" y="13216"/>
                  </a:cubicBezTo>
                  <a:cubicBezTo>
                    <a:pt x="4799" y="14097"/>
                    <a:pt x="3906" y="14955"/>
                    <a:pt x="3334" y="15597"/>
                  </a:cubicBezTo>
                  <a:cubicBezTo>
                    <a:pt x="1477" y="17514"/>
                    <a:pt x="0" y="20824"/>
                    <a:pt x="1917" y="23920"/>
                  </a:cubicBezTo>
                  <a:cubicBezTo>
                    <a:pt x="2917" y="25539"/>
                    <a:pt x="4739" y="26456"/>
                    <a:pt x="6906" y="26456"/>
                  </a:cubicBezTo>
                  <a:cubicBezTo>
                    <a:pt x="7120" y="26456"/>
                    <a:pt x="7335" y="26444"/>
                    <a:pt x="7549" y="26432"/>
                  </a:cubicBezTo>
                  <a:cubicBezTo>
                    <a:pt x="8704" y="26337"/>
                    <a:pt x="9894" y="26027"/>
                    <a:pt x="11085" y="25527"/>
                  </a:cubicBezTo>
                  <a:cubicBezTo>
                    <a:pt x="12264" y="25015"/>
                    <a:pt x="13133" y="24253"/>
                    <a:pt x="13788" y="23539"/>
                  </a:cubicBezTo>
                  <a:cubicBezTo>
                    <a:pt x="14121" y="23872"/>
                    <a:pt x="14514" y="24170"/>
                    <a:pt x="14931" y="24432"/>
                  </a:cubicBezTo>
                  <a:cubicBezTo>
                    <a:pt x="17014" y="25777"/>
                    <a:pt x="19455" y="26444"/>
                    <a:pt x="22158" y="26444"/>
                  </a:cubicBezTo>
                  <a:cubicBezTo>
                    <a:pt x="25837" y="26444"/>
                    <a:pt x="29325" y="25182"/>
                    <a:pt x="31647" y="24099"/>
                  </a:cubicBezTo>
                  <a:cubicBezTo>
                    <a:pt x="32254" y="25230"/>
                    <a:pt x="33409" y="26194"/>
                    <a:pt x="35040" y="26861"/>
                  </a:cubicBezTo>
                  <a:cubicBezTo>
                    <a:pt x="35076" y="26873"/>
                    <a:pt x="35124" y="26896"/>
                    <a:pt x="35159" y="26908"/>
                  </a:cubicBezTo>
                  <a:cubicBezTo>
                    <a:pt x="36886" y="27527"/>
                    <a:pt x="38708" y="27849"/>
                    <a:pt x="40613" y="27849"/>
                  </a:cubicBezTo>
                  <a:cubicBezTo>
                    <a:pt x="44815" y="27849"/>
                    <a:pt x="47935" y="26325"/>
                    <a:pt x="48292" y="26158"/>
                  </a:cubicBezTo>
                  <a:cubicBezTo>
                    <a:pt x="49411" y="25599"/>
                    <a:pt x="50018" y="24432"/>
                    <a:pt x="49923" y="23241"/>
                  </a:cubicBezTo>
                  <a:lnTo>
                    <a:pt x="49923" y="23241"/>
                  </a:lnTo>
                  <a:cubicBezTo>
                    <a:pt x="50364" y="23337"/>
                    <a:pt x="50697" y="23575"/>
                    <a:pt x="51019" y="23813"/>
                  </a:cubicBezTo>
                  <a:cubicBezTo>
                    <a:pt x="51078" y="23860"/>
                    <a:pt x="51126" y="23884"/>
                    <a:pt x="51173" y="23932"/>
                  </a:cubicBezTo>
                  <a:cubicBezTo>
                    <a:pt x="52245" y="24706"/>
                    <a:pt x="53281" y="24944"/>
                    <a:pt x="53686" y="25003"/>
                  </a:cubicBezTo>
                  <a:cubicBezTo>
                    <a:pt x="53864" y="25027"/>
                    <a:pt x="54043" y="25051"/>
                    <a:pt x="54233" y="25051"/>
                  </a:cubicBezTo>
                  <a:cubicBezTo>
                    <a:pt x="55829" y="25051"/>
                    <a:pt x="57210" y="24039"/>
                    <a:pt x="57793" y="22467"/>
                  </a:cubicBezTo>
                  <a:cubicBezTo>
                    <a:pt x="57805" y="22408"/>
                    <a:pt x="57829" y="22372"/>
                    <a:pt x="57853" y="22313"/>
                  </a:cubicBezTo>
                  <a:lnTo>
                    <a:pt x="58484" y="22396"/>
                  </a:lnTo>
                  <a:cubicBezTo>
                    <a:pt x="59162" y="22491"/>
                    <a:pt x="59829" y="22515"/>
                    <a:pt x="60472" y="22515"/>
                  </a:cubicBezTo>
                  <a:cubicBezTo>
                    <a:pt x="61949" y="22515"/>
                    <a:pt x="63199" y="22277"/>
                    <a:pt x="64199" y="21813"/>
                  </a:cubicBezTo>
                  <a:cubicBezTo>
                    <a:pt x="64532" y="22408"/>
                    <a:pt x="64830" y="22801"/>
                    <a:pt x="64973" y="22979"/>
                  </a:cubicBezTo>
                  <a:cubicBezTo>
                    <a:pt x="65639" y="23837"/>
                    <a:pt x="66902" y="24753"/>
                    <a:pt x="68509" y="24753"/>
                  </a:cubicBezTo>
                  <a:cubicBezTo>
                    <a:pt x="68664" y="24753"/>
                    <a:pt x="68807" y="24730"/>
                    <a:pt x="68961" y="24718"/>
                  </a:cubicBezTo>
                  <a:cubicBezTo>
                    <a:pt x="69152" y="25670"/>
                    <a:pt x="69807" y="26504"/>
                    <a:pt x="70759" y="26896"/>
                  </a:cubicBezTo>
                  <a:cubicBezTo>
                    <a:pt x="71116" y="27039"/>
                    <a:pt x="71497" y="27099"/>
                    <a:pt x="71855" y="27099"/>
                  </a:cubicBezTo>
                  <a:cubicBezTo>
                    <a:pt x="72986" y="27099"/>
                    <a:pt x="74057" y="26444"/>
                    <a:pt x="74569" y="25361"/>
                  </a:cubicBezTo>
                  <a:cubicBezTo>
                    <a:pt x="74772" y="24932"/>
                    <a:pt x="79344" y="14562"/>
                    <a:pt x="69235" y="3513"/>
                  </a:cubicBezTo>
                  <a:cubicBezTo>
                    <a:pt x="69164" y="3417"/>
                    <a:pt x="69080" y="3346"/>
                    <a:pt x="68985" y="3263"/>
                  </a:cubicBezTo>
                  <a:cubicBezTo>
                    <a:pt x="68342" y="2715"/>
                    <a:pt x="66080" y="941"/>
                    <a:pt x="63639" y="941"/>
                  </a:cubicBezTo>
                  <a:cubicBezTo>
                    <a:pt x="62818" y="941"/>
                    <a:pt x="62044" y="1131"/>
                    <a:pt x="61365" y="1512"/>
                  </a:cubicBezTo>
                  <a:cubicBezTo>
                    <a:pt x="59829" y="2370"/>
                    <a:pt x="59234" y="3525"/>
                    <a:pt x="59008" y="4394"/>
                  </a:cubicBezTo>
                  <a:cubicBezTo>
                    <a:pt x="57555" y="3846"/>
                    <a:pt x="55757" y="3370"/>
                    <a:pt x="53769" y="3370"/>
                  </a:cubicBezTo>
                  <a:cubicBezTo>
                    <a:pt x="52269" y="3370"/>
                    <a:pt x="50816" y="3632"/>
                    <a:pt x="49459" y="4179"/>
                  </a:cubicBezTo>
                  <a:cubicBezTo>
                    <a:pt x="49340" y="4227"/>
                    <a:pt x="49233" y="4275"/>
                    <a:pt x="49125" y="4310"/>
                  </a:cubicBezTo>
                  <a:cubicBezTo>
                    <a:pt x="48852" y="3108"/>
                    <a:pt x="48054" y="1953"/>
                    <a:pt x="46661" y="1262"/>
                  </a:cubicBezTo>
                  <a:cubicBezTo>
                    <a:pt x="46113" y="1000"/>
                    <a:pt x="45518" y="846"/>
                    <a:pt x="44899" y="846"/>
                  </a:cubicBezTo>
                  <a:cubicBezTo>
                    <a:pt x="42732" y="846"/>
                    <a:pt x="41124" y="2584"/>
                    <a:pt x="40291" y="3751"/>
                  </a:cubicBezTo>
                  <a:cubicBezTo>
                    <a:pt x="39612" y="3060"/>
                    <a:pt x="38815" y="2548"/>
                    <a:pt x="37898" y="2167"/>
                  </a:cubicBezTo>
                  <a:cubicBezTo>
                    <a:pt x="36940" y="1790"/>
                    <a:pt x="35855" y="1589"/>
                    <a:pt x="34671" y="1589"/>
                  </a:cubicBezTo>
                  <a:cubicBezTo>
                    <a:pt x="34545" y="1589"/>
                    <a:pt x="34418" y="1591"/>
                    <a:pt x="34290" y="1596"/>
                  </a:cubicBezTo>
                  <a:cubicBezTo>
                    <a:pt x="32290" y="1655"/>
                    <a:pt x="30230" y="2227"/>
                    <a:pt x="28373" y="3275"/>
                  </a:cubicBezTo>
                  <a:cubicBezTo>
                    <a:pt x="27539" y="3751"/>
                    <a:pt x="26468" y="4418"/>
                    <a:pt x="25682" y="5525"/>
                  </a:cubicBezTo>
                  <a:cubicBezTo>
                    <a:pt x="25349" y="5989"/>
                    <a:pt x="25099" y="6501"/>
                    <a:pt x="24944" y="7073"/>
                  </a:cubicBezTo>
                  <a:cubicBezTo>
                    <a:pt x="24825" y="7025"/>
                    <a:pt x="24741" y="6989"/>
                    <a:pt x="24682" y="6954"/>
                  </a:cubicBezTo>
                  <a:cubicBezTo>
                    <a:pt x="24563" y="6858"/>
                    <a:pt x="24384" y="6620"/>
                    <a:pt x="24253" y="6394"/>
                  </a:cubicBezTo>
                  <a:cubicBezTo>
                    <a:pt x="25146" y="5358"/>
                    <a:pt x="25408" y="3917"/>
                    <a:pt x="24908" y="2608"/>
                  </a:cubicBezTo>
                  <a:cubicBezTo>
                    <a:pt x="24313" y="1036"/>
                    <a:pt x="22789" y="0"/>
                    <a:pt x="21122"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7"/>
            <p:cNvSpPr/>
            <p:nvPr/>
          </p:nvSpPr>
          <p:spPr>
            <a:xfrm>
              <a:off x="0" y="4577624"/>
              <a:ext cx="4882853" cy="1508487"/>
            </a:xfrm>
            <a:custGeom>
              <a:rect b="b" l="l" r="r" t="t"/>
              <a:pathLst>
                <a:path extrusionOk="0" h="25909" w="83869">
                  <a:moveTo>
                    <a:pt x="58079" y="0"/>
                  </a:moveTo>
                  <a:cubicBezTo>
                    <a:pt x="55972" y="0"/>
                    <a:pt x="54115" y="1572"/>
                    <a:pt x="53412" y="2239"/>
                  </a:cubicBezTo>
                  <a:lnTo>
                    <a:pt x="53329" y="2334"/>
                  </a:lnTo>
                  <a:cubicBezTo>
                    <a:pt x="52864" y="2810"/>
                    <a:pt x="52448" y="3310"/>
                    <a:pt x="52043" y="3834"/>
                  </a:cubicBezTo>
                  <a:cubicBezTo>
                    <a:pt x="51233" y="2691"/>
                    <a:pt x="50162" y="1846"/>
                    <a:pt x="48864" y="1322"/>
                  </a:cubicBezTo>
                  <a:cubicBezTo>
                    <a:pt x="47902" y="944"/>
                    <a:pt x="46812" y="732"/>
                    <a:pt x="45621" y="732"/>
                  </a:cubicBezTo>
                  <a:cubicBezTo>
                    <a:pt x="45500" y="732"/>
                    <a:pt x="45379" y="734"/>
                    <a:pt x="45256" y="739"/>
                  </a:cubicBezTo>
                  <a:cubicBezTo>
                    <a:pt x="43256" y="798"/>
                    <a:pt x="41196" y="1382"/>
                    <a:pt x="39339" y="2417"/>
                  </a:cubicBezTo>
                  <a:cubicBezTo>
                    <a:pt x="38875" y="2679"/>
                    <a:pt x="38351" y="3001"/>
                    <a:pt x="37827" y="3417"/>
                  </a:cubicBezTo>
                  <a:lnTo>
                    <a:pt x="37743" y="3334"/>
                  </a:lnTo>
                  <a:cubicBezTo>
                    <a:pt x="36791" y="2453"/>
                    <a:pt x="35791" y="2263"/>
                    <a:pt x="35124" y="2263"/>
                  </a:cubicBezTo>
                  <a:cubicBezTo>
                    <a:pt x="34398" y="2263"/>
                    <a:pt x="33707" y="2465"/>
                    <a:pt x="33112" y="2858"/>
                  </a:cubicBezTo>
                  <a:cubicBezTo>
                    <a:pt x="32671" y="2048"/>
                    <a:pt x="31993" y="1429"/>
                    <a:pt x="31124" y="1072"/>
                  </a:cubicBezTo>
                  <a:cubicBezTo>
                    <a:pt x="30528" y="834"/>
                    <a:pt x="29933" y="715"/>
                    <a:pt x="29314" y="715"/>
                  </a:cubicBezTo>
                  <a:cubicBezTo>
                    <a:pt x="27456" y="715"/>
                    <a:pt x="26099" y="1858"/>
                    <a:pt x="25480" y="2870"/>
                  </a:cubicBezTo>
                  <a:cubicBezTo>
                    <a:pt x="25361" y="3060"/>
                    <a:pt x="25111" y="3489"/>
                    <a:pt x="24825" y="4120"/>
                  </a:cubicBezTo>
                  <a:cubicBezTo>
                    <a:pt x="24170" y="3906"/>
                    <a:pt x="23444" y="3787"/>
                    <a:pt x="22646" y="3775"/>
                  </a:cubicBezTo>
                  <a:cubicBezTo>
                    <a:pt x="22131" y="2915"/>
                    <a:pt x="21196" y="2331"/>
                    <a:pt x="20128" y="2331"/>
                  </a:cubicBezTo>
                  <a:cubicBezTo>
                    <a:pt x="20087" y="2331"/>
                    <a:pt x="20045" y="2332"/>
                    <a:pt x="20003" y="2334"/>
                  </a:cubicBezTo>
                  <a:cubicBezTo>
                    <a:pt x="19574" y="2346"/>
                    <a:pt x="9287" y="2810"/>
                    <a:pt x="1834" y="13585"/>
                  </a:cubicBezTo>
                  <a:cubicBezTo>
                    <a:pt x="1775" y="13669"/>
                    <a:pt x="1715" y="13776"/>
                    <a:pt x="1656" y="13871"/>
                  </a:cubicBezTo>
                  <a:cubicBezTo>
                    <a:pt x="1" y="16943"/>
                    <a:pt x="286" y="19836"/>
                    <a:pt x="2382" y="21217"/>
                  </a:cubicBezTo>
                  <a:cubicBezTo>
                    <a:pt x="3168" y="21753"/>
                    <a:pt x="4061" y="22027"/>
                    <a:pt x="4966" y="22027"/>
                  </a:cubicBezTo>
                  <a:cubicBezTo>
                    <a:pt x="6418" y="22027"/>
                    <a:pt x="7621" y="21289"/>
                    <a:pt x="8275" y="20598"/>
                  </a:cubicBezTo>
                  <a:cubicBezTo>
                    <a:pt x="8359" y="20503"/>
                    <a:pt x="8514" y="20336"/>
                    <a:pt x="8692" y="20134"/>
                  </a:cubicBezTo>
                  <a:cubicBezTo>
                    <a:pt x="9609" y="21372"/>
                    <a:pt x="11014" y="22265"/>
                    <a:pt x="12764" y="22622"/>
                  </a:cubicBezTo>
                  <a:cubicBezTo>
                    <a:pt x="13526" y="22765"/>
                    <a:pt x="14312" y="22813"/>
                    <a:pt x="15110" y="22813"/>
                  </a:cubicBezTo>
                  <a:cubicBezTo>
                    <a:pt x="18205" y="22813"/>
                    <a:pt x="20979" y="21670"/>
                    <a:pt x="23158" y="20360"/>
                  </a:cubicBezTo>
                  <a:cubicBezTo>
                    <a:pt x="23658" y="21586"/>
                    <a:pt x="24587" y="22694"/>
                    <a:pt x="25897" y="23527"/>
                  </a:cubicBezTo>
                  <a:cubicBezTo>
                    <a:pt x="27980" y="24861"/>
                    <a:pt x="30421" y="25539"/>
                    <a:pt x="33124" y="25539"/>
                  </a:cubicBezTo>
                  <a:cubicBezTo>
                    <a:pt x="36862" y="25539"/>
                    <a:pt x="40387" y="24230"/>
                    <a:pt x="42708" y="23134"/>
                  </a:cubicBezTo>
                  <a:cubicBezTo>
                    <a:pt x="43220" y="22896"/>
                    <a:pt x="43708" y="22646"/>
                    <a:pt x="44185" y="22384"/>
                  </a:cubicBezTo>
                  <a:cubicBezTo>
                    <a:pt x="44554" y="22170"/>
                    <a:pt x="44935" y="21967"/>
                    <a:pt x="45292" y="21741"/>
                  </a:cubicBezTo>
                  <a:cubicBezTo>
                    <a:pt x="46161" y="21205"/>
                    <a:pt x="46983" y="20610"/>
                    <a:pt x="47745" y="19979"/>
                  </a:cubicBezTo>
                  <a:cubicBezTo>
                    <a:pt x="48578" y="21503"/>
                    <a:pt x="50126" y="22598"/>
                    <a:pt x="52090" y="22991"/>
                  </a:cubicBezTo>
                  <a:cubicBezTo>
                    <a:pt x="52745" y="23122"/>
                    <a:pt x="53448" y="23182"/>
                    <a:pt x="54198" y="23182"/>
                  </a:cubicBezTo>
                  <a:cubicBezTo>
                    <a:pt x="54496" y="23182"/>
                    <a:pt x="54817" y="23182"/>
                    <a:pt x="55138" y="23158"/>
                  </a:cubicBezTo>
                  <a:cubicBezTo>
                    <a:pt x="55686" y="23122"/>
                    <a:pt x="56198" y="23051"/>
                    <a:pt x="56639" y="22991"/>
                  </a:cubicBezTo>
                  <a:cubicBezTo>
                    <a:pt x="57103" y="22932"/>
                    <a:pt x="57508" y="22884"/>
                    <a:pt x="57853" y="22884"/>
                  </a:cubicBezTo>
                  <a:cubicBezTo>
                    <a:pt x="57895" y="22884"/>
                    <a:pt x="57936" y="22848"/>
                    <a:pt x="57978" y="22848"/>
                  </a:cubicBezTo>
                  <a:cubicBezTo>
                    <a:pt x="58007" y="22848"/>
                    <a:pt x="58037" y="22867"/>
                    <a:pt x="58067" y="22932"/>
                  </a:cubicBezTo>
                  <a:cubicBezTo>
                    <a:pt x="58687" y="22932"/>
                    <a:pt x="58996" y="23360"/>
                    <a:pt x="59377" y="23849"/>
                  </a:cubicBezTo>
                  <a:cubicBezTo>
                    <a:pt x="59425" y="23908"/>
                    <a:pt x="59472" y="23908"/>
                    <a:pt x="59496" y="23956"/>
                  </a:cubicBezTo>
                  <a:cubicBezTo>
                    <a:pt x="60377" y="25015"/>
                    <a:pt x="61377" y="25492"/>
                    <a:pt x="61723" y="25634"/>
                  </a:cubicBezTo>
                  <a:cubicBezTo>
                    <a:pt x="62020" y="25754"/>
                    <a:pt x="62497" y="25908"/>
                    <a:pt x="63104" y="25908"/>
                  </a:cubicBezTo>
                  <a:cubicBezTo>
                    <a:pt x="64366" y="25908"/>
                    <a:pt x="65533" y="25277"/>
                    <a:pt x="66271" y="24182"/>
                  </a:cubicBezTo>
                  <a:cubicBezTo>
                    <a:pt x="66628" y="23658"/>
                    <a:pt x="66842" y="23063"/>
                    <a:pt x="66878" y="22456"/>
                  </a:cubicBezTo>
                  <a:cubicBezTo>
                    <a:pt x="69355" y="22360"/>
                    <a:pt x="71081" y="21813"/>
                    <a:pt x="71283" y="21753"/>
                  </a:cubicBezTo>
                  <a:cubicBezTo>
                    <a:pt x="72117" y="21491"/>
                    <a:pt x="72760" y="20860"/>
                    <a:pt x="73093" y="20098"/>
                  </a:cubicBezTo>
                  <a:cubicBezTo>
                    <a:pt x="73641" y="19979"/>
                    <a:pt x="74153" y="19836"/>
                    <a:pt x="74593" y="19622"/>
                  </a:cubicBezTo>
                  <a:cubicBezTo>
                    <a:pt x="74950" y="20193"/>
                    <a:pt x="75248" y="20562"/>
                    <a:pt x="75391" y="20729"/>
                  </a:cubicBezTo>
                  <a:cubicBezTo>
                    <a:pt x="76070" y="21515"/>
                    <a:pt x="77296" y="22348"/>
                    <a:pt x="78868" y="22348"/>
                  </a:cubicBezTo>
                  <a:cubicBezTo>
                    <a:pt x="79701" y="22348"/>
                    <a:pt x="80487" y="22122"/>
                    <a:pt x="81249" y="21682"/>
                  </a:cubicBezTo>
                  <a:cubicBezTo>
                    <a:pt x="83416" y="20431"/>
                    <a:pt x="83868" y="17562"/>
                    <a:pt x="82380" y="14407"/>
                  </a:cubicBezTo>
                  <a:cubicBezTo>
                    <a:pt x="82368" y="14359"/>
                    <a:pt x="82332" y="14324"/>
                    <a:pt x="82320" y="14288"/>
                  </a:cubicBezTo>
                  <a:cubicBezTo>
                    <a:pt x="79689" y="9263"/>
                    <a:pt x="75046" y="6168"/>
                    <a:pt x="72462" y="4739"/>
                  </a:cubicBezTo>
                  <a:cubicBezTo>
                    <a:pt x="71450" y="4132"/>
                    <a:pt x="68140" y="2346"/>
                    <a:pt x="64128" y="2346"/>
                  </a:cubicBezTo>
                  <a:cubicBezTo>
                    <a:pt x="63378" y="2346"/>
                    <a:pt x="62639" y="2405"/>
                    <a:pt x="61913" y="2536"/>
                  </a:cubicBezTo>
                  <a:cubicBezTo>
                    <a:pt x="61651" y="1965"/>
                    <a:pt x="61246" y="1429"/>
                    <a:pt x="60699" y="953"/>
                  </a:cubicBezTo>
                  <a:cubicBezTo>
                    <a:pt x="59960" y="322"/>
                    <a:pt x="59056" y="0"/>
                    <a:pt x="5807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
    <p:spTree>
      <p:nvGrpSpPr>
        <p:cNvPr id="102" name="Shape 102"/>
        <p:cNvGrpSpPr/>
        <p:nvPr/>
      </p:nvGrpSpPr>
      <p:grpSpPr>
        <a:xfrm>
          <a:off x="0" y="0"/>
          <a:ext cx="0" cy="0"/>
          <a:chOff x="0" y="0"/>
          <a:chExt cx="0" cy="0"/>
        </a:xfrm>
      </p:grpSpPr>
      <p:sp>
        <p:nvSpPr>
          <p:cNvPr id="103" name="Google Shape;103;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04" name="Google Shape;104;p18"/>
          <p:cNvSpPr/>
          <p:nvPr/>
        </p:nvSpPr>
        <p:spPr>
          <a:xfrm rot="10800000">
            <a:off x="190150" y="4719999"/>
            <a:ext cx="4236376" cy="1672361"/>
          </a:xfrm>
          <a:custGeom>
            <a:rect b="b" l="l" r="r" t="t"/>
            <a:pathLst>
              <a:path extrusionOk="0" h="25909" w="77451">
                <a:moveTo>
                  <a:pt x="51221" y="0"/>
                </a:moveTo>
                <a:cubicBezTo>
                  <a:pt x="49114" y="0"/>
                  <a:pt x="47257" y="1572"/>
                  <a:pt x="46554" y="2251"/>
                </a:cubicBezTo>
                <a:lnTo>
                  <a:pt x="46471" y="2334"/>
                </a:lnTo>
                <a:cubicBezTo>
                  <a:pt x="46006" y="2810"/>
                  <a:pt x="45590" y="3322"/>
                  <a:pt x="45185" y="3834"/>
                </a:cubicBezTo>
                <a:cubicBezTo>
                  <a:pt x="44363" y="2691"/>
                  <a:pt x="43292" y="1846"/>
                  <a:pt x="42006" y="1322"/>
                </a:cubicBezTo>
                <a:cubicBezTo>
                  <a:pt x="41026" y="937"/>
                  <a:pt x="39904" y="735"/>
                  <a:pt x="38695" y="735"/>
                </a:cubicBezTo>
                <a:cubicBezTo>
                  <a:pt x="38597" y="735"/>
                  <a:pt x="38498" y="736"/>
                  <a:pt x="38398" y="739"/>
                </a:cubicBezTo>
                <a:cubicBezTo>
                  <a:pt x="36386" y="798"/>
                  <a:pt x="34338" y="1382"/>
                  <a:pt x="32481" y="2429"/>
                </a:cubicBezTo>
                <a:cubicBezTo>
                  <a:pt x="32017" y="2679"/>
                  <a:pt x="31493" y="3001"/>
                  <a:pt x="30969" y="3418"/>
                </a:cubicBezTo>
                <a:lnTo>
                  <a:pt x="30885" y="3334"/>
                </a:lnTo>
                <a:cubicBezTo>
                  <a:pt x="29933" y="2453"/>
                  <a:pt x="28933" y="2263"/>
                  <a:pt x="28266" y="2263"/>
                </a:cubicBezTo>
                <a:cubicBezTo>
                  <a:pt x="27540" y="2263"/>
                  <a:pt x="26849" y="2465"/>
                  <a:pt x="26254" y="2858"/>
                </a:cubicBezTo>
                <a:cubicBezTo>
                  <a:pt x="25813" y="2048"/>
                  <a:pt x="25135" y="1429"/>
                  <a:pt x="24266" y="1072"/>
                </a:cubicBezTo>
                <a:cubicBezTo>
                  <a:pt x="23670" y="834"/>
                  <a:pt x="23075" y="715"/>
                  <a:pt x="22456" y="715"/>
                </a:cubicBezTo>
                <a:cubicBezTo>
                  <a:pt x="20598" y="715"/>
                  <a:pt x="19241" y="1858"/>
                  <a:pt x="18622" y="2870"/>
                </a:cubicBezTo>
                <a:cubicBezTo>
                  <a:pt x="18503" y="3060"/>
                  <a:pt x="18253" y="3501"/>
                  <a:pt x="17967" y="4120"/>
                </a:cubicBezTo>
                <a:cubicBezTo>
                  <a:pt x="17265" y="3894"/>
                  <a:pt x="16467" y="3775"/>
                  <a:pt x="15598" y="3775"/>
                </a:cubicBezTo>
                <a:lnTo>
                  <a:pt x="15395" y="3775"/>
                </a:lnTo>
                <a:cubicBezTo>
                  <a:pt x="15300" y="3775"/>
                  <a:pt x="15229" y="3799"/>
                  <a:pt x="15133" y="3799"/>
                </a:cubicBezTo>
                <a:cubicBezTo>
                  <a:pt x="12026" y="4180"/>
                  <a:pt x="8978" y="5227"/>
                  <a:pt x="6549" y="6739"/>
                </a:cubicBezTo>
                <a:cubicBezTo>
                  <a:pt x="3311" y="8763"/>
                  <a:pt x="1286" y="11550"/>
                  <a:pt x="703" y="14776"/>
                </a:cubicBezTo>
                <a:cubicBezTo>
                  <a:pt x="1" y="18658"/>
                  <a:pt x="2144" y="21896"/>
                  <a:pt x="5906" y="22646"/>
                </a:cubicBezTo>
                <a:cubicBezTo>
                  <a:pt x="6668" y="22801"/>
                  <a:pt x="7454" y="22884"/>
                  <a:pt x="8252" y="22884"/>
                </a:cubicBezTo>
                <a:cubicBezTo>
                  <a:pt x="11347" y="22884"/>
                  <a:pt x="14145" y="21729"/>
                  <a:pt x="16324" y="20408"/>
                </a:cubicBezTo>
                <a:cubicBezTo>
                  <a:pt x="16836" y="21622"/>
                  <a:pt x="17753" y="22706"/>
                  <a:pt x="19051" y="23539"/>
                </a:cubicBezTo>
                <a:cubicBezTo>
                  <a:pt x="21134" y="24884"/>
                  <a:pt x="23575" y="25551"/>
                  <a:pt x="26290" y="25551"/>
                </a:cubicBezTo>
                <a:cubicBezTo>
                  <a:pt x="30016" y="25551"/>
                  <a:pt x="33552" y="24242"/>
                  <a:pt x="35874" y="23158"/>
                </a:cubicBezTo>
                <a:cubicBezTo>
                  <a:pt x="36374" y="22920"/>
                  <a:pt x="36862" y="22670"/>
                  <a:pt x="37339" y="22396"/>
                </a:cubicBezTo>
                <a:cubicBezTo>
                  <a:pt x="37720" y="22194"/>
                  <a:pt x="38089" y="21979"/>
                  <a:pt x="38434" y="21753"/>
                </a:cubicBezTo>
                <a:cubicBezTo>
                  <a:pt x="39303" y="21217"/>
                  <a:pt x="40125" y="20622"/>
                  <a:pt x="40887" y="20003"/>
                </a:cubicBezTo>
                <a:cubicBezTo>
                  <a:pt x="41720" y="21515"/>
                  <a:pt x="43268" y="22622"/>
                  <a:pt x="45232" y="23003"/>
                </a:cubicBezTo>
                <a:cubicBezTo>
                  <a:pt x="45887" y="23146"/>
                  <a:pt x="46590" y="23206"/>
                  <a:pt x="47340" y="23206"/>
                </a:cubicBezTo>
                <a:cubicBezTo>
                  <a:pt x="47638" y="23206"/>
                  <a:pt x="47959" y="23206"/>
                  <a:pt x="48280" y="23170"/>
                </a:cubicBezTo>
                <a:cubicBezTo>
                  <a:pt x="48828" y="23146"/>
                  <a:pt x="49340" y="23063"/>
                  <a:pt x="49781" y="23003"/>
                </a:cubicBezTo>
                <a:cubicBezTo>
                  <a:pt x="50245" y="22944"/>
                  <a:pt x="50650" y="22908"/>
                  <a:pt x="50995" y="22908"/>
                </a:cubicBezTo>
                <a:cubicBezTo>
                  <a:pt x="51038" y="22908"/>
                  <a:pt x="51081" y="22869"/>
                  <a:pt x="51124" y="22869"/>
                </a:cubicBezTo>
                <a:cubicBezTo>
                  <a:pt x="51152" y="22869"/>
                  <a:pt x="51181" y="22887"/>
                  <a:pt x="51209" y="22944"/>
                </a:cubicBezTo>
                <a:cubicBezTo>
                  <a:pt x="51829" y="22944"/>
                  <a:pt x="52138" y="23372"/>
                  <a:pt x="52519" y="23861"/>
                </a:cubicBezTo>
                <a:cubicBezTo>
                  <a:pt x="52567" y="23920"/>
                  <a:pt x="52614" y="23920"/>
                  <a:pt x="52638" y="23956"/>
                </a:cubicBezTo>
                <a:cubicBezTo>
                  <a:pt x="53519" y="25015"/>
                  <a:pt x="54519" y="25492"/>
                  <a:pt x="54865" y="25646"/>
                </a:cubicBezTo>
                <a:cubicBezTo>
                  <a:pt x="55162" y="25754"/>
                  <a:pt x="55639" y="25908"/>
                  <a:pt x="56246" y="25908"/>
                </a:cubicBezTo>
                <a:cubicBezTo>
                  <a:pt x="57508" y="25908"/>
                  <a:pt x="58675" y="25277"/>
                  <a:pt x="59413" y="24182"/>
                </a:cubicBezTo>
                <a:cubicBezTo>
                  <a:pt x="59925" y="23432"/>
                  <a:pt x="60115" y="22575"/>
                  <a:pt x="60020" y="21706"/>
                </a:cubicBezTo>
                <a:lnTo>
                  <a:pt x="60020" y="21706"/>
                </a:lnTo>
                <a:cubicBezTo>
                  <a:pt x="60818" y="21908"/>
                  <a:pt x="61627" y="22039"/>
                  <a:pt x="62461" y="22122"/>
                </a:cubicBezTo>
                <a:cubicBezTo>
                  <a:pt x="63139" y="22206"/>
                  <a:pt x="63806" y="22241"/>
                  <a:pt x="64425" y="22241"/>
                </a:cubicBezTo>
                <a:cubicBezTo>
                  <a:pt x="65949" y="22241"/>
                  <a:pt x="67211" y="22027"/>
                  <a:pt x="68212" y="21563"/>
                </a:cubicBezTo>
                <a:cubicBezTo>
                  <a:pt x="68569" y="22122"/>
                  <a:pt x="68866" y="22503"/>
                  <a:pt x="69009" y="22658"/>
                </a:cubicBezTo>
                <a:cubicBezTo>
                  <a:pt x="69688" y="23456"/>
                  <a:pt x="70914" y="24289"/>
                  <a:pt x="72486" y="24289"/>
                </a:cubicBezTo>
                <a:cubicBezTo>
                  <a:pt x="73319" y="24289"/>
                  <a:pt x="74105" y="24063"/>
                  <a:pt x="74867" y="23611"/>
                </a:cubicBezTo>
                <a:cubicBezTo>
                  <a:pt x="77010" y="22384"/>
                  <a:pt x="77451" y="19515"/>
                  <a:pt x="75962" y="16360"/>
                </a:cubicBezTo>
                <a:cubicBezTo>
                  <a:pt x="75951" y="16312"/>
                  <a:pt x="75927" y="16276"/>
                  <a:pt x="75903" y="16241"/>
                </a:cubicBezTo>
                <a:cubicBezTo>
                  <a:pt x="73272" y="11216"/>
                  <a:pt x="68628" y="8121"/>
                  <a:pt x="66056" y="6692"/>
                </a:cubicBezTo>
                <a:cubicBezTo>
                  <a:pt x="65044" y="6085"/>
                  <a:pt x="61723" y="4299"/>
                  <a:pt x="57722" y="4299"/>
                </a:cubicBezTo>
                <a:cubicBezTo>
                  <a:pt x="56948" y="4299"/>
                  <a:pt x="56198" y="4370"/>
                  <a:pt x="55472" y="4489"/>
                </a:cubicBezTo>
                <a:cubicBezTo>
                  <a:pt x="55484" y="3263"/>
                  <a:pt x="55007" y="1965"/>
                  <a:pt x="53841" y="953"/>
                </a:cubicBezTo>
                <a:cubicBezTo>
                  <a:pt x="53102" y="322"/>
                  <a:pt x="52198" y="0"/>
                  <a:pt x="51221"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8"/>
          <p:cNvSpPr/>
          <p:nvPr/>
        </p:nvSpPr>
        <p:spPr>
          <a:xfrm rot="10800000">
            <a:off x="4366368" y="4736614"/>
            <a:ext cx="4587425" cy="1672361"/>
          </a:xfrm>
          <a:custGeom>
            <a:rect b="b" l="l" r="r" t="t"/>
            <a:pathLst>
              <a:path extrusionOk="0" h="25909" w="83869">
                <a:moveTo>
                  <a:pt x="58079" y="0"/>
                </a:moveTo>
                <a:cubicBezTo>
                  <a:pt x="55972" y="0"/>
                  <a:pt x="54115" y="1572"/>
                  <a:pt x="53412" y="2239"/>
                </a:cubicBezTo>
                <a:lnTo>
                  <a:pt x="53329" y="2334"/>
                </a:lnTo>
                <a:cubicBezTo>
                  <a:pt x="52864" y="2810"/>
                  <a:pt x="52448" y="3310"/>
                  <a:pt x="52043" y="3834"/>
                </a:cubicBezTo>
                <a:cubicBezTo>
                  <a:pt x="51233" y="2691"/>
                  <a:pt x="50162" y="1846"/>
                  <a:pt x="48864" y="1322"/>
                </a:cubicBezTo>
                <a:cubicBezTo>
                  <a:pt x="47902" y="944"/>
                  <a:pt x="46812" y="732"/>
                  <a:pt x="45621" y="732"/>
                </a:cubicBezTo>
                <a:cubicBezTo>
                  <a:pt x="45500" y="732"/>
                  <a:pt x="45379" y="734"/>
                  <a:pt x="45256" y="739"/>
                </a:cubicBezTo>
                <a:cubicBezTo>
                  <a:pt x="43256" y="798"/>
                  <a:pt x="41196" y="1382"/>
                  <a:pt x="39339" y="2417"/>
                </a:cubicBezTo>
                <a:cubicBezTo>
                  <a:pt x="38875" y="2679"/>
                  <a:pt x="38351" y="3001"/>
                  <a:pt x="37827" y="3417"/>
                </a:cubicBezTo>
                <a:lnTo>
                  <a:pt x="37743" y="3334"/>
                </a:lnTo>
                <a:cubicBezTo>
                  <a:pt x="36791" y="2453"/>
                  <a:pt x="35791" y="2263"/>
                  <a:pt x="35124" y="2263"/>
                </a:cubicBezTo>
                <a:cubicBezTo>
                  <a:pt x="34398" y="2263"/>
                  <a:pt x="33707" y="2465"/>
                  <a:pt x="33112" y="2858"/>
                </a:cubicBezTo>
                <a:cubicBezTo>
                  <a:pt x="32671" y="2048"/>
                  <a:pt x="31993" y="1429"/>
                  <a:pt x="31124" y="1072"/>
                </a:cubicBezTo>
                <a:cubicBezTo>
                  <a:pt x="30528" y="834"/>
                  <a:pt x="29933" y="715"/>
                  <a:pt x="29314" y="715"/>
                </a:cubicBezTo>
                <a:cubicBezTo>
                  <a:pt x="27456" y="715"/>
                  <a:pt x="26099" y="1858"/>
                  <a:pt x="25480" y="2870"/>
                </a:cubicBezTo>
                <a:cubicBezTo>
                  <a:pt x="25361" y="3060"/>
                  <a:pt x="25111" y="3489"/>
                  <a:pt x="24825" y="4120"/>
                </a:cubicBezTo>
                <a:cubicBezTo>
                  <a:pt x="24170" y="3906"/>
                  <a:pt x="23444" y="3787"/>
                  <a:pt x="22646" y="3775"/>
                </a:cubicBezTo>
                <a:cubicBezTo>
                  <a:pt x="22131" y="2915"/>
                  <a:pt x="21196" y="2331"/>
                  <a:pt x="20128" y="2331"/>
                </a:cubicBezTo>
                <a:cubicBezTo>
                  <a:pt x="20087" y="2331"/>
                  <a:pt x="20045" y="2332"/>
                  <a:pt x="20003" y="2334"/>
                </a:cubicBezTo>
                <a:cubicBezTo>
                  <a:pt x="19574" y="2346"/>
                  <a:pt x="9287" y="2810"/>
                  <a:pt x="1834" y="13585"/>
                </a:cubicBezTo>
                <a:cubicBezTo>
                  <a:pt x="1775" y="13669"/>
                  <a:pt x="1715" y="13776"/>
                  <a:pt x="1656" y="13871"/>
                </a:cubicBezTo>
                <a:cubicBezTo>
                  <a:pt x="1" y="16943"/>
                  <a:pt x="286" y="19836"/>
                  <a:pt x="2382" y="21217"/>
                </a:cubicBezTo>
                <a:cubicBezTo>
                  <a:pt x="3168" y="21753"/>
                  <a:pt x="4061" y="22027"/>
                  <a:pt x="4966" y="22027"/>
                </a:cubicBezTo>
                <a:cubicBezTo>
                  <a:pt x="6418" y="22027"/>
                  <a:pt x="7621" y="21289"/>
                  <a:pt x="8275" y="20598"/>
                </a:cubicBezTo>
                <a:cubicBezTo>
                  <a:pt x="8359" y="20503"/>
                  <a:pt x="8514" y="20336"/>
                  <a:pt x="8692" y="20134"/>
                </a:cubicBezTo>
                <a:cubicBezTo>
                  <a:pt x="9609" y="21372"/>
                  <a:pt x="11014" y="22265"/>
                  <a:pt x="12764" y="22622"/>
                </a:cubicBezTo>
                <a:cubicBezTo>
                  <a:pt x="13526" y="22765"/>
                  <a:pt x="14312" y="22813"/>
                  <a:pt x="15110" y="22813"/>
                </a:cubicBezTo>
                <a:cubicBezTo>
                  <a:pt x="18205" y="22813"/>
                  <a:pt x="20979" y="21670"/>
                  <a:pt x="23158" y="20360"/>
                </a:cubicBezTo>
                <a:cubicBezTo>
                  <a:pt x="23658" y="21586"/>
                  <a:pt x="24587" y="22694"/>
                  <a:pt x="25897" y="23527"/>
                </a:cubicBezTo>
                <a:cubicBezTo>
                  <a:pt x="27980" y="24861"/>
                  <a:pt x="30421" y="25539"/>
                  <a:pt x="33124" y="25539"/>
                </a:cubicBezTo>
                <a:cubicBezTo>
                  <a:pt x="36862" y="25539"/>
                  <a:pt x="40387" y="24230"/>
                  <a:pt x="42708" y="23134"/>
                </a:cubicBezTo>
                <a:cubicBezTo>
                  <a:pt x="43220" y="22896"/>
                  <a:pt x="43708" y="22646"/>
                  <a:pt x="44185" y="22384"/>
                </a:cubicBezTo>
                <a:cubicBezTo>
                  <a:pt x="44554" y="22170"/>
                  <a:pt x="44935" y="21967"/>
                  <a:pt x="45292" y="21741"/>
                </a:cubicBezTo>
                <a:cubicBezTo>
                  <a:pt x="46161" y="21205"/>
                  <a:pt x="46983" y="20610"/>
                  <a:pt x="47745" y="19979"/>
                </a:cubicBezTo>
                <a:cubicBezTo>
                  <a:pt x="48578" y="21503"/>
                  <a:pt x="50126" y="22598"/>
                  <a:pt x="52090" y="22991"/>
                </a:cubicBezTo>
                <a:cubicBezTo>
                  <a:pt x="52745" y="23122"/>
                  <a:pt x="53448" y="23182"/>
                  <a:pt x="54198" y="23182"/>
                </a:cubicBezTo>
                <a:cubicBezTo>
                  <a:pt x="54496" y="23182"/>
                  <a:pt x="54817" y="23182"/>
                  <a:pt x="55138" y="23158"/>
                </a:cubicBezTo>
                <a:cubicBezTo>
                  <a:pt x="55686" y="23122"/>
                  <a:pt x="56198" y="23051"/>
                  <a:pt x="56639" y="22991"/>
                </a:cubicBezTo>
                <a:cubicBezTo>
                  <a:pt x="57103" y="22932"/>
                  <a:pt x="57508" y="22884"/>
                  <a:pt x="57853" y="22884"/>
                </a:cubicBezTo>
                <a:cubicBezTo>
                  <a:pt x="57895" y="22884"/>
                  <a:pt x="57936" y="22848"/>
                  <a:pt x="57978" y="22848"/>
                </a:cubicBezTo>
                <a:cubicBezTo>
                  <a:pt x="58007" y="22848"/>
                  <a:pt x="58037" y="22867"/>
                  <a:pt x="58067" y="22932"/>
                </a:cubicBezTo>
                <a:cubicBezTo>
                  <a:pt x="58687" y="22932"/>
                  <a:pt x="58996" y="23360"/>
                  <a:pt x="59377" y="23849"/>
                </a:cubicBezTo>
                <a:cubicBezTo>
                  <a:pt x="59425" y="23908"/>
                  <a:pt x="59472" y="23908"/>
                  <a:pt x="59496" y="23956"/>
                </a:cubicBezTo>
                <a:cubicBezTo>
                  <a:pt x="60377" y="25015"/>
                  <a:pt x="61377" y="25492"/>
                  <a:pt x="61723" y="25634"/>
                </a:cubicBezTo>
                <a:cubicBezTo>
                  <a:pt x="62020" y="25754"/>
                  <a:pt x="62497" y="25908"/>
                  <a:pt x="63104" y="25908"/>
                </a:cubicBezTo>
                <a:cubicBezTo>
                  <a:pt x="64366" y="25908"/>
                  <a:pt x="65533" y="25277"/>
                  <a:pt x="66271" y="24182"/>
                </a:cubicBezTo>
                <a:cubicBezTo>
                  <a:pt x="66628" y="23658"/>
                  <a:pt x="66842" y="23063"/>
                  <a:pt x="66878" y="22456"/>
                </a:cubicBezTo>
                <a:cubicBezTo>
                  <a:pt x="69355" y="22360"/>
                  <a:pt x="71081" y="21813"/>
                  <a:pt x="71283" y="21753"/>
                </a:cubicBezTo>
                <a:cubicBezTo>
                  <a:pt x="72117" y="21491"/>
                  <a:pt x="72760" y="20860"/>
                  <a:pt x="73093" y="20098"/>
                </a:cubicBezTo>
                <a:cubicBezTo>
                  <a:pt x="73641" y="19979"/>
                  <a:pt x="74153" y="19836"/>
                  <a:pt x="74593" y="19622"/>
                </a:cubicBezTo>
                <a:cubicBezTo>
                  <a:pt x="74950" y="20193"/>
                  <a:pt x="75248" y="20562"/>
                  <a:pt x="75391" y="20729"/>
                </a:cubicBezTo>
                <a:cubicBezTo>
                  <a:pt x="76070" y="21515"/>
                  <a:pt x="77296" y="22348"/>
                  <a:pt x="78868" y="22348"/>
                </a:cubicBezTo>
                <a:cubicBezTo>
                  <a:pt x="79701" y="22348"/>
                  <a:pt x="80487" y="22122"/>
                  <a:pt x="81249" y="21682"/>
                </a:cubicBezTo>
                <a:cubicBezTo>
                  <a:pt x="83416" y="20431"/>
                  <a:pt x="83868" y="17562"/>
                  <a:pt x="82380" y="14407"/>
                </a:cubicBezTo>
                <a:cubicBezTo>
                  <a:pt x="82368" y="14359"/>
                  <a:pt x="82332" y="14324"/>
                  <a:pt x="82320" y="14288"/>
                </a:cubicBezTo>
                <a:cubicBezTo>
                  <a:pt x="79689" y="9263"/>
                  <a:pt x="75046" y="6168"/>
                  <a:pt x="72462" y="4739"/>
                </a:cubicBezTo>
                <a:cubicBezTo>
                  <a:pt x="71450" y="4132"/>
                  <a:pt x="68140" y="2346"/>
                  <a:pt x="64128" y="2346"/>
                </a:cubicBezTo>
                <a:cubicBezTo>
                  <a:pt x="63378" y="2346"/>
                  <a:pt x="62639" y="2405"/>
                  <a:pt x="61913" y="2536"/>
                </a:cubicBezTo>
                <a:cubicBezTo>
                  <a:pt x="61651" y="1965"/>
                  <a:pt x="61246" y="1429"/>
                  <a:pt x="60699" y="953"/>
                </a:cubicBezTo>
                <a:cubicBezTo>
                  <a:pt x="59960" y="322"/>
                  <a:pt x="59056" y="0"/>
                  <a:pt x="5807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3_2">
    <p:spTree>
      <p:nvGrpSpPr>
        <p:cNvPr id="106" name="Shape 106"/>
        <p:cNvGrpSpPr/>
        <p:nvPr/>
      </p:nvGrpSpPr>
      <p:grpSpPr>
        <a:xfrm>
          <a:off x="0" y="0"/>
          <a:ext cx="0" cy="0"/>
          <a:chOff x="0" y="0"/>
          <a:chExt cx="0" cy="0"/>
        </a:xfrm>
      </p:grpSpPr>
      <p:sp>
        <p:nvSpPr>
          <p:cNvPr id="107" name="Google Shape;107;p19"/>
          <p:cNvSpPr txBox="1"/>
          <p:nvPr>
            <p:ph type="title"/>
          </p:nvPr>
        </p:nvSpPr>
        <p:spPr>
          <a:xfrm>
            <a:off x="720000" y="445025"/>
            <a:ext cx="46155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08" name="Google Shape;108;p19"/>
          <p:cNvSpPr/>
          <p:nvPr/>
        </p:nvSpPr>
        <p:spPr>
          <a:xfrm flipH="1" rot="10800000">
            <a:off x="-1924994" y="4608500"/>
            <a:ext cx="6664238" cy="2405926"/>
          </a:xfrm>
          <a:custGeom>
            <a:rect b="b" l="l" r="r" t="t"/>
            <a:pathLst>
              <a:path extrusionOk="0" h="26409" w="73153">
                <a:moveTo>
                  <a:pt x="39208" y="0"/>
                </a:moveTo>
                <a:cubicBezTo>
                  <a:pt x="38303" y="0"/>
                  <a:pt x="37481" y="512"/>
                  <a:pt x="36958" y="1393"/>
                </a:cubicBezTo>
                <a:cubicBezTo>
                  <a:pt x="36457" y="2250"/>
                  <a:pt x="36231" y="3274"/>
                  <a:pt x="36291" y="4513"/>
                </a:cubicBezTo>
                <a:cubicBezTo>
                  <a:pt x="36303" y="4858"/>
                  <a:pt x="36350" y="5179"/>
                  <a:pt x="36398" y="5501"/>
                </a:cubicBezTo>
                <a:cubicBezTo>
                  <a:pt x="36457" y="5894"/>
                  <a:pt x="36493" y="6275"/>
                  <a:pt x="36469" y="6525"/>
                </a:cubicBezTo>
                <a:cubicBezTo>
                  <a:pt x="36410" y="7001"/>
                  <a:pt x="36053" y="7382"/>
                  <a:pt x="35541" y="7525"/>
                </a:cubicBezTo>
                <a:cubicBezTo>
                  <a:pt x="35481" y="7537"/>
                  <a:pt x="35410" y="7549"/>
                  <a:pt x="35350" y="7561"/>
                </a:cubicBezTo>
                <a:cubicBezTo>
                  <a:pt x="35291" y="7584"/>
                  <a:pt x="35219" y="7584"/>
                  <a:pt x="35160" y="7584"/>
                </a:cubicBezTo>
                <a:cubicBezTo>
                  <a:pt x="34338" y="7584"/>
                  <a:pt x="33636" y="6298"/>
                  <a:pt x="33493" y="5917"/>
                </a:cubicBezTo>
                <a:cubicBezTo>
                  <a:pt x="33271" y="5340"/>
                  <a:pt x="32727" y="4959"/>
                  <a:pt x="32094" y="4959"/>
                </a:cubicBezTo>
                <a:cubicBezTo>
                  <a:pt x="32049" y="4959"/>
                  <a:pt x="32003" y="4961"/>
                  <a:pt x="31957" y="4965"/>
                </a:cubicBezTo>
                <a:cubicBezTo>
                  <a:pt x="31481" y="5001"/>
                  <a:pt x="31076" y="5275"/>
                  <a:pt x="30838" y="5644"/>
                </a:cubicBezTo>
                <a:cubicBezTo>
                  <a:pt x="30302" y="5108"/>
                  <a:pt x="28814" y="3810"/>
                  <a:pt x="27290" y="3810"/>
                </a:cubicBezTo>
                <a:cubicBezTo>
                  <a:pt x="26730" y="3810"/>
                  <a:pt x="26218" y="3977"/>
                  <a:pt x="25778" y="4310"/>
                </a:cubicBezTo>
                <a:cubicBezTo>
                  <a:pt x="24611" y="5167"/>
                  <a:pt x="24396" y="6346"/>
                  <a:pt x="24563" y="7263"/>
                </a:cubicBezTo>
                <a:cubicBezTo>
                  <a:pt x="23801" y="5882"/>
                  <a:pt x="22325" y="4917"/>
                  <a:pt x="20336" y="4620"/>
                </a:cubicBezTo>
                <a:cubicBezTo>
                  <a:pt x="19836" y="4548"/>
                  <a:pt x="19336" y="4513"/>
                  <a:pt x="18848" y="4513"/>
                </a:cubicBezTo>
                <a:cubicBezTo>
                  <a:pt x="17705" y="4513"/>
                  <a:pt x="16598" y="4703"/>
                  <a:pt x="15538" y="5060"/>
                </a:cubicBezTo>
                <a:cubicBezTo>
                  <a:pt x="15562" y="4608"/>
                  <a:pt x="15443" y="3977"/>
                  <a:pt x="14824" y="3370"/>
                </a:cubicBezTo>
                <a:cubicBezTo>
                  <a:pt x="14502" y="3036"/>
                  <a:pt x="13919" y="2655"/>
                  <a:pt x="12978" y="2655"/>
                </a:cubicBezTo>
                <a:cubicBezTo>
                  <a:pt x="12073" y="2655"/>
                  <a:pt x="11228" y="3024"/>
                  <a:pt x="11061" y="3096"/>
                </a:cubicBezTo>
                <a:cubicBezTo>
                  <a:pt x="11038" y="3120"/>
                  <a:pt x="11014" y="3120"/>
                  <a:pt x="10990" y="3131"/>
                </a:cubicBezTo>
                <a:cubicBezTo>
                  <a:pt x="6978" y="5239"/>
                  <a:pt x="6799" y="9442"/>
                  <a:pt x="6799" y="9620"/>
                </a:cubicBezTo>
                <a:cubicBezTo>
                  <a:pt x="6787" y="10275"/>
                  <a:pt x="7204" y="10870"/>
                  <a:pt x="7811" y="11073"/>
                </a:cubicBezTo>
                <a:cubicBezTo>
                  <a:pt x="7073" y="12073"/>
                  <a:pt x="6430" y="13097"/>
                  <a:pt x="5930" y="14097"/>
                </a:cubicBezTo>
                <a:cubicBezTo>
                  <a:pt x="5918" y="14145"/>
                  <a:pt x="5882" y="14169"/>
                  <a:pt x="5870" y="14216"/>
                </a:cubicBezTo>
                <a:cubicBezTo>
                  <a:pt x="5716" y="14573"/>
                  <a:pt x="5061" y="16347"/>
                  <a:pt x="5668" y="17859"/>
                </a:cubicBezTo>
                <a:cubicBezTo>
                  <a:pt x="5335" y="17836"/>
                  <a:pt x="4989" y="17824"/>
                  <a:pt x="4644" y="17824"/>
                </a:cubicBezTo>
                <a:cubicBezTo>
                  <a:pt x="3561" y="17824"/>
                  <a:pt x="2799" y="17967"/>
                  <a:pt x="2608" y="18014"/>
                </a:cubicBezTo>
                <a:cubicBezTo>
                  <a:pt x="1536" y="18240"/>
                  <a:pt x="1" y="19276"/>
                  <a:pt x="108" y="21288"/>
                </a:cubicBezTo>
                <a:cubicBezTo>
                  <a:pt x="227" y="23372"/>
                  <a:pt x="2656" y="24205"/>
                  <a:pt x="4882" y="24289"/>
                </a:cubicBezTo>
                <a:lnTo>
                  <a:pt x="4942" y="24289"/>
                </a:lnTo>
                <a:cubicBezTo>
                  <a:pt x="8704" y="24289"/>
                  <a:pt x="12693" y="23182"/>
                  <a:pt x="16467" y="21098"/>
                </a:cubicBezTo>
                <a:cubicBezTo>
                  <a:pt x="16729" y="20919"/>
                  <a:pt x="17026" y="20753"/>
                  <a:pt x="17312" y="20574"/>
                </a:cubicBezTo>
                <a:cubicBezTo>
                  <a:pt x="17443" y="21253"/>
                  <a:pt x="18039" y="21753"/>
                  <a:pt x="18753" y="21765"/>
                </a:cubicBezTo>
                <a:lnTo>
                  <a:pt x="18789" y="21765"/>
                </a:lnTo>
                <a:cubicBezTo>
                  <a:pt x="18884" y="21765"/>
                  <a:pt x="19182" y="21765"/>
                  <a:pt x="19622" y="21705"/>
                </a:cubicBezTo>
                <a:lnTo>
                  <a:pt x="19622" y="21705"/>
                </a:lnTo>
                <a:cubicBezTo>
                  <a:pt x="18979" y="22503"/>
                  <a:pt x="18693" y="23539"/>
                  <a:pt x="19289" y="24491"/>
                </a:cubicBezTo>
                <a:cubicBezTo>
                  <a:pt x="19753" y="25217"/>
                  <a:pt x="20479" y="25634"/>
                  <a:pt x="21289" y="25634"/>
                </a:cubicBezTo>
                <a:cubicBezTo>
                  <a:pt x="21598" y="25634"/>
                  <a:pt x="21849" y="25575"/>
                  <a:pt x="22003" y="25515"/>
                </a:cubicBezTo>
                <a:cubicBezTo>
                  <a:pt x="22230" y="25444"/>
                  <a:pt x="22968" y="25146"/>
                  <a:pt x="23682" y="24408"/>
                </a:cubicBezTo>
                <a:cubicBezTo>
                  <a:pt x="23718" y="24372"/>
                  <a:pt x="23754" y="24336"/>
                  <a:pt x="23801" y="24289"/>
                </a:cubicBezTo>
                <a:cubicBezTo>
                  <a:pt x="24230" y="23836"/>
                  <a:pt x="24908" y="23134"/>
                  <a:pt x="26170" y="22979"/>
                </a:cubicBezTo>
                <a:lnTo>
                  <a:pt x="26242" y="22979"/>
                </a:lnTo>
                <a:cubicBezTo>
                  <a:pt x="26272" y="22979"/>
                  <a:pt x="26302" y="22978"/>
                  <a:pt x="26331" y="22978"/>
                </a:cubicBezTo>
                <a:cubicBezTo>
                  <a:pt x="26885" y="22978"/>
                  <a:pt x="27440" y="23080"/>
                  <a:pt x="28028" y="23193"/>
                </a:cubicBezTo>
                <a:cubicBezTo>
                  <a:pt x="28456" y="23265"/>
                  <a:pt x="28909" y="23360"/>
                  <a:pt x="29397" y="23420"/>
                </a:cubicBezTo>
                <a:cubicBezTo>
                  <a:pt x="29921" y="23479"/>
                  <a:pt x="30385" y="23503"/>
                  <a:pt x="30814" y="23503"/>
                </a:cubicBezTo>
                <a:cubicBezTo>
                  <a:pt x="31243" y="23503"/>
                  <a:pt x="31659" y="23479"/>
                  <a:pt x="32064" y="23420"/>
                </a:cubicBezTo>
                <a:cubicBezTo>
                  <a:pt x="34160" y="23122"/>
                  <a:pt x="35636" y="21896"/>
                  <a:pt x="36029" y="20157"/>
                </a:cubicBezTo>
                <a:cubicBezTo>
                  <a:pt x="36112" y="19979"/>
                  <a:pt x="36136" y="19788"/>
                  <a:pt x="36136" y="19574"/>
                </a:cubicBezTo>
                <a:lnTo>
                  <a:pt x="36136" y="19407"/>
                </a:lnTo>
                <a:cubicBezTo>
                  <a:pt x="36493" y="19979"/>
                  <a:pt x="37077" y="20443"/>
                  <a:pt x="37803" y="20717"/>
                </a:cubicBezTo>
                <a:cubicBezTo>
                  <a:pt x="38553" y="21003"/>
                  <a:pt x="39351" y="21157"/>
                  <a:pt x="40184" y="21157"/>
                </a:cubicBezTo>
                <a:cubicBezTo>
                  <a:pt x="40768" y="21157"/>
                  <a:pt x="41375" y="21074"/>
                  <a:pt x="41922" y="20943"/>
                </a:cubicBezTo>
                <a:cubicBezTo>
                  <a:pt x="42804" y="20776"/>
                  <a:pt x="43625" y="20515"/>
                  <a:pt x="44387" y="20157"/>
                </a:cubicBezTo>
                <a:lnTo>
                  <a:pt x="44387" y="20157"/>
                </a:lnTo>
                <a:cubicBezTo>
                  <a:pt x="44113" y="21550"/>
                  <a:pt x="45304" y="22908"/>
                  <a:pt x="46661" y="23777"/>
                </a:cubicBezTo>
                <a:cubicBezTo>
                  <a:pt x="46673" y="23789"/>
                  <a:pt x="46709" y="23801"/>
                  <a:pt x="46721" y="23801"/>
                </a:cubicBezTo>
                <a:cubicBezTo>
                  <a:pt x="49042" y="25158"/>
                  <a:pt x="51828" y="25872"/>
                  <a:pt x="54769" y="25872"/>
                </a:cubicBezTo>
                <a:cubicBezTo>
                  <a:pt x="56948" y="25872"/>
                  <a:pt x="58460" y="25479"/>
                  <a:pt x="58520" y="25468"/>
                </a:cubicBezTo>
                <a:cubicBezTo>
                  <a:pt x="59175" y="25301"/>
                  <a:pt x="59627" y="24729"/>
                  <a:pt x="59639" y="24074"/>
                </a:cubicBezTo>
                <a:cubicBezTo>
                  <a:pt x="59818" y="24074"/>
                  <a:pt x="59996" y="24086"/>
                  <a:pt x="60175" y="24086"/>
                </a:cubicBezTo>
                <a:cubicBezTo>
                  <a:pt x="61901" y="24086"/>
                  <a:pt x="63116" y="23717"/>
                  <a:pt x="63901" y="22943"/>
                </a:cubicBezTo>
                <a:cubicBezTo>
                  <a:pt x="64401" y="24229"/>
                  <a:pt x="65032" y="25051"/>
                  <a:pt x="65187" y="25241"/>
                </a:cubicBezTo>
                <a:cubicBezTo>
                  <a:pt x="65628" y="25801"/>
                  <a:pt x="66485" y="26408"/>
                  <a:pt x="67604" y="26408"/>
                </a:cubicBezTo>
                <a:cubicBezTo>
                  <a:pt x="68092" y="26408"/>
                  <a:pt x="68604" y="26289"/>
                  <a:pt x="69081" y="26051"/>
                </a:cubicBezTo>
                <a:cubicBezTo>
                  <a:pt x="70533" y="25325"/>
                  <a:pt x="70700" y="23658"/>
                  <a:pt x="70331" y="22074"/>
                </a:cubicBezTo>
                <a:lnTo>
                  <a:pt x="70331" y="22074"/>
                </a:lnTo>
                <a:cubicBezTo>
                  <a:pt x="70605" y="22431"/>
                  <a:pt x="71045" y="22646"/>
                  <a:pt x="71486" y="22646"/>
                </a:cubicBezTo>
                <a:cubicBezTo>
                  <a:pt x="71664" y="22646"/>
                  <a:pt x="71843" y="22610"/>
                  <a:pt x="72021" y="22539"/>
                </a:cubicBezTo>
                <a:cubicBezTo>
                  <a:pt x="72772" y="22253"/>
                  <a:pt x="73153" y="21419"/>
                  <a:pt x="72903" y="20657"/>
                </a:cubicBezTo>
                <a:cubicBezTo>
                  <a:pt x="72855" y="20538"/>
                  <a:pt x="71843" y="17598"/>
                  <a:pt x="68962" y="13954"/>
                </a:cubicBezTo>
                <a:cubicBezTo>
                  <a:pt x="66318" y="10620"/>
                  <a:pt x="61556" y="5989"/>
                  <a:pt x="53745" y="2893"/>
                </a:cubicBezTo>
                <a:cubicBezTo>
                  <a:pt x="53698" y="2881"/>
                  <a:pt x="53662" y="2858"/>
                  <a:pt x="53602" y="2846"/>
                </a:cubicBezTo>
                <a:cubicBezTo>
                  <a:pt x="53448" y="2798"/>
                  <a:pt x="52114" y="2441"/>
                  <a:pt x="50769" y="2441"/>
                </a:cubicBezTo>
                <a:cubicBezTo>
                  <a:pt x="48364" y="2441"/>
                  <a:pt x="47602" y="3667"/>
                  <a:pt x="47364" y="4393"/>
                </a:cubicBezTo>
                <a:cubicBezTo>
                  <a:pt x="46637" y="6632"/>
                  <a:pt x="48138" y="8144"/>
                  <a:pt x="49054" y="8656"/>
                </a:cubicBezTo>
                <a:cubicBezTo>
                  <a:pt x="49209" y="8739"/>
                  <a:pt x="49828" y="9085"/>
                  <a:pt x="50805" y="9442"/>
                </a:cubicBezTo>
                <a:cubicBezTo>
                  <a:pt x="50483" y="9501"/>
                  <a:pt x="50185" y="9573"/>
                  <a:pt x="49876" y="9668"/>
                </a:cubicBezTo>
                <a:cubicBezTo>
                  <a:pt x="49459" y="9787"/>
                  <a:pt x="49090" y="9930"/>
                  <a:pt x="48733" y="10108"/>
                </a:cubicBezTo>
                <a:cubicBezTo>
                  <a:pt x="48495" y="9466"/>
                  <a:pt x="47983" y="8906"/>
                  <a:pt x="47387" y="8501"/>
                </a:cubicBezTo>
                <a:cubicBezTo>
                  <a:pt x="47364" y="8489"/>
                  <a:pt x="47352" y="8477"/>
                  <a:pt x="47316" y="8454"/>
                </a:cubicBezTo>
                <a:cubicBezTo>
                  <a:pt x="46709" y="8084"/>
                  <a:pt x="46042" y="7834"/>
                  <a:pt x="45340" y="7656"/>
                </a:cubicBezTo>
                <a:cubicBezTo>
                  <a:pt x="45054" y="7561"/>
                  <a:pt x="44709" y="7489"/>
                  <a:pt x="44292" y="7406"/>
                </a:cubicBezTo>
                <a:cubicBezTo>
                  <a:pt x="43637" y="7251"/>
                  <a:pt x="43256" y="7191"/>
                  <a:pt x="43030" y="7144"/>
                </a:cubicBezTo>
                <a:lnTo>
                  <a:pt x="42958" y="7132"/>
                </a:lnTo>
                <a:cubicBezTo>
                  <a:pt x="42589" y="7013"/>
                  <a:pt x="42256" y="6906"/>
                  <a:pt x="41994" y="6763"/>
                </a:cubicBezTo>
                <a:cubicBezTo>
                  <a:pt x="41410" y="6429"/>
                  <a:pt x="40827" y="5406"/>
                  <a:pt x="40744" y="5060"/>
                </a:cubicBezTo>
                <a:cubicBezTo>
                  <a:pt x="40708" y="4858"/>
                  <a:pt x="40696" y="4429"/>
                  <a:pt x="40958" y="4191"/>
                </a:cubicBezTo>
                <a:cubicBezTo>
                  <a:pt x="41696" y="3536"/>
                  <a:pt x="41946" y="2560"/>
                  <a:pt x="41589" y="1655"/>
                </a:cubicBezTo>
                <a:cubicBezTo>
                  <a:pt x="41220" y="691"/>
                  <a:pt x="40232" y="0"/>
                  <a:pt x="392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9"/>
          <p:cNvSpPr/>
          <p:nvPr/>
        </p:nvSpPr>
        <p:spPr>
          <a:xfrm rot="10800000">
            <a:off x="4824485" y="4608500"/>
            <a:ext cx="6664238" cy="2405926"/>
          </a:xfrm>
          <a:custGeom>
            <a:rect b="b" l="l" r="r" t="t"/>
            <a:pathLst>
              <a:path extrusionOk="0" h="26409" w="73153">
                <a:moveTo>
                  <a:pt x="39208" y="0"/>
                </a:moveTo>
                <a:cubicBezTo>
                  <a:pt x="38303" y="0"/>
                  <a:pt x="37481" y="512"/>
                  <a:pt x="36958" y="1393"/>
                </a:cubicBezTo>
                <a:cubicBezTo>
                  <a:pt x="36457" y="2250"/>
                  <a:pt x="36231" y="3274"/>
                  <a:pt x="36291" y="4513"/>
                </a:cubicBezTo>
                <a:cubicBezTo>
                  <a:pt x="36303" y="4858"/>
                  <a:pt x="36350" y="5179"/>
                  <a:pt x="36398" y="5501"/>
                </a:cubicBezTo>
                <a:cubicBezTo>
                  <a:pt x="36457" y="5894"/>
                  <a:pt x="36493" y="6275"/>
                  <a:pt x="36469" y="6525"/>
                </a:cubicBezTo>
                <a:cubicBezTo>
                  <a:pt x="36410" y="7001"/>
                  <a:pt x="36053" y="7382"/>
                  <a:pt x="35541" y="7525"/>
                </a:cubicBezTo>
                <a:cubicBezTo>
                  <a:pt x="35481" y="7537"/>
                  <a:pt x="35410" y="7549"/>
                  <a:pt x="35350" y="7561"/>
                </a:cubicBezTo>
                <a:cubicBezTo>
                  <a:pt x="35291" y="7584"/>
                  <a:pt x="35219" y="7584"/>
                  <a:pt x="35160" y="7584"/>
                </a:cubicBezTo>
                <a:cubicBezTo>
                  <a:pt x="34338" y="7584"/>
                  <a:pt x="33636" y="6298"/>
                  <a:pt x="33493" y="5917"/>
                </a:cubicBezTo>
                <a:cubicBezTo>
                  <a:pt x="33271" y="5340"/>
                  <a:pt x="32727" y="4959"/>
                  <a:pt x="32094" y="4959"/>
                </a:cubicBezTo>
                <a:cubicBezTo>
                  <a:pt x="32049" y="4959"/>
                  <a:pt x="32003" y="4961"/>
                  <a:pt x="31957" y="4965"/>
                </a:cubicBezTo>
                <a:cubicBezTo>
                  <a:pt x="31481" y="5001"/>
                  <a:pt x="31076" y="5275"/>
                  <a:pt x="30838" y="5644"/>
                </a:cubicBezTo>
                <a:cubicBezTo>
                  <a:pt x="30302" y="5108"/>
                  <a:pt x="28814" y="3810"/>
                  <a:pt x="27290" y="3810"/>
                </a:cubicBezTo>
                <a:cubicBezTo>
                  <a:pt x="26730" y="3810"/>
                  <a:pt x="26218" y="3977"/>
                  <a:pt x="25778" y="4310"/>
                </a:cubicBezTo>
                <a:cubicBezTo>
                  <a:pt x="24611" y="5167"/>
                  <a:pt x="24396" y="6346"/>
                  <a:pt x="24563" y="7263"/>
                </a:cubicBezTo>
                <a:cubicBezTo>
                  <a:pt x="23801" y="5882"/>
                  <a:pt x="22325" y="4917"/>
                  <a:pt x="20336" y="4620"/>
                </a:cubicBezTo>
                <a:cubicBezTo>
                  <a:pt x="19836" y="4548"/>
                  <a:pt x="19336" y="4513"/>
                  <a:pt x="18848" y="4513"/>
                </a:cubicBezTo>
                <a:cubicBezTo>
                  <a:pt x="17705" y="4513"/>
                  <a:pt x="16598" y="4703"/>
                  <a:pt x="15538" y="5060"/>
                </a:cubicBezTo>
                <a:cubicBezTo>
                  <a:pt x="15562" y="4608"/>
                  <a:pt x="15443" y="3977"/>
                  <a:pt x="14824" y="3370"/>
                </a:cubicBezTo>
                <a:cubicBezTo>
                  <a:pt x="14502" y="3036"/>
                  <a:pt x="13919" y="2655"/>
                  <a:pt x="12978" y="2655"/>
                </a:cubicBezTo>
                <a:cubicBezTo>
                  <a:pt x="12073" y="2655"/>
                  <a:pt x="11228" y="3024"/>
                  <a:pt x="11061" y="3096"/>
                </a:cubicBezTo>
                <a:cubicBezTo>
                  <a:pt x="11038" y="3120"/>
                  <a:pt x="11014" y="3120"/>
                  <a:pt x="10990" y="3131"/>
                </a:cubicBezTo>
                <a:cubicBezTo>
                  <a:pt x="6978" y="5239"/>
                  <a:pt x="6799" y="9442"/>
                  <a:pt x="6799" y="9620"/>
                </a:cubicBezTo>
                <a:cubicBezTo>
                  <a:pt x="6787" y="10275"/>
                  <a:pt x="7204" y="10870"/>
                  <a:pt x="7811" y="11073"/>
                </a:cubicBezTo>
                <a:cubicBezTo>
                  <a:pt x="7073" y="12073"/>
                  <a:pt x="6430" y="13097"/>
                  <a:pt x="5930" y="14097"/>
                </a:cubicBezTo>
                <a:cubicBezTo>
                  <a:pt x="5918" y="14145"/>
                  <a:pt x="5882" y="14169"/>
                  <a:pt x="5870" y="14216"/>
                </a:cubicBezTo>
                <a:cubicBezTo>
                  <a:pt x="5716" y="14573"/>
                  <a:pt x="5061" y="16347"/>
                  <a:pt x="5668" y="17859"/>
                </a:cubicBezTo>
                <a:cubicBezTo>
                  <a:pt x="5335" y="17836"/>
                  <a:pt x="4989" y="17824"/>
                  <a:pt x="4644" y="17824"/>
                </a:cubicBezTo>
                <a:cubicBezTo>
                  <a:pt x="3561" y="17824"/>
                  <a:pt x="2799" y="17967"/>
                  <a:pt x="2608" y="18014"/>
                </a:cubicBezTo>
                <a:cubicBezTo>
                  <a:pt x="1536" y="18240"/>
                  <a:pt x="1" y="19276"/>
                  <a:pt x="108" y="21288"/>
                </a:cubicBezTo>
                <a:cubicBezTo>
                  <a:pt x="227" y="23372"/>
                  <a:pt x="2656" y="24205"/>
                  <a:pt x="4882" y="24289"/>
                </a:cubicBezTo>
                <a:lnTo>
                  <a:pt x="4942" y="24289"/>
                </a:lnTo>
                <a:cubicBezTo>
                  <a:pt x="8704" y="24289"/>
                  <a:pt x="12693" y="23182"/>
                  <a:pt x="16467" y="21098"/>
                </a:cubicBezTo>
                <a:cubicBezTo>
                  <a:pt x="16729" y="20919"/>
                  <a:pt x="17026" y="20753"/>
                  <a:pt x="17312" y="20574"/>
                </a:cubicBezTo>
                <a:cubicBezTo>
                  <a:pt x="17443" y="21253"/>
                  <a:pt x="18039" y="21753"/>
                  <a:pt x="18753" y="21765"/>
                </a:cubicBezTo>
                <a:lnTo>
                  <a:pt x="18789" y="21765"/>
                </a:lnTo>
                <a:cubicBezTo>
                  <a:pt x="18884" y="21765"/>
                  <a:pt x="19182" y="21765"/>
                  <a:pt x="19622" y="21705"/>
                </a:cubicBezTo>
                <a:lnTo>
                  <a:pt x="19622" y="21705"/>
                </a:lnTo>
                <a:cubicBezTo>
                  <a:pt x="18979" y="22503"/>
                  <a:pt x="18693" y="23539"/>
                  <a:pt x="19289" y="24491"/>
                </a:cubicBezTo>
                <a:cubicBezTo>
                  <a:pt x="19753" y="25217"/>
                  <a:pt x="20479" y="25634"/>
                  <a:pt x="21289" y="25634"/>
                </a:cubicBezTo>
                <a:cubicBezTo>
                  <a:pt x="21598" y="25634"/>
                  <a:pt x="21849" y="25575"/>
                  <a:pt x="22003" y="25515"/>
                </a:cubicBezTo>
                <a:cubicBezTo>
                  <a:pt x="22230" y="25444"/>
                  <a:pt x="22968" y="25146"/>
                  <a:pt x="23682" y="24408"/>
                </a:cubicBezTo>
                <a:cubicBezTo>
                  <a:pt x="23718" y="24372"/>
                  <a:pt x="23754" y="24336"/>
                  <a:pt x="23801" y="24289"/>
                </a:cubicBezTo>
                <a:cubicBezTo>
                  <a:pt x="24230" y="23836"/>
                  <a:pt x="24908" y="23134"/>
                  <a:pt x="26170" y="22979"/>
                </a:cubicBezTo>
                <a:lnTo>
                  <a:pt x="26242" y="22979"/>
                </a:lnTo>
                <a:cubicBezTo>
                  <a:pt x="26272" y="22979"/>
                  <a:pt x="26302" y="22978"/>
                  <a:pt x="26331" y="22978"/>
                </a:cubicBezTo>
                <a:cubicBezTo>
                  <a:pt x="26885" y="22978"/>
                  <a:pt x="27440" y="23080"/>
                  <a:pt x="28028" y="23193"/>
                </a:cubicBezTo>
                <a:cubicBezTo>
                  <a:pt x="28456" y="23265"/>
                  <a:pt x="28909" y="23360"/>
                  <a:pt x="29397" y="23420"/>
                </a:cubicBezTo>
                <a:cubicBezTo>
                  <a:pt x="29921" y="23479"/>
                  <a:pt x="30385" y="23503"/>
                  <a:pt x="30814" y="23503"/>
                </a:cubicBezTo>
                <a:cubicBezTo>
                  <a:pt x="31243" y="23503"/>
                  <a:pt x="31659" y="23479"/>
                  <a:pt x="32064" y="23420"/>
                </a:cubicBezTo>
                <a:cubicBezTo>
                  <a:pt x="34160" y="23122"/>
                  <a:pt x="35636" y="21896"/>
                  <a:pt x="36029" y="20157"/>
                </a:cubicBezTo>
                <a:cubicBezTo>
                  <a:pt x="36112" y="19979"/>
                  <a:pt x="36136" y="19788"/>
                  <a:pt x="36136" y="19574"/>
                </a:cubicBezTo>
                <a:lnTo>
                  <a:pt x="36136" y="19407"/>
                </a:lnTo>
                <a:cubicBezTo>
                  <a:pt x="36493" y="19979"/>
                  <a:pt x="37077" y="20443"/>
                  <a:pt x="37803" y="20717"/>
                </a:cubicBezTo>
                <a:cubicBezTo>
                  <a:pt x="38553" y="21003"/>
                  <a:pt x="39351" y="21157"/>
                  <a:pt x="40184" y="21157"/>
                </a:cubicBezTo>
                <a:cubicBezTo>
                  <a:pt x="40768" y="21157"/>
                  <a:pt x="41375" y="21074"/>
                  <a:pt x="41922" y="20943"/>
                </a:cubicBezTo>
                <a:cubicBezTo>
                  <a:pt x="42804" y="20776"/>
                  <a:pt x="43625" y="20515"/>
                  <a:pt x="44387" y="20157"/>
                </a:cubicBezTo>
                <a:lnTo>
                  <a:pt x="44387" y="20157"/>
                </a:lnTo>
                <a:cubicBezTo>
                  <a:pt x="44113" y="21550"/>
                  <a:pt x="45304" y="22908"/>
                  <a:pt x="46661" y="23777"/>
                </a:cubicBezTo>
                <a:cubicBezTo>
                  <a:pt x="46673" y="23789"/>
                  <a:pt x="46709" y="23801"/>
                  <a:pt x="46721" y="23801"/>
                </a:cubicBezTo>
                <a:cubicBezTo>
                  <a:pt x="49042" y="25158"/>
                  <a:pt x="51828" y="25872"/>
                  <a:pt x="54769" y="25872"/>
                </a:cubicBezTo>
                <a:cubicBezTo>
                  <a:pt x="56948" y="25872"/>
                  <a:pt x="58460" y="25479"/>
                  <a:pt x="58520" y="25468"/>
                </a:cubicBezTo>
                <a:cubicBezTo>
                  <a:pt x="59175" y="25301"/>
                  <a:pt x="59627" y="24729"/>
                  <a:pt x="59639" y="24074"/>
                </a:cubicBezTo>
                <a:cubicBezTo>
                  <a:pt x="59818" y="24074"/>
                  <a:pt x="59996" y="24086"/>
                  <a:pt x="60175" y="24086"/>
                </a:cubicBezTo>
                <a:cubicBezTo>
                  <a:pt x="61901" y="24086"/>
                  <a:pt x="63116" y="23717"/>
                  <a:pt x="63901" y="22943"/>
                </a:cubicBezTo>
                <a:cubicBezTo>
                  <a:pt x="64401" y="24229"/>
                  <a:pt x="65032" y="25051"/>
                  <a:pt x="65187" y="25241"/>
                </a:cubicBezTo>
                <a:cubicBezTo>
                  <a:pt x="65628" y="25801"/>
                  <a:pt x="66485" y="26408"/>
                  <a:pt x="67604" y="26408"/>
                </a:cubicBezTo>
                <a:cubicBezTo>
                  <a:pt x="68092" y="26408"/>
                  <a:pt x="68604" y="26289"/>
                  <a:pt x="69081" y="26051"/>
                </a:cubicBezTo>
                <a:cubicBezTo>
                  <a:pt x="70533" y="25325"/>
                  <a:pt x="70700" y="23658"/>
                  <a:pt x="70331" y="22074"/>
                </a:cubicBezTo>
                <a:lnTo>
                  <a:pt x="70331" y="22074"/>
                </a:lnTo>
                <a:cubicBezTo>
                  <a:pt x="70605" y="22431"/>
                  <a:pt x="71045" y="22646"/>
                  <a:pt x="71486" y="22646"/>
                </a:cubicBezTo>
                <a:cubicBezTo>
                  <a:pt x="71664" y="22646"/>
                  <a:pt x="71843" y="22610"/>
                  <a:pt x="72021" y="22539"/>
                </a:cubicBezTo>
                <a:cubicBezTo>
                  <a:pt x="72772" y="22253"/>
                  <a:pt x="73153" y="21419"/>
                  <a:pt x="72903" y="20657"/>
                </a:cubicBezTo>
                <a:cubicBezTo>
                  <a:pt x="72855" y="20538"/>
                  <a:pt x="71843" y="17598"/>
                  <a:pt x="68962" y="13954"/>
                </a:cubicBezTo>
                <a:cubicBezTo>
                  <a:pt x="66318" y="10620"/>
                  <a:pt x="61556" y="5989"/>
                  <a:pt x="53745" y="2893"/>
                </a:cubicBezTo>
                <a:cubicBezTo>
                  <a:pt x="53698" y="2881"/>
                  <a:pt x="53662" y="2858"/>
                  <a:pt x="53602" y="2846"/>
                </a:cubicBezTo>
                <a:cubicBezTo>
                  <a:pt x="53448" y="2798"/>
                  <a:pt x="52114" y="2441"/>
                  <a:pt x="50769" y="2441"/>
                </a:cubicBezTo>
                <a:cubicBezTo>
                  <a:pt x="48364" y="2441"/>
                  <a:pt x="47602" y="3667"/>
                  <a:pt x="47364" y="4393"/>
                </a:cubicBezTo>
                <a:cubicBezTo>
                  <a:pt x="46637" y="6632"/>
                  <a:pt x="48138" y="8144"/>
                  <a:pt x="49054" y="8656"/>
                </a:cubicBezTo>
                <a:cubicBezTo>
                  <a:pt x="49209" y="8739"/>
                  <a:pt x="49828" y="9085"/>
                  <a:pt x="50805" y="9442"/>
                </a:cubicBezTo>
                <a:cubicBezTo>
                  <a:pt x="50483" y="9501"/>
                  <a:pt x="50185" y="9573"/>
                  <a:pt x="49876" y="9668"/>
                </a:cubicBezTo>
                <a:cubicBezTo>
                  <a:pt x="49459" y="9787"/>
                  <a:pt x="49090" y="9930"/>
                  <a:pt x="48733" y="10108"/>
                </a:cubicBezTo>
                <a:cubicBezTo>
                  <a:pt x="48495" y="9466"/>
                  <a:pt x="47983" y="8906"/>
                  <a:pt x="47387" y="8501"/>
                </a:cubicBezTo>
                <a:cubicBezTo>
                  <a:pt x="47364" y="8489"/>
                  <a:pt x="47352" y="8477"/>
                  <a:pt x="47316" y="8454"/>
                </a:cubicBezTo>
                <a:cubicBezTo>
                  <a:pt x="46709" y="8084"/>
                  <a:pt x="46042" y="7834"/>
                  <a:pt x="45340" y="7656"/>
                </a:cubicBezTo>
                <a:cubicBezTo>
                  <a:pt x="45054" y="7561"/>
                  <a:pt x="44709" y="7489"/>
                  <a:pt x="44292" y="7406"/>
                </a:cubicBezTo>
                <a:cubicBezTo>
                  <a:pt x="43637" y="7251"/>
                  <a:pt x="43256" y="7191"/>
                  <a:pt x="43030" y="7144"/>
                </a:cubicBezTo>
                <a:lnTo>
                  <a:pt x="42958" y="7132"/>
                </a:lnTo>
                <a:cubicBezTo>
                  <a:pt x="42589" y="7013"/>
                  <a:pt x="42256" y="6906"/>
                  <a:pt x="41994" y="6763"/>
                </a:cubicBezTo>
                <a:cubicBezTo>
                  <a:pt x="41410" y="6429"/>
                  <a:pt x="40827" y="5406"/>
                  <a:pt x="40744" y="5060"/>
                </a:cubicBezTo>
                <a:cubicBezTo>
                  <a:pt x="40708" y="4858"/>
                  <a:pt x="40696" y="4429"/>
                  <a:pt x="40958" y="4191"/>
                </a:cubicBezTo>
                <a:cubicBezTo>
                  <a:pt x="41696" y="3536"/>
                  <a:pt x="41946" y="2560"/>
                  <a:pt x="41589" y="1655"/>
                </a:cubicBezTo>
                <a:cubicBezTo>
                  <a:pt x="41220" y="691"/>
                  <a:pt x="40232" y="0"/>
                  <a:pt x="392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5">
    <p:spTree>
      <p:nvGrpSpPr>
        <p:cNvPr id="110" name="Shape 110"/>
        <p:cNvGrpSpPr/>
        <p:nvPr/>
      </p:nvGrpSpPr>
      <p:grpSpPr>
        <a:xfrm>
          <a:off x="0" y="0"/>
          <a:ext cx="0" cy="0"/>
          <a:chOff x="0" y="0"/>
          <a:chExt cx="0" cy="0"/>
        </a:xfrm>
      </p:grpSpPr>
      <p:sp>
        <p:nvSpPr>
          <p:cNvPr id="111" name="Google Shape;111;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12" name="Google Shape;112;p20"/>
          <p:cNvSpPr txBox="1"/>
          <p:nvPr>
            <p:ph hasCustomPrompt="1" idx="2" type="title"/>
          </p:nvPr>
        </p:nvSpPr>
        <p:spPr>
          <a:xfrm>
            <a:off x="1329288" y="2186537"/>
            <a:ext cx="1117800" cy="430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a:solidFill>
                  <a:schemeClr val="lt2"/>
                </a:solidFill>
              </a:defRPr>
            </a:lvl1pPr>
            <a:lvl2pPr lvl="1" rtl="0" algn="ctr">
              <a:spcBef>
                <a:spcPts val="0"/>
              </a:spcBef>
              <a:spcAft>
                <a:spcPts val="0"/>
              </a:spcAft>
              <a:buSzPts val="3300"/>
              <a:buFont typeface="Bellefair"/>
              <a:buNone/>
              <a:defRPr>
                <a:latin typeface="Bellefair"/>
                <a:ea typeface="Bellefair"/>
                <a:cs typeface="Bellefair"/>
                <a:sym typeface="Bellefair"/>
              </a:defRPr>
            </a:lvl2pPr>
            <a:lvl3pPr lvl="2" rtl="0" algn="ctr">
              <a:spcBef>
                <a:spcPts val="0"/>
              </a:spcBef>
              <a:spcAft>
                <a:spcPts val="0"/>
              </a:spcAft>
              <a:buSzPts val="3300"/>
              <a:buFont typeface="Bellefair"/>
              <a:buNone/>
              <a:defRPr>
                <a:latin typeface="Bellefair"/>
                <a:ea typeface="Bellefair"/>
                <a:cs typeface="Bellefair"/>
                <a:sym typeface="Bellefair"/>
              </a:defRPr>
            </a:lvl3pPr>
            <a:lvl4pPr lvl="3" rtl="0" algn="ctr">
              <a:spcBef>
                <a:spcPts val="0"/>
              </a:spcBef>
              <a:spcAft>
                <a:spcPts val="0"/>
              </a:spcAft>
              <a:buSzPts val="3300"/>
              <a:buFont typeface="Bellefair"/>
              <a:buNone/>
              <a:defRPr>
                <a:latin typeface="Bellefair"/>
                <a:ea typeface="Bellefair"/>
                <a:cs typeface="Bellefair"/>
                <a:sym typeface="Bellefair"/>
              </a:defRPr>
            </a:lvl4pPr>
            <a:lvl5pPr lvl="4" rtl="0" algn="ctr">
              <a:spcBef>
                <a:spcPts val="0"/>
              </a:spcBef>
              <a:spcAft>
                <a:spcPts val="0"/>
              </a:spcAft>
              <a:buSzPts val="3300"/>
              <a:buFont typeface="Bellefair"/>
              <a:buNone/>
              <a:defRPr>
                <a:latin typeface="Bellefair"/>
                <a:ea typeface="Bellefair"/>
                <a:cs typeface="Bellefair"/>
                <a:sym typeface="Bellefair"/>
              </a:defRPr>
            </a:lvl5pPr>
            <a:lvl6pPr lvl="5" rtl="0" algn="ctr">
              <a:spcBef>
                <a:spcPts val="0"/>
              </a:spcBef>
              <a:spcAft>
                <a:spcPts val="0"/>
              </a:spcAft>
              <a:buSzPts val="3300"/>
              <a:buFont typeface="Bellefair"/>
              <a:buNone/>
              <a:defRPr>
                <a:latin typeface="Bellefair"/>
                <a:ea typeface="Bellefair"/>
                <a:cs typeface="Bellefair"/>
                <a:sym typeface="Bellefair"/>
              </a:defRPr>
            </a:lvl6pPr>
            <a:lvl7pPr lvl="6" rtl="0" algn="ctr">
              <a:spcBef>
                <a:spcPts val="0"/>
              </a:spcBef>
              <a:spcAft>
                <a:spcPts val="0"/>
              </a:spcAft>
              <a:buSzPts val="3300"/>
              <a:buFont typeface="Bellefair"/>
              <a:buNone/>
              <a:defRPr>
                <a:latin typeface="Bellefair"/>
                <a:ea typeface="Bellefair"/>
                <a:cs typeface="Bellefair"/>
                <a:sym typeface="Bellefair"/>
              </a:defRPr>
            </a:lvl7pPr>
            <a:lvl8pPr lvl="7" rtl="0" algn="ctr">
              <a:spcBef>
                <a:spcPts val="0"/>
              </a:spcBef>
              <a:spcAft>
                <a:spcPts val="0"/>
              </a:spcAft>
              <a:buSzPts val="3300"/>
              <a:buFont typeface="Bellefair"/>
              <a:buNone/>
              <a:defRPr>
                <a:latin typeface="Bellefair"/>
                <a:ea typeface="Bellefair"/>
                <a:cs typeface="Bellefair"/>
                <a:sym typeface="Bellefair"/>
              </a:defRPr>
            </a:lvl8pPr>
            <a:lvl9pPr lvl="8" rtl="0" algn="ctr">
              <a:spcBef>
                <a:spcPts val="0"/>
              </a:spcBef>
              <a:spcAft>
                <a:spcPts val="0"/>
              </a:spcAft>
              <a:buSzPts val="3300"/>
              <a:buFont typeface="Bellefair"/>
              <a:buNone/>
              <a:defRPr>
                <a:latin typeface="Bellefair"/>
                <a:ea typeface="Bellefair"/>
                <a:cs typeface="Bellefair"/>
                <a:sym typeface="Bellefair"/>
              </a:defRPr>
            </a:lvl9pPr>
          </a:lstStyle>
          <a:p>
            <a:r>
              <a:t>xx%</a:t>
            </a:r>
          </a:p>
        </p:txBody>
      </p:sp>
      <p:sp>
        <p:nvSpPr>
          <p:cNvPr id="113" name="Google Shape;113;p20"/>
          <p:cNvSpPr txBox="1"/>
          <p:nvPr>
            <p:ph hasCustomPrompt="1" idx="3" type="title"/>
          </p:nvPr>
        </p:nvSpPr>
        <p:spPr>
          <a:xfrm>
            <a:off x="4013100" y="2186537"/>
            <a:ext cx="1117800" cy="430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a:solidFill>
                  <a:schemeClr val="lt2"/>
                </a:solidFill>
              </a:defRPr>
            </a:lvl1pPr>
            <a:lvl2pPr lvl="1" rtl="0" algn="ctr">
              <a:spcBef>
                <a:spcPts val="0"/>
              </a:spcBef>
              <a:spcAft>
                <a:spcPts val="0"/>
              </a:spcAft>
              <a:buSzPts val="3300"/>
              <a:buFont typeface="Bellefair"/>
              <a:buNone/>
              <a:defRPr>
                <a:latin typeface="Bellefair"/>
                <a:ea typeface="Bellefair"/>
                <a:cs typeface="Bellefair"/>
                <a:sym typeface="Bellefair"/>
              </a:defRPr>
            </a:lvl2pPr>
            <a:lvl3pPr lvl="2" rtl="0" algn="ctr">
              <a:spcBef>
                <a:spcPts val="0"/>
              </a:spcBef>
              <a:spcAft>
                <a:spcPts val="0"/>
              </a:spcAft>
              <a:buSzPts val="3300"/>
              <a:buFont typeface="Bellefair"/>
              <a:buNone/>
              <a:defRPr>
                <a:latin typeface="Bellefair"/>
                <a:ea typeface="Bellefair"/>
                <a:cs typeface="Bellefair"/>
                <a:sym typeface="Bellefair"/>
              </a:defRPr>
            </a:lvl3pPr>
            <a:lvl4pPr lvl="3" rtl="0" algn="ctr">
              <a:spcBef>
                <a:spcPts val="0"/>
              </a:spcBef>
              <a:spcAft>
                <a:spcPts val="0"/>
              </a:spcAft>
              <a:buSzPts val="3300"/>
              <a:buFont typeface="Bellefair"/>
              <a:buNone/>
              <a:defRPr>
                <a:latin typeface="Bellefair"/>
                <a:ea typeface="Bellefair"/>
                <a:cs typeface="Bellefair"/>
                <a:sym typeface="Bellefair"/>
              </a:defRPr>
            </a:lvl4pPr>
            <a:lvl5pPr lvl="4" rtl="0" algn="ctr">
              <a:spcBef>
                <a:spcPts val="0"/>
              </a:spcBef>
              <a:spcAft>
                <a:spcPts val="0"/>
              </a:spcAft>
              <a:buSzPts val="3300"/>
              <a:buFont typeface="Bellefair"/>
              <a:buNone/>
              <a:defRPr>
                <a:latin typeface="Bellefair"/>
                <a:ea typeface="Bellefair"/>
                <a:cs typeface="Bellefair"/>
                <a:sym typeface="Bellefair"/>
              </a:defRPr>
            </a:lvl5pPr>
            <a:lvl6pPr lvl="5" rtl="0" algn="ctr">
              <a:spcBef>
                <a:spcPts val="0"/>
              </a:spcBef>
              <a:spcAft>
                <a:spcPts val="0"/>
              </a:spcAft>
              <a:buSzPts val="3300"/>
              <a:buFont typeface="Bellefair"/>
              <a:buNone/>
              <a:defRPr>
                <a:latin typeface="Bellefair"/>
                <a:ea typeface="Bellefair"/>
                <a:cs typeface="Bellefair"/>
                <a:sym typeface="Bellefair"/>
              </a:defRPr>
            </a:lvl6pPr>
            <a:lvl7pPr lvl="6" rtl="0" algn="ctr">
              <a:spcBef>
                <a:spcPts val="0"/>
              </a:spcBef>
              <a:spcAft>
                <a:spcPts val="0"/>
              </a:spcAft>
              <a:buSzPts val="3300"/>
              <a:buFont typeface="Bellefair"/>
              <a:buNone/>
              <a:defRPr>
                <a:latin typeface="Bellefair"/>
                <a:ea typeface="Bellefair"/>
                <a:cs typeface="Bellefair"/>
                <a:sym typeface="Bellefair"/>
              </a:defRPr>
            </a:lvl7pPr>
            <a:lvl8pPr lvl="7" rtl="0" algn="ctr">
              <a:spcBef>
                <a:spcPts val="0"/>
              </a:spcBef>
              <a:spcAft>
                <a:spcPts val="0"/>
              </a:spcAft>
              <a:buSzPts val="3300"/>
              <a:buFont typeface="Bellefair"/>
              <a:buNone/>
              <a:defRPr>
                <a:latin typeface="Bellefair"/>
                <a:ea typeface="Bellefair"/>
                <a:cs typeface="Bellefair"/>
                <a:sym typeface="Bellefair"/>
              </a:defRPr>
            </a:lvl8pPr>
            <a:lvl9pPr lvl="8" rtl="0" algn="ctr">
              <a:spcBef>
                <a:spcPts val="0"/>
              </a:spcBef>
              <a:spcAft>
                <a:spcPts val="0"/>
              </a:spcAft>
              <a:buSzPts val="3300"/>
              <a:buFont typeface="Bellefair"/>
              <a:buNone/>
              <a:defRPr>
                <a:latin typeface="Bellefair"/>
                <a:ea typeface="Bellefair"/>
                <a:cs typeface="Bellefair"/>
                <a:sym typeface="Bellefair"/>
              </a:defRPr>
            </a:lvl9pPr>
          </a:lstStyle>
          <a:p>
            <a:r>
              <a:t>xx%</a:t>
            </a:r>
          </a:p>
        </p:txBody>
      </p:sp>
      <p:sp>
        <p:nvSpPr>
          <p:cNvPr id="114" name="Google Shape;114;p20"/>
          <p:cNvSpPr txBox="1"/>
          <p:nvPr>
            <p:ph hasCustomPrompt="1" idx="4" type="title"/>
          </p:nvPr>
        </p:nvSpPr>
        <p:spPr>
          <a:xfrm>
            <a:off x="6696912" y="2186537"/>
            <a:ext cx="1117800" cy="430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a:solidFill>
                  <a:schemeClr val="lt2"/>
                </a:solidFill>
              </a:defRPr>
            </a:lvl1pPr>
            <a:lvl2pPr lvl="1" rtl="0" algn="ctr">
              <a:spcBef>
                <a:spcPts val="0"/>
              </a:spcBef>
              <a:spcAft>
                <a:spcPts val="0"/>
              </a:spcAft>
              <a:buSzPts val="3300"/>
              <a:buFont typeface="Bellefair"/>
              <a:buNone/>
              <a:defRPr>
                <a:latin typeface="Bellefair"/>
                <a:ea typeface="Bellefair"/>
                <a:cs typeface="Bellefair"/>
                <a:sym typeface="Bellefair"/>
              </a:defRPr>
            </a:lvl2pPr>
            <a:lvl3pPr lvl="2" rtl="0" algn="ctr">
              <a:spcBef>
                <a:spcPts val="0"/>
              </a:spcBef>
              <a:spcAft>
                <a:spcPts val="0"/>
              </a:spcAft>
              <a:buSzPts val="3300"/>
              <a:buFont typeface="Bellefair"/>
              <a:buNone/>
              <a:defRPr>
                <a:latin typeface="Bellefair"/>
                <a:ea typeface="Bellefair"/>
                <a:cs typeface="Bellefair"/>
                <a:sym typeface="Bellefair"/>
              </a:defRPr>
            </a:lvl3pPr>
            <a:lvl4pPr lvl="3" rtl="0" algn="ctr">
              <a:spcBef>
                <a:spcPts val="0"/>
              </a:spcBef>
              <a:spcAft>
                <a:spcPts val="0"/>
              </a:spcAft>
              <a:buSzPts val="3300"/>
              <a:buFont typeface="Bellefair"/>
              <a:buNone/>
              <a:defRPr>
                <a:latin typeface="Bellefair"/>
                <a:ea typeface="Bellefair"/>
                <a:cs typeface="Bellefair"/>
                <a:sym typeface="Bellefair"/>
              </a:defRPr>
            </a:lvl4pPr>
            <a:lvl5pPr lvl="4" rtl="0" algn="ctr">
              <a:spcBef>
                <a:spcPts val="0"/>
              </a:spcBef>
              <a:spcAft>
                <a:spcPts val="0"/>
              </a:spcAft>
              <a:buSzPts val="3300"/>
              <a:buFont typeface="Bellefair"/>
              <a:buNone/>
              <a:defRPr>
                <a:latin typeface="Bellefair"/>
                <a:ea typeface="Bellefair"/>
                <a:cs typeface="Bellefair"/>
                <a:sym typeface="Bellefair"/>
              </a:defRPr>
            </a:lvl5pPr>
            <a:lvl6pPr lvl="5" rtl="0" algn="ctr">
              <a:spcBef>
                <a:spcPts val="0"/>
              </a:spcBef>
              <a:spcAft>
                <a:spcPts val="0"/>
              </a:spcAft>
              <a:buSzPts val="3300"/>
              <a:buFont typeface="Bellefair"/>
              <a:buNone/>
              <a:defRPr>
                <a:latin typeface="Bellefair"/>
                <a:ea typeface="Bellefair"/>
                <a:cs typeface="Bellefair"/>
                <a:sym typeface="Bellefair"/>
              </a:defRPr>
            </a:lvl6pPr>
            <a:lvl7pPr lvl="6" rtl="0" algn="ctr">
              <a:spcBef>
                <a:spcPts val="0"/>
              </a:spcBef>
              <a:spcAft>
                <a:spcPts val="0"/>
              </a:spcAft>
              <a:buSzPts val="3300"/>
              <a:buFont typeface="Bellefair"/>
              <a:buNone/>
              <a:defRPr>
                <a:latin typeface="Bellefair"/>
                <a:ea typeface="Bellefair"/>
                <a:cs typeface="Bellefair"/>
                <a:sym typeface="Bellefair"/>
              </a:defRPr>
            </a:lvl7pPr>
            <a:lvl8pPr lvl="7" rtl="0" algn="ctr">
              <a:spcBef>
                <a:spcPts val="0"/>
              </a:spcBef>
              <a:spcAft>
                <a:spcPts val="0"/>
              </a:spcAft>
              <a:buSzPts val="3300"/>
              <a:buFont typeface="Bellefair"/>
              <a:buNone/>
              <a:defRPr>
                <a:latin typeface="Bellefair"/>
                <a:ea typeface="Bellefair"/>
                <a:cs typeface="Bellefair"/>
                <a:sym typeface="Bellefair"/>
              </a:defRPr>
            </a:lvl8pPr>
            <a:lvl9pPr lvl="8" rtl="0" algn="ctr">
              <a:spcBef>
                <a:spcPts val="0"/>
              </a:spcBef>
              <a:spcAft>
                <a:spcPts val="0"/>
              </a:spcAft>
              <a:buSzPts val="3300"/>
              <a:buFont typeface="Bellefair"/>
              <a:buNone/>
              <a:defRPr>
                <a:latin typeface="Bellefair"/>
                <a:ea typeface="Bellefair"/>
                <a:cs typeface="Bellefair"/>
                <a:sym typeface="Bellefair"/>
              </a:defRPr>
            </a:lvl9pPr>
          </a:lstStyle>
          <a:p>
            <a:r>
              <a:t>xx%</a:t>
            </a:r>
          </a:p>
        </p:txBody>
      </p:sp>
      <p:sp>
        <p:nvSpPr>
          <p:cNvPr id="115" name="Google Shape;115;p20"/>
          <p:cNvSpPr txBox="1"/>
          <p:nvPr>
            <p:ph idx="1" type="subTitle"/>
          </p:nvPr>
        </p:nvSpPr>
        <p:spPr>
          <a:xfrm>
            <a:off x="691038" y="3598302"/>
            <a:ext cx="2394300" cy="53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 name="Google Shape;116;p20"/>
          <p:cNvSpPr txBox="1"/>
          <p:nvPr>
            <p:ph idx="5" type="subTitle"/>
          </p:nvPr>
        </p:nvSpPr>
        <p:spPr>
          <a:xfrm>
            <a:off x="3374850" y="3598322"/>
            <a:ext cx="2394300" cy="53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7" name="Google Shape;117;p20"/>
          <p:cNvSpPr txBox="1"/>
          <p:nvPr>
            <p:ph idx="6" type="subTitle"/>
          </p:nvPr>
        </p:nvSpPr>
        <p:spPr>
          <a:xfrm>
            <a:off x="6058662" y="3598302"/>
            <a:ext cx="2394300" cy="53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8" name="Google Shape;118;p20"/>
          <p:cNvSpPr txBox="1"/>
          <p:nvPr>
            <p:ph idx="7" type="subTitle"/>
          </p:nvPr>
        </p:nvSpPr>
        <p:spPr>
          <a:xfrm>
            <a:off x="691038" y="3342926"/>
            <a:ext cx="2394300" cy="43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35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3500"/>
              <a:buFont typeface="Bellefair"/>
              <a:buNone/>
              <a:defRPr i="1" sz="3500">
                <a:latin typeface="Bellefair"/>
                <a:ea typeface="Bellefair"/>
                <a:cs typeface="Bellefair"/>
                <a:sym typeface="Bellefair"/>
              </a:defRPr>
            </a:lvl2pPr>
            <a:lvl3pPr lvl="2" rtl="0" algn="ctr">
              <a:lnSpc>
                <a:spcPct val="100000"/>
              </a:lnSpc>
              <a:spcBef>
                <a:spcPts val="0"/>
              </a:spcBef>
              <a:spcAft>
                <a:spcPts val="0"/>
              </a:spcAft>
              <a:buSzPts val="3500"/>
              <a:buFont typeface="Bellefair"/>
              <a:buNone/>
              <a:defRPr i="1" sz="3500">
                <a:latin typeface="Bellefair"/>
                <a:ea typeface="Bellefair"/>
                <a:cs typeface="Bellefair"/>
                <a:sym typeface="Bellefair"/>
              </a:defRPr>
            </a:lvl3pPr>
            <a:lvl4pPr lvl="3" rtl="0" algn="ctr">
              <a:lnSpc>
                <a:spcPct val="100000"/>
              </a:lnSpc>
              <a:spcBef>
                <a:spcPts val="0"/>
              </a:spcBef>
              <a:spcAft>
                <a:spcPts val="0"/>
              </a:spcAft>
              <a:buSzPts val="3500"/>
              <a:buFont typeface="Bellefair"/>
              <a:buNone/>
              <a:defRPr i="1" sz="3500">
                <a:latin typeface="Bellefair"/>
                <a:ea typeface="Bellefair"/>
                <a:cs typeface="Bellefair"/>
                <a:sym typeface="Bellefair"/>
              </a:defRPr>
            </a:lvl4pPr>
            <a:lvl5pPr lvl="4" rtl="0" algn="ctr">
              <a:lnSpc>
                <a:spcPct val="100000"/>
              </a:lnSpc>
              <a:spcBef>
                <a:spcPts val="0"/>
              </a:spcBef>
              <a:spcAft>
                <a:spcPts val="0"/>
              </a:spcAft>
              <a:buSzPts val="3500"/>
              <a:buFont typeface="Bellefair"/>
              <a:buNone/>
              <a:defRPr i="1" sz="3500">
                <a:latin typeface="Bellefair"/>
                <a:ea typeface="Bellefair"/>
                <a:cs typeface="Bellefair"/>
                <a:sym typeface="Bellefair"/>
              </a:defRPr>
            </a:lvl5pPr>
            <a:lvl6pPr lvl="5" rtl="0" algn="ctr">
              <a:lnSpc>
                <a:spcPct val="100000"/>
              </a:lnSpc>
              <a:spcBef>
                <a:spcPts val="0"/>
              </a:spcBef>
              <a:spcAft>
                <a:spcPts val="0"/>
              </a:spcAft>
              <a:buSzPts val="3500"/>
              <a:buFont typeface="Bellefair"/>
              <a:buNone/>
              <a:defRPr i="1" sz="3500">
                <a:latin typeface="Bellefair"/>
                <a:ea typeface="Bellefair"/>
                <a:cs typeface="Bellefair"/>
                <a:sym typeface="Bellefair"/>
              </a:defRPr>
            </a:lvl6pPr>
            <a:lvl7pPr lvl="6" rtl="0" algn="ctr">
              <a:lnSpc>
                <a:spcPct val="100000"/>
              </a:lnSpc>
              <a:spcBef>
                <a:spcPts val="0"/>
              </a:spcBef>
              <a:spcAft>
                <a:spcPts val="0"/>
              </a:spcAft>
              <a:buSzPts val="3500"/>
              <a:buFont typeface="Bellefair"/>
              <a:buNone/>
              <a:defRPr i="1" sz="3500">
                <a:latin typeface="Bellefair"/>
                <a:ea typeface="Bellefair"/>
                <a:cs typeface="Bellefair"/>
                <a:sym typeface="Bellefair"/>
              </a:defRPr>
            </a:lvl7pPr>
            <a:lvl8pPr lvl="7" rtl="0" algn="ctr">
              <a:lnSpc>
                <a:spcPct val="100000"/>
              </a:lnSpc>
              <a:spcBef>
                <a:spcPts val="0"/>
              </a:spcBef>
              <a:spcAft>
                <a:spcPts val="0"/>
              </a:spcAft>
              <a:buSzPts val="3500"/>
              <a:buFont typeface="Bellefair"/>
              <a:buNone/>
              <a:defRPr i="1" sz="3500">
                <a:latin typeface="Bellefair"/>
                <a:ea typeface="Bellefair"/>
                <a:cs typeface="Bellefair"/>
                <a:sym typeface="Bellefair"/>
              </a:defRPr>
            </a:lvl8pPr>
            <a:lvl9pPr lvl="8" rtl="0" algn="ctr">
              <a:lnSpc>
                <a:spcPct val="100000"/>
              </a:lnSpc>
              <a:spcBef>
                <a:spcPts val="0"/>
              </a:spcBef>
              <a:spcAft>
                <a:spcPts val="0"/>
              </a:spcAft>
              <a:buSzPts val="3500"/>
              <a:buFont typeface="Bellefair"/>
              <a:buNone/>
              <a:defRPr i="1" sz="3500">
                <a:latin typeface="Bellefair"/>
                <a:ea typeface="Bellefair"/>
                <a:cs typeface="Bellefair"/>
                <a:sym typeface="Bellefair"/>
              </a:defRPr>
            </a:lvl9pPr>
          </a:lstStyle>
          <a:p/>
        </p:txBody>
      </p:sp>
      <p:sp>
        <p:nvSpPr>
          <p:cNvPr id="119" name="Google Shape;119;p20"/>
          <p:cNvSpPr txBox="1"/>
          <p:nvPr>
            <p:ph idx="8" type="subTitle"/>
          </p:nvPr>
        </p:nvSpPr>
        <p:spPr>
          <a:xfrm>
            <a:off x="3374850" y="3342942"/>
            <a:ext cx="2394300" cy="43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35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3500"/>
              <a:buFont typeface="Bellefair"/>
              <a:buNone/>
              <a:defRPr i="1" sz="3500">
                <a:latin typeface="Bellefair"/>
                <a:ea typeface="Bellefair"/>
                <a:cs typeface="Bellefair"/>
                <a:sym typeface="Bellefair"/>
              </a:defRPr>
            </a:lvl2pPr>
            <a:lvl3pPr lvl="2" rtl="0" algn="ctr">
              <a:lnSpc>
                <a:spcPct val="100000"/>
              </a:lnSpc>
              <a:spcBef>
                <a:spcPts val="0"/>
              </a:spcBef>
              <a:spcAft>
                <a:spcPts val="0"/>
              </a:spcAft>
              <a:buSzPts val="3500"/>
              <a:buFont typeface="Bellefair"/>
              <a:buNone/>
              <a:defRPr i="1" sz="3500">
                <a:latin typeface="Bellefair"/>
                <a:ea typeface="Bellefair"/>
                <a:cs typeface="Bellefair"/>
                <a:sym typeface="Bellefair"/>
              </a:defRPr>
            </a:lvl3pPr>
            <a:lvl4pPr lvl="3" rtl="0" algn="ctr">
              <a:lnSpc>
                <a:spcPct val="100000"/>
              </a:lnSpc>
              <a:spcBef>
                <a:spcPts val="0"/>
              </a:spcBef>
              <a:spcAft>
                <a:spcPts val="0"/>
              </a:spcAft>
              <a:buSzPts val="3500"/>
              <a:buFont typeface="Bellefair"/>
              <a:buNone/>
              <a:defRPr i="1" sz="3500">
                <a:latin typeface="Bellefair"/>
                <a:ea typeface="Bellefair"/>
                <a:cs typeface="Bellefair"/>
                <a:sym typeface="Bellefair"/>
              </a:defRPr>
            </a:lvl4pPr>
            <a:lvl5pPr lvl="4" rtl="0" algn="ctr">
              <a:lnSpc>
                <a:spcPct val="100000"/>
              </a:lnSpc>
              <a:spcBef>
                <a:spcPts val="0"/>
              </a:spcBef>
              <a:spcAft>
                <a:spcPts val="0"/>
              </a:spcAft>
              <a:buSzPts val="3500"/>
              <a:buFont typeface="Bellefair"/>
              <a:buNone/>
              <a:defRPr i="1" sz="3500">
                <a:latin typeface="Bellefair"/>
                <a:ea typeface="Bellefair"/>
                <a:cs typeface="Bellefair"/>
                <a:sym typeface="Bellefair"/>
              </a:defRPr>
            </a:lvl5pPr>
            <a:lvl6pPr lvl="5" rtl="0" algn="ctr">
              <a:lnSpc>
                <a:spcPct val="100000"/>
              </a:lnSpc>
              <a:spcBef>
                <a:spcPts val="0"/>
              </a:spcBef>
              <a:spcAft>
                <a:spcPts val="0"/>
              </a:spcAft>
              <a:buSzPts val="3500"/>
              <a:buFont typeface="Bellefair"/>
              <a:buNone/>
              <a:defRPr i="1" sz="3500">
                <a:latin typeface="Bellefair"/>
                <a:ea typeface="Bellefair"/>
                <a:cs typeface="Bellefair"/>
                <a:sym typeface="Bellefair"/>
              </a:defRPr>
            </a:lvl6pPr>
            <a:lvl7pPr lvl="6" rtl="0" algn="ctr">
              <a:lnSpc>
                <a:spcPct val="100000"/>
              </a:lnSpc>
              <a:spcBef>
                <a:spcPts val="0"/>
              </a:spcBef>
              <a:spcAft>
                <a:spcPts val="0"/>
              </a:spcAft>
              <a:buSzPts val="3500"/>
              <a:buFont typeface="Bellefair"/>
              <a:buNone/>
              <a:defRPr i="1" sz="3500">
                <a:latin typeface="Bellefair"/>
                <a:ea typeface="Bellefair"/>
                <a:cs typeface="Bellefair"/>
                <a:sym typeface="Bellefair"/>
              </a:defRPr>
            </a:lvl7pPr>
            <a:lvl8pPr lvl="7" rtl="0" algn="ctr">
              <a:lnSpc>
                <a:spcPct val="100000"/>
              </a:lnSpc>
              <a:spcBef>
                <a:spcPts val="0"/>
              </a:spcBef>
              <a:spcAft>
                <a:spcPts val="0"/>
              </a:spcAft>
              <a:buSzPts val="3500"/>
              <a:buFont typeface="Bellefair"/>
              <a:buNone/>
              <a:defRPr i="1" sz="3500">
                <a:latin typeface="Bellefair"/>
                <a:ea typeface="Bellefair"/>
                <a:cs typeface="Bellefair"/>
                <a:sym typeface="Bellefair"/>
              </a:defRPr>
            </a:lvl8pPr>
            <a:lvl9pPr lvl="8" rtl="0" algn="ctr">
              <a:lnSpc>
                <a:spcPct val="100000"/>
              </a:lnSpc>
              <a:spcBef>
                <a:spcPts val="0"/>
              </a:spcBef>
              <a:spcAft>
                <a:spcPts val="0"/>
              </a:spcAft>
              <a:buSzPts val="3500"/>
              <a:buFont typeface="Bellefair"/>
              <a:buNone/>
              <a:defRPr i="1" sz="3500">
                <a:latin typeface="Bellefair"/>
                <a:ea typeface="Bellefair"/>
                <a:cs typeface="Bellefair"/>
                <a:sym typeface="Bellefair"/>
              </a:defRPr>
            </a:lvl9pPr>
          </a:lstStyle>
          <a:p/>
        </p:txBody>
      </p:sp>
      <p:sp>
        <p:nvSpPr>
          <p:cNvPr id="120" name="Google Shape;120;p20"/>
          <p:cNvSpPr txBox="1"/>
          <p:nvPr>
            <p:ph idx="9" type="subTitle"/>
          </p:nvPr>
        </p:nvSpPr>
        <p:spPr>
          <a:xfrm>
            <a:off x="6058662" y="3342926"/>
            <a:ext cx="2394300" cy="430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35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3500"/>
              <a:buFont typeface="Bellefair"/>
              <a:buNone/>
              <a:defRPr i="1" sz="3500">
                <a:latin typeface="Bellefair"/>
                <a:ea typeface="Bellefair"/>
                <a:cs typeface="Bellefair"/>
                <a:sym typeface="Bellefair"/>
              </a:defRPr>
            </a:lvl2pPr>
            <a:lvl3pPr lvl="2" rtl="0" algn="ctr">
              <a:lnSpc>
                <a:spcPct val="100000"/>
              </a:lnSpc>
              <a:spcBef>
                <a:spcPts val="0"/>
              </a:spcBef>
              <a:spcAft>
                <a:spcPts val="0"/>
              </a:spcAft>
              <a:buSzPts val="3500"/>
              <a:buFont typeface="Bellefair"/>
              <a:buNone/>
              <a:defRPr i="1" sz="3500">
                <a:latin typeface="Bellefair"/>
                <a:ea typeface="Bellefair"/>
                <a:cs typeface="Bellefair"/>
                <a:sym typeface="Bellefair"/>
              </a:defRPr>
            </a:lvl3pPr>
            <a:lvl4pPr lvl="3" rtl="0" algn="ctr">
              <a:lnSpc>
                <a:spcPct val="100000"/>
              </a:lnSpc>
              <a:spcBef>
                <a:spcPts val="0"/>
              </a:spcBef>
              <a:spcAft>
                <a:spcPts val="0"/>
              </a:spcAft>
              <a:buSzPts val="3500"/>
              <a:buFont typeface="Bellefair"/>
              <a:buNone/>
              <a:defRPr i="1" sz="3500">
                <a:latin typeface="Bellefair"/>
                <a:ea typeface="Bellefair"/>
                <a:cs typeface="Bellefair"/>
                <a:sym typeface="Bellefair"/>
              </a:defRPr>
            </a:lvl4pPr>
            <a:lvl5pPr lvl="4" rtl="0" algn="ctr">
              <a:lnSpc>
                <a:spcPct val="100000"/>
              </a:lnSpc>
              <a:spcBef>
                <a:spcPts val="0"/>
              </a:spcBef>
              <a:spcAft>
                <a:spcPts val="0"/>
              </a:spcAft>
              <a:buSzPts val="3500"/>
              <a:buFont typeface="Bellefair"/>
              <a:buNone/>
              <a:defRPr i="1" sz="3500">
                <a:latin typeface="Bellefair"/>
                <a:ea typeface="Bellefair"/>
                <a:cs typeface="Bellefair"/>
                <a:sym typeface="Bellefair"/>
              </a:defRPr>
            </a:lvl5pPr>
            <a:lvl6pPr lvl="5" rtl="0" algn="ctr">
              <a:lnSpc>
                <a:spcPct val="100000"/>
              </a:lnSpc>
              <a:spcBef>
                <a:spcPts val="0"/>
              </a:spcBef>
              <a:spcAft>
                <a:spcPts val="0"/>
              </a:spcAft>
              <a:buSzPts val="3500"/>
              <a:buFont typeface="Bellefair"/>
              <a:buNone/>
              <a:defRPr i="1" sz="3500">
                <a:latin typeface="Bellefair"/>
                <a:ea typeface="Bellefair"/>
                <a:cs typeface="Bellefair"/>
                <a:sym typeface="Bellefair"/>
              </a:defRPr>
            </a:lvl6pPr>
            <a:lvl7pPr lvl="6" rtl="0" algn="ctr">
              <a:lnSpc>
                <a:spcPct val="100000"/>
              </a:lnSpc>
              <a:spcBef>
                <a:spcPts val="0"/>
              </a:spcBef>
              <a:spcAft>
                <a:spcPts val="0"/>
              </a:spcAft>
              <a:buSzPts val="3500"/>
              <a:buFont typeface="Bellefair"/>
              <a:buNone/>
              <a:defRPr i="1" sz="3500">
                <a:latin typeface="Bellefair"/>
                <a:ea typeface="Bellefair"/>
                <a:cs typeface="Bellefair"/>
                <a:sym typeface="Bellefair"/>
              </a:defRPr>
            </a:lvl7pPr>
            <a:lvl8pPr lvl="7" rtl="0" algn="ctr">
              <a:lnSpc>
                <a:spcPct val="100000"/>
              </a:lnSpc>
              <a:spcBef>
                <a:spcPts val="0"/>
              </a:spcBef>
              <a:spcAft>
                <a:spcPts val="0"/>
              </a:spcAft>
              <a:buSzPts val="3500"/>
              <a:buFont typeface="Bellefair"/>
              <a:buNone/>
              <a:defRPr i="1" sz="3500">
                <a:latin typeface="Bellefair"/>
                <a:ea typeface="Bellefair"/>
                <a:cs typeface="Bellefair"/>
                <a:sym typeface="Bellefair"/>
              </a:defRPr>
            </a:lvl8pPr>
            <a:lvl9pPr lvl="8" rtl="0" algn="ctr">
              <a:lnSpc>
                <a:spcPct val="100000"/>
              </a:lnSpc>
              <a:spcBef>
                <a:spcPts val="0"/>
              </a:spcBef>
              <a:spcAft>
                <a:spcPts val="0"/>
              </a:spcAft>
              <a:buSzPts val="3500"/>
              <a:buFont typeface="Bellefair"/>
              <a:buNone/>
              <a:defRPr i="1" sz="3500">
                <a:latin typeface="Bellefair"/>
                <a:ea typeface="Bellefair"/>
                <a:cs typeface="Bellefair"/>
                <a:sym typeface="Bellefair"/>
              </a:defRPr>
            </a:lvl9pPr>
          </a:lstStyle>
          <a:p/>
        </p:txBody>
      </p:sp>
      <p:sp>
        <p:nvSpPr>
          <p:cNvPr id="121" name="Google Shape;121;p20"/>
          <p:cNvSpPr/>
          <p:nvPr/>
        </p:nvSpPr>
        <p:spPr>
          <a:xfrm>
            <a:off x="1584247" y="4280598"/>
            <a:ext cx="5975506" cy="1699402"/>
          </a:xfrm>
          <a:custGeom>
            <a:rect b="b" l="l" r="r" t="t"/>
            <a:pathLst>
              <a:path extrusionOk="0" h="22968" w="80761">
                <a:moveTo>
                  <a:pt x="55424" y="7990"/>
                </a:moveTo>
                <a:cubicBezTo>
                  <a:pt x="55448" y="8073"/>
                  <a:pt x="55448" y="8156"/>
                  <a:pt x="55460" y="8252"/>
                </a:cubicBezTo>
                <a:cubicBezTo>
                  <a:pt x="55472" y="8347"/>
                  <a:pt x="55483" y="8466"/>
                  <a:pt x="55507" y="8573"/>
                </a:cubicBezTo>
                <a:lnTo>
                  <a:pt x="55353" y="8573"/>
                </a:lnTo>
                <a:cubicBezTo>
                  <a:pt x="55150" y="8573"/>
                  <a:pt x="55043" y="8311"/>
                  <a:pt x="55210" y="8168"/>
                </a:cubicBezTo>
                <a:lnTo>
                  <a:pt x="55424" y="7990"/>
                </a:lnTo>
                <a:close/>
                <a:moveTo>
                  <a:pt x="56555" y="1"/>
                </a:moveTo>
                <a:cubicBezTo>
                  <a:pt x="54948" y="1"/>
                  <a:pt x="53376" y="1406"/>
                  <a:pt x="52924" y="1834"/>
                </a:cubicBezTo>
                <a:lnTo>
                  <a:pt x="52888" y="1882"/>
                </a:lnTo>
                <a:cubicBezTo>
                  <a:pt x="51947" y="2858"/>
                  <a:pt x="51173" y="3918"/>
                  <a:pt x="50507" y="5013"/>
                </a:cubicBezTo>
                <a:cubicBezTo>
                  <a:pt x="50460" y="5090"/>
                  <a:pt x="50383" y="5128"/>
                  <a:pt x="50308" y="5128"/>
                </a:cubicBezTo>
                <a:cubicBezTo>
                  <a:pt x="50209" y="5128"/>
                  <a:pt x="50115" y="5063"/>
                  <a:pt x="50102" y="4942"/>
                </a:cubicBezTo>
                <a:cubicBezTo>
                  <a:pt x="50007" y="4454"/>
                  <a:pt x="49816" y="3977"/>
                  <a:pt x="49530" y="3525"/>
                </a:cubicBezTo>
                <a:cubicBezTo>
                  <a:pt x="48864" y="2441"/>
                  <a:pt x="47947" y="1668"/>
                  <a:pt x="46792" y="1203"/>
                </a:cubicBezTo>
                <a:cubicBezTo>
                  <a:pt x="45977" y="891"/>
                  <a:pt x="45037" y="725"/>
                  <a:pt x="44001" y="725"/>
                </a:cubicBezTo>
                <a:cubicBezTo>
                  <a:pt x="43932" y="725"/>
                  <a:pt x="43862" y="725"/>
                  <a:pt x="43792" y="727"/>
                </a:cubicBezTo>
                <a:cubicBezTo>
                  <a:pt x="42018" y="775"/>
                  <a:pt x="40208" y="1298"/>
                  <a:pt x="38553" y="2215"/>
                </a:cubicBezTo>
                <a:cubicBezTo>
                  <a:pt x="37850" y="2608"/>
                  <a:pt x="36957" y="3168"/>
                  <a:pt x="36350" y="4037"/>
                </a:cubicBezTo>
                <a:cubicBezTo>
                  <a:pt x="36338" y="4049"/>
                  <a:pt x="36314" y="4084"/>
                  <a:pt x="36303" y="4096"/>
                </a:cubicBezTo>
                <a:cubicBezTo>
                  <a:pt x="36256" y="4159"/>
                  <a:pt x="36184" y="4189"/>
                  <a:pt x="36114" y="4189"/>
                </a:cubicBezTo>
                <a:cubicBezTo>
                  <a:pt x="36022" y="4189"/>
                  <a:pt x="35931" y="4138"/>
                  <a:pt x="35898" y="4037"/>
                </a:cubicBezTo>
                <a:cubicBezTo>
                  <a:pt x="35802" y="3644"/>
                  <a:pt x="35588" y="3263"/>
                  <a:pt x="35231" y="2930"/>
                </a:cubicBezTo>
                <a:cubicBezTo>
                  <a:pt x="34624" y="2382"/>
                  <a:pt x="34017" y="2263"/>
                  <a:pt x="33612" y="2263"/>
                </a:cubicBezTo>
                <a:cubicBezTo>
                  <a:pt x="32421" y="2263"/>
                  <a:pt x="31433" y="3203"/>
                  <a:pt x="30921" y="4835"/>
                </a:cubicBezTo>
                <a:cubicBezTo>
                  <a:pt x="30897" y="4894"/>
                  <a:pt x="30873" y="4977"/>
                  <a:pt x="30861" y="5037"/>
                </a:cubicBezTo>
                <a:cubicBezTo>
                  <a:pt x="30754" y="5394"/>
                  <a:pt x="30599" y="5847"/>
                  <a:pt x="30361" y="6311"/>
                </a:cubicBezTo>
                <a:lnTo>
                  <a:pt x="30361" y="6299"/>
                </a:lnTo>
                <a:cubicBezTo>
                  <a:pt x="30361" y="6287"/>
                  <a:pt x="30385" y="6251"/>
                  <a:pt x="30385" y="6240"/>
                </a:cubicBezTo>
                <a:cubicBezTo>
                  <a:pt x="30992" y="4204"/>
                  <a:pt x="30957" y="1763"/>
                  <a:pt x="29052" y="989"/>
                </a:cubicBezTo>
                <a:cubicBezTo>
                  <a:pt x="28635" y="822"/>
                  <a:pt x="28218" y="727"/>
                  <a:pt x="27825" y="727"/>
                </a:cubicBezTo>
                <a:cubicBezTo>
                  <a:pt x="26575" y="727"/>
                  <a:pt x="25646" y="1501"/>
                  <a:pt x="25230" y="2191"/>
                </a:cubicBezTo>
                <a:cubicBezTo>
                  <a:pt x="25111" y="2382"/>
                  <a:pt x="24622" y="3203"/>
                  <a:pt x="24253" y="4442"/>
                </a:cubicBezTo>
                <a:cubicBezTo>
                  <a:pt x="24221" y="4540"/>
                  <a:pt x="24131" y="4599"/>
                  <a:pt x="24036" y="4599"/>
                </a:cubicBezTo>
                <a:cubicBezTo>
                  <a:pt x="23993" y="4599"/>
                  <a:pt x="23949" y="4587"/>
                  <a:pt x="23908" y="4561"/>
                </a:cubicBezTo>
                <a:cubicBezTo>
                  <a:pt x="23158" y="4061"/>
                  <a:pt x="22146" y="3787"/>
                  <a:pt x="20943" y="3787"/>
                </a:cubicBezTo>
                <a:lnTo>
                  <a:pt x="20801" y="3787"/>
                </a:lnTo>
                <a:cubicBezTo>
                  <a:pt x="20753" y="3787"/>
                  <a:pt x="20705" y="3787"/>
                  <a:pt x="20682" y="3799"/>
                </a:cubicBezTo>
                <a:lnTo>
                  <a:pt x="20098" y="3882"/>
                </a:lnTo>
                <a:lnTo>
                  <a:pt x="20098" y="3739"/>
                </a:lnTo>
                <a:cubicBezTo>
                  <a:pt x="20039" y="2965"/>
                  <a:pt x="19396" y="2346"/>
                  <a:pt x="18610" y="2346"/>
                </a:cubicBezTo>
                <a:lnTo>
                  <a:pt x="18562" y="2346"/>
                </a:lnTo>
                <a:cubicBezTo>
                  <a:pt x="18157" y="2370"/>
                  <a:pt x="8609" y="2799"/>
                  <a:pt x="1572" y="12967"/>
                </a:cubicBezTo>
                <a:cubicBezTo>
                  <a:pt x="1536" y="13002"/>
                  <a:pt x="1512" y="13062"/>
                  <a:pt x="1477" y="13109"/>
                </a:cubicBezTo>
                <a:cubicBezTo>
                  <a:pt x="465" y="14991"/>
                  <a:pt x="0" y="17396"/>
                  <a:pt x="1715" y="18551"/>
                </a:cubicBezTo>
                <a:cubicBezTo>
                  <a:pt x="2239" y="18932"/>
                  <a:pt x="2834" y="19146"/>
                  <a:pt x="3441" y="19146"/>
                </a:cubicBezTo>
                <a:cubicBezTo>
                  <a:pt x="4668" y="19146"/>
                  <a:pt x="5453" y="18384"/>
                  <a:pt x="5656" y="18158"/>
                </a:cubicBezTo>
                <a:cubicBezTo>
                  <a:pt x="5811" y="17991"/>
                  <a:pt x="6489" y="17265"/>
                  <a:pt x="7120" y="16062"/>
                </a:cubicBezTo>
                <a:cubicBezTo>
                  <a:pt x="7168" y="15978"/>
                  <a:pt x="7245" y="15938"/>
                  <a:pt x="7321" y="15938"/>
                </a:cubicBezTo>
                <a:cubicBezTo>
                  <a:pt x="7417" y="15938"/>
                  <a:pt x="7510" y="16002"/>
                  <a:pt x="7537" y="16122"/>
                </a:cubicBezTo>
                <a:cubicBezTo>
                  <a:pt x="7978" y="17967"/>
                  <a:pt x="9394" y="19301"/>
                  <a:pt x="11526" y="19741"/>
                </a:cubicBezTo>
                <a:cubicBezTo>
                  <a:pt x="12192" y="19872"/>
                  <a:pt x="12883" y="19896"/>
                  <a:pt x="13562" y="19896"/>
                </a:cubicBezTo>
                <a:cubicBezTo>
                  <a:pt x="17074" y="19896"/>
                  <a:pt x="20205" y="18217"/>
                  <a:pt x="22325" y="16705"/>
                </a:cubicBezTo>
                <a:cubicBezTo>
                  <a:pt x="22372" y="16672"/>
                  <a:pt x="22422" y="16657"/>
                  <a:pt x="22470" y="16657"/>
                </a:cubicBezTo>
                <a:cubicBezTo>
                  <a:pt x="22579" y="16657"/>
                  <a:pt x="22673" y="16736"/>
                  <a:pt x="22682" y="16860"/>
                </a:cubicBezTo>
                <a:cubicBezTo>
                  <a:pt x="22765" y="18431"/>
                  <a:pt x="23622" y="19872"/>
                  <a:pt x="25170" y="20848"/>
                </a:cubicBezTo>
                <a:cubicBezTo>
                  <a:pt x="27016" y="22027"/>
                  <a:pt x="29171" y="22622"/>
                  <a:pt x="31600" y="22622"/>
                </a:cubicBezTo>
                <a:cubicBezTo>
                  <a:pt x="35052" y="22622"/>
                  <a:pt x="38374" y="21408"/>
                  <a:pt x="40541" y="20360"/>
                </a:cubicBezTo>
                <a:cubicBezTo>
                  <a:pt x="41017" y="20134"/>
                  <a:pt x="41494" y="19896"/>
                  <a:pt x="41946" y="19646"/>
                </a:cubicBezTo>
                <a:cubicBezTo>
                  <a:pt x="42303" y="19455"/>
                  <a:pt x="42649" y="19265"/>
                  <a:pt x="42970" y="19051"/>
                </a:cubicBezTo>
                <a:cubicBezTo>
                  <a:pt x="44554" y="18086"/>
                  <a:pt x="45899" y="16967"/>
                  <a:pt x="46994" y="15717"/>
                </a:cubicBezTo>
                <a:lnTo>
                  <a:pt x="46994" y="15764"/>
                </a:lnTo>
                <a:cubicBezTo>
                  <a:pt x="46971" y="15884"/>
                  <a:pt x="46971" y="15943"/>
                  <a:pt x="46971" y="15943"/>
                </a:cubicBezTo>
                <a:cubicBezTo>
                  <a:pt x="46959" y="16134"/>
                  <a:pt x="46994" y="16324"/>
                  <a:pt x="47054" y="16503"/>
                </a:cubicBezTo>
                <a:lnTo>
                  <a:pt x="47054" y="16526"/>
                </a:lnTo>
                <a:cubicBezTo>
                  <a:pt x="47352" y="18348"/>
                  <a:pt x="48756" y="19682"/>
                  <a:pt x="50828" y="20098"/>
                </a:cubicBezTo>
                <a:cubicBezTo>
                  <a:pt x="51388" y="20217"/>
                  <a:pt x="51983" y="20253"/>
                  <a:pt x="52662" y="20253"/>
                </a:cubicBezTo>
                <a:cubicBezTo>
                  <a:pt x="52924" y="20253"/>
                  <a:pt x="53209" y="20241"/>
                  <a:pt x="53507" y="20229"/>
                </a:cubicBezTo>
                <a:cubicBezTo>
                  <a:pt x="53995" y="20194"/>
                  <a:pt x="54448" y="20134"/>
                  <a:pt x="54888" y="20063"/>
                </a:cubicBezTo>
                <a:cubicBezTo>
                  <a:pt x="55400" y="19991"/>
                  <a:pt x="55853" y="19932"/>
                  <a:pt x="56317" y="19932"/>
                </a:cubicBezTo>
                <a:cubicBezTo>
                  <a:pt x="56436" y="19932"/>
                  <a:pt x="56555" y="19932"/>
                  <a:pt x="56674" y="19944"/>
                </a:cubicBezTo>
                <a:lnTo>
                  <a:pt x="56746" y="19944"/>
                </a:lnTo>
                <a:cubicBezTo>
                  <a:pt x="57984" y="20170"/>
                  <a:pt x="58615" y="20932"/>
                  <a:pt x="59008" y="21432"/>
                </a:cubicBezTo>
                <a:cubicBezTo>
                  <a:pt x="59055" y="21479"/>
                  <a:pt x="59091" y="21527"/>
                  <a:pt x="59115" y="21563"/>
                </a:cubicBezTo>
                <a:cubicBezTo>
                  <a:pt x="59782" y="22372"/>
                  <a:pt x="60520" y="22718"/>
                  <a:pt x="60734" y="22801"/>
                </a:cubicBezTo>
                <a:cubicBezTo>
                  <a:pt x="60901" y="22873"/>
                  <a:pt x="61198" y="22968"/>
                  <a:pt x="61568" y="22968"/>
                </a:cubicBezTo>
                <a:cubicBezTo>
                  <a:pt x="62330" y="22968"/>
                  <a:pt x="63044" y="22563"/>
                  <a:pt x="63520" y="21884"/>
                </a:cubicBezTo>
                <a:cubicBezTo>
                  <a:pt x="63985" y="21229"/>
                  <a:pt x="63985" y="20479"/>
                  <a:pt x="63735" y="19813"/>
                </a:cubicBezTo>
                <a:cubicBezTo>
                  <a:pt x="63677" y="19663"/>
                  <a:pt x="63786" y="19514"/>
                  <a:pt x="63932" y="19514"/>
                </a:cubicBezTo>
                <a:cubicBezTo>
                  <a:pt x="63938" y="19514"/>
                  <a:pt x="63943" y="19515"/>
                  <a:pt x="63949" y="19515"/>
                </a:cubicBezTo>
                <a:cubicBezTo>
                  <a:pt x="64187" y="19527"/>
                  <a:pt x="64413" y="19527"/>
                  <a:pt x="64651" y="19527"/>
                </a:cubicBezTo>
                <a:cubicBezTo>
                  <a:pt x="67318" y="19527"/>
                  <a:pt x="69235" y="18908"/>
                  <a:pt x="69307" y="18884"/>
                </a:cubicBezTo>
                <a:cubicBezTo>
                  <a:pt x="69926" y="18693"/>
                  <a:pt x="70307" y="18146"/>
                  <a:pt x="70342" y="17539"/>
                </a:cubicBezTo>
                <a:cubicBezTo>
                  <a:pt x="70342" y="17419"/>
                  <a:pt x="70426" y="17324"/>
                  <a:pt x="70545" y="17312"/>
                </a:cubicBezTo>
                <a:cubicBezTo>
                  <a:pt x="71807" y="17181"/>
                  <a:pt x="72748" y="16824"/>
                  <a:pt x="73402" y="16229"/>
                </a:cubicBezTo>
                <a:cubicBezTo>
                  <a:pt x="73451" y="16185"/>
                  <a:pt x="73510" y="16163"/>
                  <a:pt x="73566" y="16163"/>
                </a:cubicBezTo>
                <a:cubicBezTo>
                  <a:pt x="73648" y="16163"/>
                  <a:pt x="73724" y="16209"/>
                  <a:pt x="73760" y="16300"/>
                </a:cubicBezTo>
                <a:cubicBezTo>
                  <a:pt x="74295" y="17443"/>
                  <a:pt x="74879" y="18146"/>
                  <a:pt x="75022" y="18324"/>
                </a:cubicBezTo>
                <a:cubicBezTo>
                  <a:pt x="75462" y="18824"/>
                  <a:pt x="76308" y="19420"/>
                  <a:pt x="77367" y="19420"/>
                </a:cubicBezTo>
                <a:cubicBezTo>
                  <a:pt x="77915" y="19420"/>
                  <a:pt x="78463" y="19265"/>
                  <a:pt x="78986" y="18967"/>
                </a:cubicBezTo>
                <a:cubicBezTo>
                  <a:pt x="80760" y="17920"/>
                  <a:pt x="80415" y="15491"/>
                  <a:pt x="79522" y="13574"/>
                </a:cubicBezTo>
                <a:cubicBezTo>
                  <a:pt x="79510" y="13562"/>
                  <a:pt x="79510" y="13526"/>
                  <a:pt x="79486" y="13514"/>
                </a:cubicBezTo>
                <a:cubicBezTo>
                  <a:pt x="77034" y="8823"/>
                  <a:pt x="72628" y="5906"/>
                  <a:pt x="70223" y="4573"/>
                </a:cubicBezTo>
                <a:cubicBezTo>
                  <a:pt x="69330" y="4037"/>
                  <a:pt x="66294" y="2370"/>
                  <a:pt x="62627" y="2370"/>
                </a:cubicBezTo>
                <a:cubicBezTo>
                  <a:pt x="61568" y="2370"/>
                  <a:pt x="60567" y="2501"/>
                  <a:pt x="59591" y="2787"/>
                </a:cubicBezTo>
                <a:cubicBezTo>
                  <a:pt x="59569" y="2795"/>
                  <a:pt x="59548" y="2798"/>
                  <a:pt x="59527" y="2798"/>
                </a:cubicBezTo>
                <a:cubicBezTo>
                  <a:pt x="59420" y="2798"/>
                  <a:pt x="59327" y="2706"/>
                  <a:pt x="59317" y="2596"/>
                </a:cubicBezTo>
                <a:cubicBezTo>
                  <a:pt x="59234" y="1918"/>
                  <a:pt x="58924" y="1203"/>
                  <a:pt x="58210" y="596"/>
                </a:cubicBezTo>
                <a:cubicBezTo>
                  <a:pt x="57746" y="215"/>
                  <a:pt x="57186" y="1"/>
                  <a:pt x="5655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
    <p:spTree>
      <p:nvGrpSpPr>
        <p:cNvPr id="122" name="Shape 122"/>
        <p:cNvGrpSpPr/>
        <p:nvPr/>
      </p:nvGrpSpPr>
      <p:grpSpPr>
        <a:xfrm>
          <a:off x="0" y="0"/>
          <a:ext cx="0" cy="0"/>
          <a:chOff x="0" y="0"/>
          <a:chExt cx="0" cy="0"/>
        </a:xfrm>
      </p:grpSpPr>
      <p:sp>
        <p:nvSpPr>
          <p:cNvPr id="123" name="Google Shape;123;p21"/>
          <p:cNvSpPr txBox="1"/>
          <p:nvPr>
            <p:ph type="title"/>
          </p:nvPr>
        </p:nvSpPr>
        <p:spPr>
          <a:xfrm>
            <a:off x="2378100" y="1212900"/>
            <a:ext cx="4387800" cy="1287300"/>
          </a:xfrm>
          <a:prstGeom prst="rect">
            <a:avLst/>
          </a:prstGeom>
        </p:spPr>
        <p:txBody>
          <a:bodyPr anchorCtr="0" anchor="b" bIns="91425" lIns="91425" spcFirstLastPara="1" rIns="91425" wrap="square" tIns="91425">
            <a:noAutofit/>
          </a:bodyPr>
          <a:lstStyle>
            <a:lvl1pPr lvl="0" rtl="0">
              <a:spcBef>
                <a:spcPts val="0"/>
              </a:spcBef>
              <a:spcAft>
                <a:spcPts val="0"/>
              </a:spcAft>
              <a:buSzPts val="3300"/>
              <a:buNone/>
              <a:defRPr sz="4000"/>
            </a:lvl1pPr>
            <a:lvl2pPr lvl="1"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2pPr>
            <a:lvl3pPr lvl="2"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3pPr>
            <a:lvl4pPr lvl="3"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4pPr>
            <a:lvl5pPr lvl="4"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5pPr>
            <a:lvl6pPr lvl="5"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6pPr>
            <a:lvl7pPr lvl="6"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7pPr>
            <a:lvl8pPr lvl="7"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8pPr>
            <a:lvl9pPr lvl="8"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9pPr>
          </a:lstStyle>
          <a:p/>
        </p:txBody>
      </p:sp>
      <p:sp>
        <p:nvSpPr>
          <p:cNvPr id="124" name="Google Shape;124;p21"/>
          <p:cNvSpPr txBox="1"/>
          <p:nvPr>
            <p:ph idx="1" type="subTitle"/>
          </p:nvPr>
        </p:nvSpPr>
        <p:spPr>
          <a:xfrm>
            <a:off x="2378075" y="2394313"/>
            <a:ext cx="4387800" cy="153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a:latin typeface="Montserrat"/>
                <a:ea typeface="Montserrat"/>
                <a:cs typeface="Montserrat"/>
                <a:sym typeface="Montserrat"/>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125" name="Google Shape;125;p21"/>
          <p:cNvGrpSpPr/>
          <p:nvPr/>
        </p:nvGrpSpPr>
        <p:grpSpPr>
          <a:xfrm>
            <a:off x="-25" y="4503598"/>
            <a:ext cx="9144000" cy="1621438"/>
            <a:chOff x="0" y="4503598"/>
            <a:chExt cx="9144000" cy="1621438"/>
          </a:xfrm>
        </p:grpSpPr>
        <p:sp>
          <p:nvSpPr>
            <p:cNvPr id="126" name="Google Shape;126;p21"/>
            <p:cNvSpPr/>
            <p:nvPr/>
          </p:nvSpPr>
          <p:spPr>
            <a:xfrm flipH="1">
              <a:off x="4524592" y="4503598"/>
              <a:ext cx="4619408" cy="1621438"/>
            </a:xfrm>
            <a:custGeom>
              <a:rect b="b" l="l" r="r" t="t"/>
              <a:pathLst>
                <a:path extrusionOk="0" h="27849" w="79344">
                  <a:moveTo>
                    <a:pt x="21122" y="0"/>
                  </a:moveTo>
                  <a:cubicBezTo>
                    <a:pt x="19693" y="0"/>
                    <a:pt x="18372" y="786"/>
                    <a:pt x="17598" y="2108"/>
                  </a:cubicBezTo>
                  <a:cubicBezTo>
                    <a:pt x="17407" y="2441"/>
                    <a:pt x="17241" y="2798"/>
                    <a:pt x="17110" y="3167"/>
                  </a:cubicBezTo>
                  <a:cubicBezTo>
                    <a:pt x="16836" y="3084"/>
                    <a:pt x="16550" y="3024"/>
                    <a:pt x="16276" y="3001"/>
                  </a:cubicBezTo>
                  <a:cubicBezTo>
                    <a:pt x="16121" y="2977"/>
                    <a:pt x="15895" y="2929"/>
                    <a:pt x="15645" y="2917"/>
                  </a:cubicBezTo>
                  <a:cubicBezTo>
                    <a:pt x="15359" y="2894"/>
                    <a:pt x="15070" y="2882"/>
                    <a:pt x="14778" y="2882"/>
                  </a:cubicBezTo>
                  <a:cubicBezTo>
                    <a:pt x="14194" y="2882"/>
                    <a:pt x="13601" y="2929"/>
                    <a:pt x="13014" y="3024"/>
                  </a:cubicBezTo>
                  <a:cubicBezTo>
                    <a:pt x="10347" y="3441"/>
                    <a:pt x="8311" y="4370"/>
                    <a:pt x="6954" y="5799"/>
                  </a:cubicBezTo>
                  <a:cubicBezTo>
                    <a:pt x="6727" y="6037"/>
                    <a:pt x="6489" y="6323"/>
                    <a:pt x="6263" y="6668"/>
                  </a:cubicBezTo>
                  <a:cubicBezTo>
                    <a:pt x="5334" y="8025"/>
                    <a:pt x="4525" y="10299"/>
                    <a:pt x="5358" y="12204"/>
                  </a:cubicBezTo>
                  <a:cubicBezTo>
                    <a:pt x="5525" y="12573"/>
                    <a:pt x="5751" y="12919"/>
                    <a:pt x="6001" y="13216"/>
                  </a:cubicBezTo>
                  <a:cubicBezTo>
                    <a:pt x="4799" y="14097"/>
                    <a:pt x="3906" y="14955"/>
                    <a:pt x="3334" y="15597"/>
                  </a:cubicBezTo>
                  <a:cubicBezTo>
                    <a:pt x="1477" y="17514"/>
                    <a:pt x="0" y="20824"/>
                    <a:pt x="1917" y="23920"/>
                  </a:cubicBezTo>
                  <a:cubicBezTo>
                    <a:pt x="2917" y="25539"/>
                    <a:pt x="4739" y="26456"/>
                    <a:pt x="6906" y="26456"/>
                  </a:cubicBezTo>
                  <a:cubicBezTo>
                    <a:pt x="7120" y="26456"/>
                    <a:pt x="7335" y="26444"/>
                    <a:pt x="7549" y="26432"/>
                  </a:cubicBezTo>
                  <a:cubicBezTo>
                    <a:pt x="8704" y="26337"/>
                    <a:pt x="9894" y="26027"/>
                    <a:pt x="11085" y="25527"/>
                  </a:cubicBezTo>
                  <a:cubicBezTo>
                    <a:pt x="12264" y="25015"/>
                    <a:pt x="13133" y="24253"/>
                    <a:pt x="13788" y="23539"/>
                  </a:cubicBezTo>
                  <a:cubicBezTo>
                    <a:pt x="14121" y="23872"/>
                    <a:pt x="14514" y="24170"/>
                    <a:pt x="14931" y="24432"/>
                  </a:cubicBezTo>
                  <a:cubicBezTo>
                    <a:pt x="17014" y="25777"/>
                    <a:pt x="19455" y="26444"/>
                    <a:pt x="22158" y="26444"/>
                  </a:cubicBezTo>
                  <a:cubicBezTo>
                    <a:pt x="25837" y="26444"/>
                    <a:pt x="29325" y="25182"/>
                    <a:pt x="31647" y="24099"/>
                  </a:cubicBezTo>
                  <a:cubicBezTo>
                    <a:pt x="32254" y="25230"/>
                    <a:pt x="33409" y="26194"/>
                    <a:pt x="35040" y="26861"/>
                  </a:cubicBezTo>
                  <a:cubicBezTo>
                    <a:pt x="35076" y="26873"/>
                    <a:pt x="35124" y="26896"/>
                    <a:pt x="35159" y="26908"/>
                  </a:cubicBezTo>
                  <a:cubicBezTo>
                    <a:pt x="36886" y="27527"/>
                    <a:pt x="38708" y="27849"/>
                    <a:pt x="40613" y="27849"/>
                  </a:cubicBezTo>
                  <a:cubicBezTo>
                    <a:pt x="44815" y="27849"/>
                    <a:pt x="47935" y="26325"/>
                    <a:pt x="48292" y="26158"/>
                  </a:cubicBezTo>
                  <a:cubicBezTo>
                    <a:pt x="49411" y="25599"/>
                    <a:pt x="50018" y="24432"/>
                    <a:pt x="49923" y="23241"/>
                  </a:cubicBezTo>
                  <a:lnTo>
                    <a:pt x="49923" y="23241"/>
                  </a:lnTo>
                  <a:cubicBezTo>
                    <a:pt x="50364" y="23337"/>
                    <a:pt x="50697" y="23575"/>
                    <a:pt x="51019" y="23813"/>
                  </a:cubicBezTo>
                  <a:cubicBezTo>
                    <a:pt x="51078" y="23860"/>
                    <a:pt x="51126" y="23884"/>
                    <a:pt x="51173" y="23932"/>
                  </a:cubicBezTo>
                  <a:cubicBezTo>
                    <a:pt x="52245" y="24706"/>
                    <a:pt x="53281" y="24944"/>
                    <a:pt x="53686" y="25003"/>
                  </a:cubicBezTo>
                  <a:cubicBezTo>
                    <a:pt x="53864" y="25027"/>
                    <a:pt x="54043" y="25051"/>
                    <a:pt x="54233" y="25051"/>
                  </a:cubicBezTo>
                  <a:cubicBezTo>
                    <a:pt x="55829" y="25051"/>
                    <a:pt x="57210" y="24039"/>
                    <a:pt x="57793" y="22467"/>
                  </a:cubicBezTo>
                  <a:cubicBezTo>
                    <a:pt x="57805" y="22408"/>
                    <a:pt x="57829" y="22372"/>
                    <a:pt x="57853" y="22313"/>
                  </a:cubicBezTo>
                  <a:lnTo>
                    <a:pt x="58484" y="22396"/>
                  </a:lnTo>
                  <a:cubicBezTo>
                    <a:pt x="59162" y="22491"/>
                    <a:pt x="59829" y="22515"/>
                    <a:pt x="60472" y="22515"/>
                  </a:cubicBezTo>
                  <a:cubicBezTo>
                    <a:pt x="61949" y="22515"/>
                    <a:pt x="63199" y="22277"/>
                    <a:pt x="64199" y="21813"/>
                  </a:cubicBezTo>
                  <a:cubicBezTo>
                    <a:pt x="64532" y="22408"/>
                    <a:pt x="64830" y="22801"/>
                    <a:pt x="64973" y="22979"/>
                  </a:cubicBezTo>
                  <a:cubicBezTo>
                    <a:pt x="65639" y="23837"/>
                    <a:pt x="66902" y="24753"/>
                    <a:pt x="68509" y="24753"/>
                  </a:cubicBezTo>
                  <a:cubicBezTo>
                    <a:pt x="68664" y="24753"/>
                    <a:pt x="68807" y="24730"/>
                    <a:pt x="68961" y="24718"/>
                  </a:cubicBezTo>
                  <a:cubicBezTo>
                    <a:pt x="69152" y="25670"/>
                    <a:pt x="69807" y="26504"/>
                    <a:pt x="70759" y="26896"/>
                  </a:cubicBezTo>
                  <a:cubicBezTo>
                    <a:pt x="71116" y="27039"/>
                    <a:pt x="71497" y="27099"/>
                    <a:pt x="71855" y="27099"/>
                  </a:cubicBezTo>
                  <a:cubicBezTo>
                    <a:pt x="72986" y="27099"/>
                    <a:pt x="74057" y="26444"/>
                    <a:pt x="74569" y="25361"/>
                  </a:cubicBezTo>
                  <a:cubicBezTo>
                    <a:pt x="74772" y="24932"/>
                    <a:pt x="79344" y="14562"/>
                    <a:pt x="69235" y="3513"/>
                  </a:cubicBezTo>
                  <a:cubicBezTo>
                    <a:pt x="69164" y="3417"/>
                    <a:pt x="69080" y="3346"/>
                    <a:pt x="68985" y="3263"/>
                  </a:cubicBezTo>
                  <a:cubicBezTo>
                    <a:pt x="68342" y="2715"/>
                    <a:pt x="66080" y="941"/>
                    <a:pt x="63639" y="941"/>
                  </a:cubicBezTo>
                  <a:cubicBezTo>
                    <a:pt x="62818" y="941"/>
                    <a:pt x="62044" y="1131"/>
                    <a:pt x="61365" y="1512"/>
                  </a:cubicBezTo>
                  <a:cubicBezTo>
                    <a:pt x="59829" y="2370"/>
                    <a:pt x="59234" y="3525"/>
                    <a:pt x="59008" y="4394"/>
                  </a:cubicBezTo>
                  <a:cubicBezTo>
                    <a:pt x="57555" y="3846"/>
                    <a:pt x="55757" y="3370"/>
                    <a:pt x="53769" y="3370"/>
                  </a:cubicBezTo>
                  <a:cubicBezTo>
                    <a:pt x="52269" y="3370"/>
                    <a:pt x="50816" y="3632"/>
                    <a:pt x="49459" y="4179"/>
                  </a:cubicBezTo>
                  <a:cubicBezTo>
                    <a:pt x="49340" y="4227"/>
                    <a:pt x="49233" y="4275"/>
                    <a:pt x="49125" y="4310"/>
                  </a:cubicBezTo>
                  <a:cubicBezTo>
                    <a:pt x="48852" y="3108"/>
                    <a:pt x="48054" y="1953"/>
                    <a:pt x="46661" y="1262"/>
                  </a:cubicBezTo>
                  <a:cubicBezTo>
                    <a:pt x="46113" y="1000"/>
                    <a:pt x="45518" y="846"/>
                    <a:pt x="44899" y="846"/>
                  </a:cubicBezTo>
                  <a:cubicBezTo>
                    <a:pt x="42732" y="846"/>
                    <a:pt x="41124" y="2584"/>
                    <a:pt x="40291" y="3751"/>
                  </a:cubicBezTo>
                  <a:cubicBezTo>
                    <a:pt x="39612" y="3060"/>
                    <a:pt x="38815" y="2548"/>
                    <a:pt x="37898" y="2167"/>
                  </a:cubicBezTo>
                  <a:cubicBezTo>
                    <a:pt x="36940" y="1790"/>
                    <a:pt x="35855" y="1589"/>
                    <a:pt x="34671" y="1589"/>
                  </a:cubicBezTo>
                  <a:cubicBezTo>
                    <a:pt x="34545" y="1589"/>
                    <a:pt x="34418" y="1591"/>
                    <a:pt x="34290" y="1596"/>
                  </a:cubicBezTo>
                  <a:cubicBezTo>
                    <a:pt x="32290" y="1655"/>
                    <a:pt x="30230" y="2227"/>
                    <a:pt x="28373" y="3275"/>
                  </a:cubicBezTo>
                  <a:cubicBezTo>
                    <a:pt x="27539" y="3751"/>
                    <a:pt x="26468" y="4418"/>
                    <a:pt x="25682" y="5525"/>
                  </a:cubicBezTo>
                  <a:cubicBezTo>
                    <a:pt x="25349" y="5989"/>
                    <a:pt x="25099" y="6501"/>
                    <a:pt x="24944" y="7073"/>
                  </a:cubicBezTo>
                  <a:cubicBezTo>
                    <a:pt x="24825" y="7025"/>
                    <a:pt x="24741" y="6989"/>
                    <a:pt x="24682" y="6954"/>
                  </a:cubicBezTo>
                  <a:cubicBezTo>
                    <a:pt x="24563" y="6858"/>
                    <a:pt x="24384" y="6620"/>
                    <a:pt x="24253" y="6394"/>
                  </a:cubicBezTo>
                  <a:cubicBezTo>
                    <a:pt x="25146" y="5358"/>
                    <a:pt x="25408" y="3917"/>
                    <a:pt x="24908" y="2608"/>
                  </a:cubicBezTo>
                  <a:cubicBezTo>
                    <a:pt x="24313" y="1036"/>
                    <a:pt x="22789" y="0"/>
                    <a:pt x="21122"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1"/>
            <p:cNvSpPr/>
            <p:nvPr/>
          </p:nvSpPr>
          <p:spPr>
            <a:xfrm>
              <a:off x="0" y="4577624"/>
              <a:ext cx="4882853" cy="1508487"/>
            </a:xfrm>
            <a:custGeom>
              <a:rect b="b" l="l" r="r" t="t"/>
              <a:pathLst>
                <a:path extrusionOk="0" h="25909" w="83869">
                  <a:moveTo>
                    <a:pt x="58079" y="0"/>
                  </a:moveTo>
                  <a:cubicBezTo>
                    <a:pt x="55972" y="0"/>
                    <a:pt x="54115" y="1572"/>
                    <a:pt x="53412" y="2239"/>
                  </a:cubicBezTo>
                  <a:lnTo>
                    <a:pt x="53329" y="2334"/>
                  </a:lnTo>
                  <a:cubicBezTo>
                    <a:pt x="52864" y="2810"/>
                    <a:pt x="52448" y="3310"/>
                    <a:pt x="52043" y="3834"/>
                  </a:cubicBezTo>
                  <a:cubicBezTo>
                    <a:pt x="51233" y="2691"/>
                    <a:pt x="50162" y="1846"/>
                    <a:pt x="48864" y="1322"/>
                  </a:cubicBezTo>
                  <a:cubicBezTo>
                    <a:pt x="47902" y="944"/>
                    <a:pt x="46812" y="732"/>
                    <a:pt x="45621" y="732"/>
                  </a:cubicBezTo>
                  <a:cubicBezTo>
                    <a:pt x="45500" y="732"/>
                    <a:pt x="45379" y="734"/>
                    <a:pt x="45256" y="739"/>
                  </a:cubicBezTo>
                  <a:cubicBezTo>
                    <a:pt x="43256" y="798"/>
                    <a:pt x="41196" y="1382"/>
                    <a:pt x="39339" y="2417"/>
                  </a:cubicBezTo>
                  <a:cubicBezTo>
                    <a:pt x="38875" y="2679"/>
                    <a:pt x="38351" y="3001"/>
                    <a:pt x="37827" y="3417"/>
                  </a:cubicBezTo>
                  <a:lnTo>
                    <a:pt x="37743" y="3334"/>
                  </a:lnTo>
                  <a:cubicBezTo>
                    <a:pt x="36791" y="2453"/>
                    <a:pt x="35791" y="2263"/>
                    <a:pt x="35124" y="2263"/>
                  </a:cubicBezTo>
                  <a:cubicBezTo>
                    <a:pt x="34398" y="2263"/>
                    <a:pt x="33707" y="2465"/>
                    <a:pt x="33112" y="2858"/>
                  </a:cubicBezTo>
                  <a:cubicBezTo>
                    <a:pt x="32671" y="2048"/>
                    <a:pt x="31993" y="1429"/>
                    <a:pt x="31124" y="1072"/>
                  </a:cubicBezTo>
                  <a:cubicBezTo>
                    <a:pt x="30528" y="834"/>
                    <a:pt x="29933" y="715"/>
                    <a:pt x="29314" y="715"/>
                  </a:cubicBezTo>
                  <a:cubicBezTo>
                    <a:pt x="27456" y="715"/>
                    <a:pt x="26099" y="1858"/>
                    <a:pt x="25480" y="2870"/>
                  </a:cubicBezTo>
                  <a:cubicBezTo>
                    <a:pt x="25361" y="3060"/>
                    <a:pt x="25111" y="3489"/>
                    <a:pt x="24825" y="4120"/>
                  </a:cubicBezTo>
                  <a:cubicBezTo>
                    <a:pt x="24170" y="3906"/>
                    <a:pt x="23444" y="3787"/>
                    <a:pt x="22646" y="3775"/>
                  </a:cubicBezTo>
                  <a:cubicBezTo>
                    <a:pt x="22131" y="2915"/>
                    <a:pt x="21196" y="2331"/>
                    <a:pt x="20128" y="2331"/>
                  </a:cubicBezTo>
                  <a:cubicBezTo>
                    <a:pt x="20087" y="2331"/>
                    <a:pt x="20045" y="2332"/>
                    <a:pt x="20003" y="2334"/>
                  </a:cubicBezTo>
                  <a:cubicBezTo>
                    <a:pt x="19574" y="2346"/>
                    <a:pt x="9287" y="2810"/>
                    <a:pt x="1834" y="13585"/>
                  </a:cubicBezTo>
                  <a:cubicBezTo>
                    <a:pt x="1775" y="13669"/>
                    <a:pt x="1715" y="13776"/>
                    <a:pt x="1656" y="13871"/>
                  </a:cubicBezTo>
                  <a:cubicBezTo>
                    <a:pt x="1" y="16943"/>
                    <a:pt x="286" y="19836"/>
                    <a:pt x="2382" y="21217"/>
                  </a:cubicBezTo>
                  <a:cubicBezTo>
                    <a:pt x="3168" y="21753"/>
                    <a:pt x="4061" y="22027"/>
                    <a:pt x="4966" y="22027"/>
                  </a:cubicBezTo>
                  <a:cubicBezTo>
                    <a:pt x="6418" y="22027"/>
                    <a:pt x="7621" y="21289"/>
                    <a:pt x="8275" y="20598"/>
                  </a:cubicBezTo>
                  <a:cubicBezTo>
                    <a:pt x="8359" y="20503"/>
                    <a:pt x="8514" y="20336"/>
                    <a:pt x="8692" y="20134"/>
                  </a:cubicBezTo>
                  <a:cubicBezTo>
                    <a:pt x="9609" y="21372"/>
                    <a:pt x="11014" y="22265"/>
                    <a:pt x="12764" y="22622"/>
                  </a:cubicBezTo>
                  <a:cubicBezTo>
                    <a:pt x="13526" y="22765"/>
                    <a:pt x="14312" y="22813"/>
                    <a:pt x="15110" y="22813"/>
                  </a:cubicBezTo>
                  <a:cubicBezTo>
                    <a:pt x="18205" y="22813"/>
                    <a:pt x="20979" y="21670"/>
                    <a:pt x="23158" y="20360"/>
                  </a:cubicBezTo>
                  <a:cubicBezTo>
                    <a:pt x="23658" y="21586"/>
                    <a:pt x="24587" y="22694"/>
                    <a:pt x="25897" y="23527"/>
                  </a:cubicBezTo>
                  <a:cubicBezTo>
                    <a:pt x="27980" y="24861"/>
                    <a:pt x="30421" y="25539"/>
                    <a:pt x="33124" y="25539"/>
                  </a:cubicBezTo>
                  <a:cubicBezTo>
                    <a:pt x="36862" y="25539"/>
                    <a:pt x="40387" y="24230"/>
                    <a:pt x="42708" y="23134"/>
                  </a:cubicBezTo>
                  <a:cubicBezTo>
                    <a:pt x="43220" y="22896"/>
                    <a:pt x="43708" y="22646"/>
                    <a:pt x="44185" y="22384"/>
                  </a:cubicBezTo>
                  <a:cubicBezTo>
                    <a:pt x="44554" y="22170"/>
                    <a:pt x="44935" y="21967"/>
                    <a:pt x="45292" y="21741"/>
                  </a:cubicBezTo>
                  <a:cubicBezTo>
                    <a:pt x="46161" y="21205"/>
                    <a:pt x="46983" y="20610"/>
                    <a:pt x="47745" y="19979"/>
                  </a:cubicBezTo>
                  <a:cubicBezTo>
                    <a:pt x="48578" y="21503"/>
                    <a:pt x="50126" y="22598"/>
                    <a:pt x="52090" y="22991"/>
                  </a:cubicBezTo>
                  <a:cubicBezTo>
                    <a:pt x="52745" y="23122"/>
                    <a:pt x="53448" y="23182"/>
                    <a:pt x="54198" y="23182"/>
                  </a:cubicBezTo>
                  <a:cubicBezTo>
                    <a:pt x="54496" y="23182"/>
                    <a:pt x="54817" y="23182"/>
                    <a:pt x="55138" y="23158"/>
                  </a:cubicBezTo>
                  <a:cubicBezTo>
                    <a:pt x="55686" y="23122"/>
                    <a:pt x="56198" y="23051"/>
                    <a:pt x="56639" y="22991"/>
                  </a:cubicBezTo>
                  <a:cubicBezTo>
                    <a:pt x="57103" y="22932"/>
                    <a:pt x="57508" y="22884"/>
                    <a:pt x="57853" y="22884"/>
                  </a:cubicBezTo>
                  <a:cubicBezTo>
                    <a:pt x="57895" y="22884"/>
                    <a:pt x="57936" y="22848"/>
                    <a:pt x="57978" y="22848"/>
                  </a:cubicBezTo>
                  <a:cubicBezTo>
                    <a:pt x="58007" y="22848"/>
                    <a:pt x="58037" y="22867"/>
                    <a:pt x="58067" y="22932"/>
                  </a:cubicBezTo>
                  <a:cubicBezTo>
                    <a:pt x="58687" y="22932"/>
                    <a:pt x="58996" y="23360"/>
                    <a:pt x="59377" y="23849"/>
                  </a:cubicBezTo>
                  <a:cubicBezTo>
                    <a:pt x="59425" y="23908"/>
                    <a:pt x="59472" y="23908"/>
                    <a:pt x="59496" y="23956"/>
                  </a:cubicBezTo>
                  <a:cubicBezTo>
                    <a:pt x="60377" y="25015"/>
                    <a:pt x="61377" y="25492"/>
                    <a:pt x="61723" y="25634"/>
                  </a:cubicBezTo>
                  <a:cubicBezTo>
                    <a:pt x="62020" y="25754"/>
                    <a:pt x="62497" y="25908"/>
                    <a:pt x="63104" y="25908"/>
                  </a:cubicBezTo>
                  <a:cubicBezTo>
                    <a:pt x="64366" y="25908"/>
                    <a:pt x="65533" y="25277"/>
                    <a:pt x="66271" y="24182"/>
                  </a:cubicBezTo>
                  <a:cubicBezTo>
                    <a:pt x="66628" y="23658"/>
                    <a:pt x="66842" y="23063"/>
                    <a:pt x="66878" y="22456"/>
                  </a:cubicBezTo>
                  <a:cubicBezTo>
                    <a:pt x="69355" y="22360"/>
                    <a:pt x="71081" y="21813"/>
                    <a:pt x="71283" y="21753"/>
                  </a:cubicBezTo>
                  <a:cubicBezTo>
                    <a:pt x="72117" y="21491"/>
                    <a:pt x="72760" y="20860"/>
                    <a:pt x="73093" y="20098"/>
                  </a:cubicBezTo>
                  <a:cubicBezTo>
                    <a:pt x="73641" y="19979"/>
                    <a:pt x="74153" y="19836"/>
                    <a:pt x="74593" y="19622"/>
                  </a:cubicBezTo>
                  <a:cubicBezTo>
                    <a:pt x="74950" y="20193"/>
                    <a:pt x="75248" y="20562"/>
                    <a:pt x="75391" y="20729"/>
                  </a:cubicBezTo>
                  <a:cubicBezTo>
                    <a:pt x="76070" y="21515"/>
                    <a:pt x="77296" y="22348"/>
                    <a:pt x="78868" y="22348"/>
                  </a:cubicBezTo>
                  <a:cubicBezTo>
                    <a:pt x="79701" y="22348"/>
                    <a:pt x="80487" y="22122"/>
                    <a:pt x="81249" y="21682"/>
                  </a:cubicBezTo>
                  <a:cubicBezTo>
                    <a:pt x="83416" y="20431"/>
                    <a:pt x="83868" y="17562"/>
                    <a:pt x="82380" y="14407"/>
                  </a:cubicBezTo>
                  <a:cubicBezTo>
                    <a:pt x="82368" y="14359"/>
                    <a:pt x="82332" y="14324"/>
                    <a:pt x="82320" y="14288"/>
                  </a:cubicBezTo>
                  <a:cubicBezTo>
                    <a:pt x="79689" y="9263"/>
                    <a:pt x="75046" y="6168"/>
                    <a:pt x="72462" y="4739"/>
                  </a:cubicBezTo>
                  <a:cubicBezTo>
                    <a:pt x="71450" y="4132"/>
                    <a:pt x="68140" y="2346"/>
                    <a:pt x="64128" y="2346"/>
                  </a:cubicBezTo>
                  <a:cubicBezTo>
                    <a:pt x="63378" y="2346"/>
                    <a:pt x="62639" y="2405"/>
                    <a:pt x="61913" y="2536"/>
                  </a:cubicBezTo>
                  <a:cubicBezTo>
                    <a:pt x="61651" y="1965"/>
                    <a:pt x="61246" y="1429"/>
                    <a:pt x="60699" y="953"/>
                  </a:cubicBezTo>
                  <a:cubicBezTo>
                    <a:pt x="59960" y="322"/>
                    <a:pt x="59056" y="0"/>
                    <a:pt x="5807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128" name="Shape 128"/>
        <p:cNvGrpSpPr/>
        <p:nvPr/>
      </p:nvGrpSpPr>
      <p:grpSpPr>
        <a:xfrm>
          <a:off x="0" y="0"/>
          <a:ext cx="0" cy="0"/>
          <a:chOff x="0" y="0"/>
          <a:chExt cx="0" cy="0"/>
        </a:xfrm>
      </p:grpSpPr>
      <p:sp>
        <p:nvSpPr>
          <p:cNvPr id="129" name="Google Shape;129;p22"/>
          <p:cNvSpPr txBox="1"/>
          <p:nvPr>
            <p:ph type="title"/>
          </p:nvPr>
        </p:nvSpPr>
        <p:spPr>
          <a:xfrm>
            <a:off x="1906176" y="2025325"/>
            <a:ext cx="3240600" cy="712800"/>
          </a:xfrm>
          <a:prstGeom prst="rect">
            <a:avLst/>
          </a:prstGeom>
        </p:spPr>
        <p:txBody>
          <a:bodyPr anchorCtr="0" anchor="b" bIns="91425" lIns="91425" spcFirstLastPara="1" rIns="91425" wrap="square" tIns="91425">
            <a:noAutofit/>
          </a:bodyPr>
          <a:lstStyle>
            <a:lvl1pPr lvl="0" rtl="0" algn="l">
              <a:spcBef>
                <a:spcPts val="0"/>
              </a:spcBef>
              <a:spcAft>
                <a:spcPts val="0"/>
              </a:spcAft>
              <a:buClr>
                <a:schemeClr val="lt1"/>
              </a:buClr>
              <a:buSzPts val="4000"/>
              <a:buNone/>
              <a:defRPr sz="4500"/>
            </a:lvl1pPr>
            <a:lvl2pPr lvl="1"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2pPr>
            <a:lvl3pPr lvl="2"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3pPr>
            <a:lvl4pPr lvl="3"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4pPr>
            <a:lvl5pPr lvl="4"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5pPr>
            <a:lvl6pPr lvl="5"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6pPr>
            <a:lvl7pPr lvl="6"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7pPr>
            <a:lvl8pPr lvl="7"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8pPr>
            <a:lvl9pPr lvl="8"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9pPr>
          </a:lstStyle>
          <a:p/>
        </p:txBody>
      </p:sp>
      <p:sp>
        <p:nvSpPr>
          <p:cNvPr id="130" name="Google Shape;130;p22"/>
          <p:cNvSpPr txBox="1"/>
          <p:nvPr>
            <p:ph idx="1" type="subTitle"/>
          </p:nvPr>
        </p:nvSpPr>
        <p:spPr>
          <a:xfrm>
            <a:off x="1906176" y="2589575"/>
            <a:ext cx="3240600" cy="98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sp>
        <p:nvSpPr>
          <p:cNvPr id="131" name="Google Shape;131;p22"/>
          <p:cNvSpPr/>
          <p:nvPr/>
        </p:nvSpPr>
        <p:spPr>
          <a:xfrm>
            <a:off x="1239881" y="4126150"/>
            <a:ext cx="6664238" cy="2405926"/>
          </a:xfrm>
          <a:custGeom>
            <a:rect b="b" l="l" r="r" t="t"/>
            <a:pathLst>
              <a:path extrusionOk="0" h="26409" w="73153">
                <a:moveTo>
                  <a:pt x="39208" y="0"/>
                </a:moveTo>
                <a:cubicBezTo>
                  <a:pt x="38303" y="0"/>
                  <a:pt x="37481" y="512"/>
                  <a:pt x="36958" y="1393"/>
                </a:cubicBezTo>
                <a:cubicBezTo>
                  <a:pt x="36457" y="2250"/>
                  <a:pt x="36231" y="3274"/>
                  <a:pt x="36291" y="4513"/>
                </a:cubicBezTo>
                <a:cubicBezTo>
                  <a:pt x="36303" y="4858"/>
                  <a:pt x="36350" y="5179"/>
                  <a:pt x="36398" y="5501"/>
                </a:cubicBezTo>
                <a:cubicBezTo>
                  <a:pt x="36457" y="5894"/>
                  <a:pt x="36493" y="6275"/>
                  <a:pt x="36469" y="6525"/>
                </a:cubicBezTo>
                <a:cubicBezTo>
                  <a:pt x="36410" y="7001"/>
                  <a:pt x="36053" y="7382"/>
                  <a:pt x="35541" y="7525"/>
                </a:cubicBezTo>
                <a:cubicBezTo>
                  <a:pt x="35481" y="7537"/>
                  <a:pt x="35410" y="7549"/>
                  <a:pt x="35350" y="7561"/>
                </a:cubicBezTo>
                <a:cubicBezTo>
                  <a:pt x="35291" y="7584"/>
                  <a:pt x="35219" y="7584"/>
                  <a:pt x="35160" y="7584"/>
                </a:cubicBezTo>
                <a:cubicBezTo>
                  <a:pt x="34338" y="7584"/>
                  <a:pt x="33636" y="6298"/>
                  <a:pt x="33493" y="5917"/>
                </a:cubicBezTo>
                <a:cubicBezTo>
                  <a:pt x="33271" y="5340"/>
                  <a:pt x="32727" y="4959"/>
                  <a:pt x="32094" y="4959"/>
                </a:cubicBezTo>
                <a:cubicBezTo>
                  <a:pt x="32049" y="4959"/>
                  <a:pt x="32003" y="4961"/>
                  <a:pt x="31957" y="4965"/>
                </a:cubicBezTo>
                <a:cubicBezTo>
                  <a:pt x="31481" y="5001"/>
                  <a:pt x="31076" y="5275"/>
                  <a:pt x="30838" y="5644"/>
                </a:cubicBezTo>
                <a:cubicBezTo>
                  <a:pt x="30302" y="5108"/>
                  <a:pt x="28814" y="3810"/>
                  <a:pt x="27290" y="3810"/>
                </a:cubicBezTo>
                <a:cubicBezTo>
                  <a:pt x="26730" y="3810"/>
                  <a:pt x="26218" y="3977"/>
                  <a:pt x="25778" y="4310"/>
                </a:cubicBezTo>
                <a:cubicBezTo>
                  <a:pt x="24611" y="5167"/>
                  <a:pt x="24396" y="6346"/>
                  <a:pt x="24563" y="7263"/>
                </a:cubicBezTo>
                <a:cubicBezTo>
                  <a:pt x="23801" y="5882"/>
                  <a:pt x="22325" y="4917"/>
                  <a:pt x="20336" y="4620"/>
                </a:cubicBezTo>
                <a:cubicBezTo>
                  <a:pt x="19836" y="4548"/>
                  <a:pt x="19336" y="4513"/>
                  <a:pt x="18848" y="4513"/>
                </a:cubicBezTo>
                <a:cubicBezTo>
                  <a:pt x="17705" y="4513"/>
                  <a:pt x="16598" y="4703"/>
                  <a:pt x="15538" y="5060"/>
                </a:cubicBezTo>
                <a:cubicBezTo>
                  <a:pt x="15562" y="4608"/>
                  <a:pt x="15443" y="3977"/>
                  <a:pt x="14824" y="3370"/>
                </a:cubicBezTo>
                <a:cubicBezTo>
                  <a:pt x="14502" y="3036"/>
                  <a:pt x="13919" y="2655"/>
                  <a:pt x="12978" y="2655"/>
                </a:cubicBezTo>
                <a:cubicBezTo>
                  <a:pt x="12073" y="2655"/>
                  <a:pt x="11228" y="3024"/>
                  <a:pt x="11061" y="3096"/>
                </a:cubicBezTo>
                <a:cubicBezTo>
                  <a:pt x="11038" y="3120"/>
                  <a:pt x="11014" y="3120"/>
                  <a:pt x="10990" y="3131"/>
                </a:cubicBezTo>
                <a:cubicBezTo>
                  <a:pt x="6978" y="5239"/>
                  <a:pt x="6799" y="9442"/>
                  <a:pt x="6799" y="9620"/>
                </a:cubicBezTo>
                <a:cubicBezTo>
                  <a:pt x="6787" y="10275"/>
                  <a:pt x="7204" y="10870"/>
                  <a:pt x="7811" y="11073"/>
                </a:cubicBezTo>
                <a:cubicBezTo>
                  <a:pt x="7073" y="12073"/>
                  <a:pt x="6430" y="13097"/>
                  <a:pt x="5930" y="14097"/>
                </a:cubicBezTo>
                <a:cubicBezTo>
                  <a:pt x="5918" y="14145"/>
                  <a:pt x="5882" y="14169"/>
                  <a:pt x="5870" y="14216"/>
                </a:cubicBezTo>
                <a:cubicBezTo>
                  <a:pt x="5716" y="14573"/>
                  <a:pt x="5061" y="16347"/>
                  <a:pt x="5668" y="17859"/>
                </a:cubicBezTo>
                <a:cubicBezTo>
                  <a:pt x="5335" y="17836"/>
                  <a:pt x="4989" y="17824"/>
                  <a:pt x="4644" y="17824"/>
                </a:cubicBezTo>
                <a:cubicBezTo>
                  <a:pt x="3561" y="17824"/>
                  <a:pt x="2799" y="17967"/>
                  <a:pt x="2608" y="18014"/>
                </a:cubicBezTo>
                <a:cubicBezTo>
                  <a:pt x="1536" y="18240"/>
                  <a:pt x="1" y="19276"/>
                  <a:pt x="108" y="21288"/>
                </a:cubicBezTo>
                <a:cubicBezTo>
                  <a:pt x="227" y="23372"/>
                  <a:pt x="2656" y="24205"/>
                  <a:pt x="4882" y="24289"/>
                </a:cubicBezTo>
                <a:lnTo>
                  <a:pt x="4942" y="24289"/>
                </a:lnTo>
                <a:cubicBezTo>
                  <a:pt x="8704" y="24289"/>
                  <a:pt x="12693" y="23182"/>
                  <a:pt x="16467" y="21098"/>
                </a:cubicBezTo>
                <a:cubicBezTo>
                  <a:pt x="16729" y="20919"/>
                  <a:pt x="17026" y="20753"/>
                  <a:pt x="17312" y="20574"/>
                </a:cubicBezTo>
                <a:cubicBezTo>
                  <a:pt x="17443" y="21253"/>
                  <a:pt x="18039" y="21753"/>
                  <a:pt x="18753" y="21765"/>
                </a:cubicBezTo>
                <a:lnTo>
                  <a:pt x="18789" y="21765"/>
                </a:lnTo>
                <a:cubicBezTo>
                  <a:pt x="18884" y="21765"/>
                  <a:pt x="19182" y="21765"/>
                  <a:pt x="19622" y="21705"/>
                </a:cubicBezTo>
                <a:lnTo>
                  <a:pt x="19622" y="21705"/>
                </a:lnTo>
                <a:cubicBezTo>
                  <a:pt x="18979" y="22503"/>
                  <a:pt x="18693" y="23539"/>
                  <a:pt x="19289" y="24491"/>
                </a:cubicBezTo>
                <a:cubicBezTo>
                  <a:pt x="19753" y="25217"/>
                  <a:pt x="20479" y="25634"/>
                  <a:pt x="21289" y="25634"/>
                </a:cubicBezTo>
                <a:cubicBezTo>
                  <a:pt x="21598" y="25634"/>
                  <a:pt x="21849" y="25575"/>
                  <a:pt x="22003" y="25515"/>
                </a:cubicBezTo>
                <a:cubicBezTo>
                  <a:pt x="22230" y="25444"/>
                  <a:pt x="22968" y="25146"/>
                  <a:pt x="23682" y="24408"/>
                </a:cubicBezTo>
                <a:cubicBezTo>
                  <a:pt x="23718" y="24372"/>
                  <a:pt x="23754" y="24336"/>
                  <a:pt x="23801" y="24289"/>
                </a:cubicBezTo>
                <a:cubicBezTo>
                  <a:pt x="24230" y="23836"/>
                  <a:pt x="24908" y="23134"/>
                  <a:pt x="26170" y="22979"/>
                </a:cubicBezTo>
                <a:lnTo>
                  <a:pt x="26242" y="22979"/>
                </a:lnTo>
                <a:cubicBezTo>
                  <a:pt x="26272" y="22979"/>
                  <a:pt x="26302" y="22978"/>
                  <a:pt x="26331" y="22978"/>
                </a:cubicBezTo>
                <a:cubicBezTo>
                  <a:pt x="26885" y="22978"/>
                  <a:pt x="27440" y="23080"/>
                  <a:pt x="28028" y="23193"/>
                </a:cubicBezTo>
                <a:cubicBezTo>
                  <a:pt x="28456" y="23265"/>
                  <a:pt x="28909" y="23360"/>
                  <a:pt x="29397" y="23420"/>
                </a:cubicBezTo>
                <a:cubicBezTo>
                  <a:pt x="29921" y="23479"/>
                  <a:pt x="30385" y="23503"/>
                  <a:pt x="30814" y="23503"/>
                </a:cubicBezTo>
                <a:cubicBezTo>
                  <a:pt x="31243" y="23503"/>
                  <a:pt x="31659" y="23479"/>
                  <a:pt x="32064" y="23420"/>
                </a:cubicBezTo>
                <a:cubicBezTo>
                  <a:pt x="34160" y="23122"/>
                  <a:pt x="35636" y="21896"/>
                  <a:pt x="36029" y="20157"/>
                </a:cubicBezTo>
                <a:cubicBezTo>
                  <a:pt x="36112" y="19979"/>
                  <a:pt x="36136" y="19788"/>
                  <a:pt x="36136" y="19574"/>
                </a:cubicBezTo>
                <a:lnTo>
                  <a:pt x="36136" y="19407"/>
                </a:lnTo>
                <a:cubicBezTo>
                  <a:pt x="36493" y="19979"/>
                  <a:pt x="37077" y="20443"/>
                  <a:pt x="37803" y="20717"/>
                </a:cubicBezTo>
                <a:cubicBezTo>
                  <a:pt x="38553" y="21003"/>
                  <a:pt x="39351" y="21157"/>
                  <a:pt x="40184" y="21157"/>
                </a:cubicBezTo>
                <a:cubicBezTo>
                  <a:pt x="40768" y="21157"/>
                  <a:pt x="41375" y="21074"/>
                  <a:pt x="41922" y="20943"/>
                </a:cubicBezTo>
                <a:cubicBezTo>
                  <a:pt x="42804" y="20776"/>
                  <a:pt x="43625" y="20515"/>
                  <a:pt x="44387" y="20157"/>
                </a:cubicBezTo>
                <a:lnTo>
                  <a:pt x="44387" y="20157"/>
                </a:lnTo>
                <a:cubicBezTo>
                  <a:pt x="44113" y="21550"/>
                  <a:pt x="45304" y="22908"/>
                  <a:pt x="46661" y="23777"/>
                </a:cubicBezTo>
                <a:cubicBezTo>
                  <a:pt x="46673" y="23789"/>
                  <a:pt x="46709" y="23801"/>
                  <a:pt x="46721" y="23801"/>
                </a:cubicBezTo>
                <a:cubicBezTo>
                  <a:pt x="49042" y="25158"/>
                  <a:pt x="51828" y="25872"/>
                  <a:pt x="54769" y="25872"/>
                </a:cubicBezTo>
                <a:cubicBezTo>
                  <a:pt x="56948" y="25872"/>
                  <a:pt x="58460" y="25479"/>
                  <a:pt x="58520" y="25468"/>
                </a:cubicBezTo>
                <a:cubicBezTo>
                  <a:pt x="59175" y="25301"/>
                  <a:pt x="59627" y="24729"/>
                  <a:pt x="59639" y="24074"/>
                </a:cubicBezTo>
                <a:cubicBezTo>
                  <a:pt x="59818" y="24074"/>
                  <a:pt x="59996" y="24086"/>
                  <a:pt x="60175" y="24086"/>
                </a:cubicBezTo>
                <a:cubicBezTo>
                  <a:pt x="61901" y="24086"/>
                  <a:pt x="63116" y="23717"/>
                  <a:pt x="63901" y="22943"/>
                </a:cubicBezTo>
                <a:cubicBezTo>
                  <a:pt x="64401" y="24229"/>
                  <a:pt x="65032" y="25051"/>
                  <a:pt x="65187" y="25241"/>
                </a:cubicBezTo>
                <a:cubicBezTo>
                  <a:pt x="65628" y="25801"/>
                  <a:pt x="66485" y="26408"/>
                  <a:pt x="67604" y="26408"/>
                </a:cubicBezTo>
                <a:cubicBezTo>
                  <a:pt x="68092" y="26408"/>
                  <a:pt x="68604" y="26289"/>
                  <a:pt x="69081" y="26051"/>
                </a:cubicBezTo>
                <a:cubicBezTo>
                  <a:pt x="70533" y="25325"/>
                  <a:pt x="70700" y="23658"/>
                  <a:pt x="70331" y="22074"/>
                </a:cubicBezTo>
                <a:lnTo>
                  <a:pt x="70331" y="22074"/>
                </a:lnTo>
                <a:cubicBezTo>
                  <a:pt x="70605" y="22431"/>
                  <a:pt x="71045" y="22646"/>
                  <a:pt x="71486" y="22646"/>
                </a:cubicBezTo>
                <a:cubicBezTo>
                  <a:pt x="71664" y="22646"/>
                  <a:pt x="71843" y="22610"/>
                  <a:pt x="72021" y="22539"/>
                </a:cubicBezTo>
                <a:cubicBezTo>
                  <a:pt x="72772" y="22253"/>
                  <a:pt x="73153" y="21419"/>
                  <a:pt x="72903" y="20657"/>
                </a:cubicBezTo>
                <a:cubicBezTo>
                  <a:pt x="72855" y="20538"/>
                  <a:pt x="71843" y="17598"/>
                  <a:pt x="68962" y="13954"/>
                </a:cubicBezTo>
                <a:cubicBezTo>
                  <a:pt x="66318" y="10620"/>
                  <a:pt x="61556" y="5989"/>
                  <a:pt x="53745" y="2893"/>
                </a:cubicBezTo>
                <a:cubicBezTo>
                  <a:pt x="53698" y="2881"/>
                  <a:pt x="53662" y="2858"/>
                  <a:pt x="53602" y="2846"/>
                </a:cubicBezTo>
                <a:cubicBezTo>
                  <a:pt x="53448" y="2798"/>
                  <a:pt x="52114" y="2441"/>
                  <a:pt x="50769" y="2441"/>
                </a:cubicBezTo>
                <a:cubicBezTo>
                  <a:pt x="48364" y="2441"/>
                  <a:pt x="47602" y="3667"/>
                  <a:pt x="47364" y="4393"/>
                </a:cubicBezTo>
                <a:cubicBezTo>
                  <a:pt x="46637" y="6632"/>
                  <a:pt x="48138" y="8144"/>
                  <a:pt x="49054" y="8656"/>
                </a:cubicBezTo>
                <a:cubicBezTo>
                  <a:pt x="49209" y="8739"/>
                  <a:pt x="49828" y="9085"/>
                  <a:pt x="50805" y="9442"/>
                </a:cubicBezTo>
                <a:cubicBezTo>
                  <a:pt x="50483" y="9501"/>
                  <a:pt x="50185" y="9573"/>
                  <a:pt x="49876" y="9668"/>
                </a:cubicBezTo>
                <a:cubicBezTo>
                  <a:pt x="49459" y="9787"/>
                  <a:pt x="49090" y="9930"/>
                  <a:pt x="48733" y="10108"/>
                </a:cubicBezTo>
                <a:cubicBezTo>
                  <a:pt x="48495" y="9466"/>
                  <a:pt x="47983" y="8906"/>
                  <a:pt x="47387" y="8501"/>
                </a:cubicBezTo>
                <a:cubicBezTo>
                  <a:pt x="47364" y="8489"/>
                  <a:pt x="47352" y="8477"/>
                  <a:pt x="47316" y="8454"/>
                </a:cubicBezTo>
                <a:cubicBezTo>
                  <a:pt x="46709" y="8084"/>
                  <a:pt x="46042" y="7834"/>
                  <a:pt x="45340" y="7656"/>
                </a:cubicBezTo>
                <a:cubicBezTo>
                  <a:pt x="45054" y="7561"/>
                  <a:pt x="44709" y="7489"/>
                  <a:pt x="44292" y="7406"/>
                </a:cubicBezTo>
                <a:cubicBezTo>
                  <a:pt x="43637" y="7251"/>
                  <a:pt x="43256" y="7191"/>
                  <a:pt x="43030" y="7144"/>
                </a:cubicBezTo>
                <a:lnTo>
                  <a:pt x="42958" y="7132"/>
                </a:lnTo>
                <a:cubicBezTo>
                  <a:pt x="42589" y="7013"/>
                  <a:pt x="42256" y="6906"/>
                  <a:pt x="41994" y="6763"/>
                </a:cubicBezTo>
                <a:cubicBezTo>
                  <a:pt x="41410" y="6429"/>
                  <a:pt x="40827" y="5406"/>
                  <a:pt x="40744" y="5060"/>
                </a:cubicBezTo>
                <a:cubicBezTo>
                  <a:pt x="40708" y="4858"/>
                  <a:pt x="40696" y="4429"/>
                  <a:pt x="40958" y="4191"/>
                </a:cubicBezTo>
                <a:cubicBezTo>
                  <a:pt x="41696" y="3536"/>
                  <a:pt x="41946" y="2560"/>
                  <a:pt x="41589" y="1655"/>
                </a:cubicBezTo>
                <a:cubicBezTo>
                  <a:pt x="41220" y="691"/>
                  <a:pt x="40232" y="0"/>
                  <a:pt x="392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132" name="Shape 132"/>
        <p:cNvGrpSpPr/>
        <p:nvPr/>
      </p:nvGrpSpPr>
      <p:grpSpPr>
        <a:xfrm>
          <a:off x="0" y="0"/>
          <a:ext cx="0" cy="0"/>
          <a:chOff x="0" y="0"/>
          <a:chExt cx="0" cy="0"/>
        </a:xfrm>
      </p:grpSpPr>
      <p:sp>
        <p:nvSpPr>
          <p:cNvPr id="133" name="Google Shape;133;p23"/>
          <p:cNvSpPr txBox="1"/>
          <p:nvPr>
            <p:ph type="title"/>
          </p:nvPr>
        </p:nvSpPr>
        <p:spPr>
          <a:xfrm>
            <a:off x="3997226" y="2025325"/>
            <a:ext cx="3240600" cy="7128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lt1"/>
              </a:buClr>
              <a:buSzPts val="4000"/>
              <a:buNone/>
              <a:defRPr sz="4500"/>
            </a:lvl1pPr>
            <a:lvl2pPr lvl="1"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2pPr>
            <a:lvl3pPr lvl="2"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3pPr>
            <a:lvl4pPr lvl="3"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4pPr>
            <a:lvl5pPr lvl="4"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5pPr>
            <a:lvl6pPr lvl="5"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6pPr>
            <a:lvl7pPr lvl="6"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7pPr>
            <a:lvl8pPr lvl="7"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8pPr>
            <a:lvl9pPr lvl="8" rtl="0" algn="l">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9pPr>
          </a:lstStyle>
          <a:p/>
        </p:txBody>
      </p:sp>
      <p:sp>
        <p:nvSpPr>
          <p:cNvPr id="134" name="Google Shape;134;p23"/>
          <p:cNvSpPr txBox="1"/>
          <p:nvPr>
            <p:ph idx="1" type="subTitle"/>
          </p:nvPr>
        </p:nvSpPr>
        <p:spPr>
          <a:xfrm>
            <a:off x="3997226" y="2589575"/>
            <a:ext cx="3240600" cy="985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800"/>
              <a:buNone/>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grpSp>
        <p:nvGrpSpPr>
          <p:cNvPr id="135" name="Google Shape;135;p23"/>
          <p:cNvGrpSpPr/>
          <p:nvPr/>
        </p:nvGrpSpPr>
        <p:grpSpPr>
          <a:xfrm flipH="1" rot="10800000">
            <a:off x="0" y="4503598"/>
            <a:ext cx="9144000" cy="1621438"/>
            <a:chOff x="0" y="4503598"/>
            <a:chExt cx="9144000" cy="1621438"/>
          </a:xfrm>
        </p:grpSpPr>
        <p:sp>
          <p:nvSpPr>
            <p:cNvPr id="136" name="Google Shape;136;p23"/>
            <p:cNvSpPr/>
            <p:nvPr/>
          </p:nvSpPr>
          <p:spPr>
            <a:xfrm flipH="1">
              <a:off x="4524592" y="4503598"/>
              <a:ext cx="4619408" cy="1621438"/>
            </a:xfrm>
            <a:custGeom>
              <a:rect b="b" l="l" r="r" t="t"/>
              <a:pathLst>
                <a:path extrusionOk="0" h="27849" w="79344">
                  <a:moveTo>
                    <a:pt x="21122" y="0"/>
                  </a:moveTo>
                  <a:cubicBezTo>
                    <a:pt x="19693" y="0"/>
                    <a:pt x="18372" y="786"/>
                    <a:pt x="17598" y="2108"/>
                  </a:cubicBezTo>
                  <a:cubicBezTo>
                    <a:pt x="17407" y="2441"/>
                    <a:pt x="17241" y="2798"/>
                    <a:pt x="17110" y="3167"/>
                  </a:cubicBezTo>
                  <a:cubicBezTo>
                    <a:pt x="16836" y="3084"/>
                    <a:pt x="16550" y="3024"/>
                    <a:pt x="16276" y="3001"/>
                  </a:cubicBezTo>
                  <a:cubicBezTo>
                    <a:pt x="16121" y="2977"/>
                    <a:pt x="15895" y="2929"/>
                    <a:pt x="15645" y="2917"/>
                  </a:cubicBezTo>
                  <a:cubicBezTo>
                    <a:pt x="15359" y="2894"/>
                    <a:pt x="15070" y="2882"/>
                    <a:pt x="14778" y="2882"/>
                  </a:cubicBezTo>
                  <a:cubicBezTo>
                    <a:pt x="14194" y="2882"/>
                    <a:pt x="13601" y="2929"/>
                    <a:pt x="13014" y="3024"/>
                  </a:cubicBezTo>
                  <a:cubicBezTo>
                    <a:pt x="10347" y="3441"/>
                    <a:pt x="8311" y="4370"/>
                    <a:pt x="6954" y="5799"/>
                  </a:cubicBezTo>
                  <a:cubicBezTo>
                    <a:pt x="6727" y="6037"/>
                    <a:pt x="6489" y="6323"/>
                    <a:pt x="6263" y="6668"/>
                  </a:cubicBezTo>
                  <a:cubicBezTo>
                    <a:pt x="5334" y="8025"/>
                    <a:pt x="4525" y="10299"/>
                    <a:pt x="5358" y="12204"/>
                  </a:cubicBezTo>
                  <a:cubicBezTo>
                    <a:pt x="5525" y="12573"/>
                    <a:pt x="5751" y="12919"/>
                    <a:pt x="6001" y="13216"/>
                  </a:cubicBezTo>
                  <a:cubicBezTo>
                    <a:pt x="4799" y="14097"/>
                    <a:pt x="3906" y="14955"/>
                    <a:pt x="3334" y="15597"/>
                  </a:cubicBezTo>
                  <a:cubicBezTo>
                    <a:pt x="1477" y="17514"/>
                    <a:pt x="0" y="20824"/>
                    <a:pt x="1917" y="23920"/>
                  </a:cubicBezTo>
                  <a:cubicBezTo>
                    <a:pt x="2917" y="25539"/>
                    <a:pt x="4739" y="26456"/>
                    <a:pt x="6906" y="26456"/>
                  </a:cubicBezTo>
                  <a:cubicBezTo>
                    <a:pt x="7120" y="26456"/>
                    <a:pt x="7335" y="26444"/>
                    <a:pt x="7549" y="26432"/>
                  </a:cubicBezTo>
                  <a:cubicBezTo>
                    <a:pt x="8704" y="26337"/>
                    <a:pt x="9894" y="26027"/>
                    <a:pt x="11085" y="25527"/>
                  </a:cubicBezTo>
                  <a:cubicBezTo>
                    <a:pt x="12264" y="25015"/>
                    <a:pt x="13133" y="24253"/>
                    <a:pt x="13788" y="23539"/>
                  </a:cubicBezTo>
                  <a:cubicBezTo>
                    <a:pt x="14121" y="23872"/>
                    <a:pt x="14514" y="24170"/>
                    <a:pt x="14931" y="24432"/>
                  </a:cubicBezTo>
                  <a:cubicBezTo>
                    <a:pt x="17014" y="25777"/>
                    <a:pt x="19455" y="26444"/>
                    <a:pt x="22158" y="26444"/>
                  </a:cubicBezTo>
                  <a:cubicBezTo>
                    <a:pt x="25837" y="26444"/>
                    <a:pt x="29325" y="25182"/>
                    <a:pt x="31647" y="24099"/>
                  </a:cubicBezTo>
                  <a:cubicBezTo>
                    <a:pt x="32254" y="25230"/>
                    <a:pt x="33409" y="26194"/>
                    <a:pt x="35040" y="26861"/>
                  </a:cubicBezTo>
                  <a:cubicBezTo>
                    <a:pt x="35076" y="26873"/>
                    <a:pt x="35124" y="26896"/>
                    <a:pt x="35159" y="26908"/>
                  </a:cubicBezTo>
                  <a:cubicBezTo>
                    <a:pt x="36886" y="27527"/>
                    <a:pt x="38708" y="27849"/>
                    <a:pt x="40613" y="27849"/>
                  </a:cubicBezTo>
                  <a:cubicBezTo>
                    <a:pt x="44815" y="27849"/>
                    <a:pt x="47935" y="26325"/>
                    <a:pt x="48292" y="26158"/>
                  </a:cubicBezTo>
                  <a:cubicBezTo>
                    <a:pt x="49411" y="25599"/>
                    <a:pt x="50018" y="24432"/>
                    <a:pt x="49923" y="23241"/>
                  </a:cubicBezTo>
                  <a:lnTo>
                    <a:pt x="49923" y="23241"/>
                  </a:lnTo>
                  <a:cubicBezTo>
                    <a:pt x="50364" y="23337"/>
                    <a:pt x="50697" y="23575"/>
                    <a:pt x="51019" y="23813"/>
                  </a:cubicBezTo>
                  <a:cubicBezTo>
                    <a:pt x="51078" y="23860"/>
                    <a:pt x="51126" y="23884"/>
                    <a:pt x="51173" y="23932"/>
                  </a:cubicBezTo>
                  <a:cubicBezTo>
                    <a:pt x="52245" y="24706"/>
                    <a:pt x="53281" y="24944"/>
                    <a:pt x="53686" y="25003"/>
                  </a:cubicBezTo>
                  <a:cubicBezTo>
                    <a:pt x="53864" y="25027"/>
                    <a:pt x="54043" y="25051"/>
                    <a:pt x="54233" y="25051"/>
                  </a:cubicBezTo>
                  <a:cubicBezTo>
                    <a:pt x="55829" y="25051"/>
                    <a:pt x="57210" y="24039"/>
                    <a:pt x="57793" y="22467"/>
                  </a:cubicBezTo>
                  <a:cubicBezTo>
                    <a:pt x="57805" y="22408"/>
                    <a:pt x="57829" y="22372"/>
                    <a:pt x="57853" y="22313"/>
                  </a:cubicBezTo>
                  <a:lnTo>
                    <a:pt x="58484" y="22396"/>
                  </a:lnTo>
                  <a:cubicBezTo>
                    <a:pt x="59162" y="22491"/>
                    <a:pt x="59829" y="22515"/>
                    <a:pt x="60472" y="22515"/>
                  </a:cubicBezTo>
                  <a:cubicBezTo>
                    <a:pt x="61949" y="22515"/>
                    <a:pt x="63199" y="22277"/>
                    <a:pt x="64199" y="21813"/>
                  </a:cubicBezTo>
                  <a:cubicBezTo>
                    <a:pt x="64532" y="22408"/>
                    <a:pt x="64830" y="22801"/>
                    <a:pt x="64973" y="22979"/>
                  </a:cubicBezTo>
                  <a:cubicBezTo>
                    <a:pt x="65639" y="23837"/>
                    <a:pt x="66902" y="24753"/>
                    <a:pt x="68509" y="24753"/>
                  </a:cubicBezTo>
                  <a:cubicBezTo>
                    <a:pt x="68664" y="24753"/>
                    <a:pt x="68807" y="24730"/>
                    <a:pt x="68961" y="24718"/>
                  </a:cubicBezTo>
                  <a:cubicBezTo>
                    <a:pt x="69152" y="25670"/>
                    <a:pt x="69807" y="26504"/>
                    <a:pt x="70759" y="26896"/>
                  </a:cubicBezTo>
                  <a:cubicBezTo>
                    <a:pt x="71116" y="27039"/>
                    <a:pt x="71497" y="27099"/>
                    <a:pt x="71855" y="27099"/>
                  </a:cubicBezTo>
                  <a:cubicBezTo>
                    <a:pt x="72986" y="27099"/>
                    <a:pt x="74057" y="26444"/>
                    <a:pt x="74569" y="25361"/>
                  </a:cubicBezTo>
                  <a:cubicBezTo>
                    <a:pt x="74772" y="24932"/>
                    <a:pt x="79344" y="14562"/>
                    <a:pt x="69235" y="3513"/>
                  </a:cubicBezTo>
                  <a:cubicBezTo>
                    <a:pt x="69164" y="3417"/>
                    <a:pt x="69080" y="3346"/>
                    <a:pt x="68985" y="3263"/>
                  </a:cubicBezTo>
                  <a:cubicBezTo>
                    <a:pt x="68342" y="2715"/>
                    <a:pt x="66080" y="941"/>
                    <a:pt x="63639" y="941"/>
                  </a:cubicBezTo>
                  <a:cubicBezTo>
                    <a:pt x="62818" y="941"/>
                    <a:pt x="62044" y="1131"/>
                    <a:pt x="61365" y="1512"/>
                  </a:cubicBezTo>
                  <a:cubicBezTo>
                    <a:pt x="59829" y="2370"/>
                    <a:pt x="59234" y="3525"/>
                    <a:pt x="59008" y="4394"/>
                  </a:cubicBezTo>
                  <a:cubicBezTo>
                    <a:pt x="57555" y="3846"/>
                    <a:pt x="55757" y="3370"/>
                    <a:pt x="53769" y="3370"/>
                  </a:cubicBezTo>
                  <a:cubicBezTo>
                    <a:pt x="52269" y="3370"/>
                    <a:pt x="50816" y="3632"/>
                    <a:pt x="49459" y="4179"/>
                  </a:cubicBezTo>
                  <a:cubicBezTo>
                    <a:pt x="49340" y="4227"/>
                    <a:pt x="49233" y="4275"/>
                    <a:pt x="49125" y="4310"/>
                  </a:cubicBezTo>
                  <a:cubicBezTo>
                    <a:pt x="48852" y="3108"/>
                    <a:pt x="48054" y="1953"/>
                    <a:pt x="46661" y="1262"/>
                  </a:cubicBezTo>
                  <a:cubicBezTo>
                    <a:pt x="46113" y="1000"/>
                    <a:pt x="45518" y="846"/>
                    <a:pt x="44899" y="846"/>
                  </a:cubicBezTo>
                  <a:cubicBezTo>
                    <a:pt x="42732" y="846"/>
                    <a:pt x="41124" y="2584"/>
                    <a:pt x="40291" y="3751"/>
                  </a:cubicBezTo>
                  <a:cubicBezTo>
                    <a:pt x="39612" y="3060"/>
                    <a:pt x="38815" y="2548"/>
                    <a:pt x="37898" y="2167"/>
                  </a:cubicBezTo>
                  <a:cubicBezTo>
                    <a:pt x="36940" y="1790"/>
                    <a:pt x="35855" y="1589"/>
                    <a:pt x="34671" y="1589"/>
                  </a:cubicBezTo>
                  <a:cubicBezTo>
                    <a:pt x="34545" y="1589"/>
                    <a:pt x="34418" y="1591"/>
                    <a:pt x="34290" y="1596"/>
                  </a:cubicBezTo>
                  <a:cubicBezTo>
                    <a:pt x="32290" y="1655"/>
                    <a:pt x="30230" y="2227"/>
                    <a:pt x="28373" y="3275"/>
                  </a:cubicBezTo>
                  <a:cubicBezTo>
                    <a:pt x="27539" y="3751"/>
                    <a:pt x="26468" y="4418"/>
                    <a:pt x="25682" y="5525"/>
                  </a:cubicBezTo>
                  <a:cubicBezTo>
                    <a:pt x="25349" y="5989"/>
                    <a:pt x="25099" y="6501"/>
                    <a:pt x="24944" y="7073"/>
                  </a:cubicBezTo>
                  <a:cubicBezTo>
                    <a:pt x="24825" y="7025"/>
                    <a:pt x="24741" y="6989"/>
                    <a:pt x="24682" y="6954"/>
                  </a:cubicBezTo>
                  <a:cubicBezTo>
                    <a:pt x="24563" y="6858"/>
                    <a:pt x="24384" y="6620"/>
                    <a:pt x="24253" y="6394"/>
                  </a:cubicBezTo>
                  <a:cubicBezTo>
                    <a:pt x="25146" y="5358"/>
                    <a:pt x="25408" y="3917"/>
                    <a:pt x="24908" y="2608"/>
                  </a:cubicBezTo>
                  <a:cubicBezTo>
                    <a:pt x="24313" y="1036"/>
                    <a:pt x="22789" y="0"/>
                    <a:pt x="21122"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3"/>
            <p:cNvSpPr/>
            <p:nvPr/>
          </p:nvSpPr>
          <p:spPr>
            <a:xfrm>
              <a:off x="0" y="4577624"/>
              <a:ext cx="4882853" cy="1508487"/>
            </a:xfrm>
            <a:custGeom>
              <a:rect b="b" l="l" r="r" t="t"/>
              <a:pathLst>
                <a:path extrusionOk="0" h="25909" w="83869">
                  <a:moveTo>
                    <a:pt x="58079" y="0"/>
                  </a:moveTo>
                  <a:cubicBezTo>
                    <a:pt x="55972" y="0"/>
                    <a:pt x="54115" y="1572"/>
                    <a:pt x="53412" y="2239"/>
                  </a:cubicBezTo>
                  <a:lnTo>
                    <a:pt x="53329" y="2334"/>
                  </a:lnTo>
                  <a:cubicBezTo>
                    <a:pt x="52864" y="2810"/>
                    <a:pt x="52448" y="3310"/>
                    <a:pt x="52043" y="3834"/>
                  </a:cubicBezTo>
                  <a:cubicBezTo>
                    <a:pt x="51233" y="2691"/>
                    <a:pt x="50162" y="1846"/>
                    <a:pt x="48864" y="1322"/>
                  </a:cubicBezTo>
                  <a:cubicBezTo>
                    <a:pt x="47902" y="944"/>
                    <a:pt x="46812" y="732"/>
                    <a:pt x="45621" y="732"/>
                  </a:cubicBezTo>
                  <a:cubicBezTo>
                    <a:pt x="45500" y="732"/>
                    <a:pt x="45379" y="734"/>
                    <a:pt x="45256" y="739"/>
                  </a:cubicBezTo>
                  <a:cubicBezTo>
                    <a:pt x="43256" y="798"/>
                    <a:pt x="41196" y="1382"/>
                    <a:pt x="39339" y="2417"/>
                  </a:cubicBezTo>
                  <a:cubicBezTo>
                    <a:pt x="38875" y="2679"/>
                    <a:pt x="38351" y="3001"/>
                    <a:pt x="37827" y="3417"/>
                  </a:cubicBezTo>
                  <a:lnTo>
                    <a:pt x="37743" y="3334"/>
                  </a:lnTo>
                  <a:cubicBezTo>
                    <a:pt x="36791" y="2453"/>
                    <a:pt x="35791" y="2263"/>
                    <a:pt x="35124" y="2263"/>
                  </a:cubicBezTo>
                  <a:cubicBezTo>
                    <a:pt x="34398" y="2263"/>
                    <a:pt x="33707" y="2465"/>
                    <a:pt x="33112" y="2858"/>
                  </a:cubicBezTo>
                  <a:cubicBezTo>
                    <a:pt x="32671" y="2048"/>
                    <a:pt x="31993" y="1429"/>
                    <a:pt x="31124" y="1072"/>
                  </a:cubicBezTo>
                  <a:cubicBezTo>
                    <a:pt x="30528" y="834"/>
                    <a:pt x="29933" y="715"/>
                    <a:pt x="29314" y="715"/>
                  </a:cubicBezTo>
                  <a:cubicBezTo>
                    <a:pt x="27456" y="715"/>
                    <a:pt x="26099" y="1858"/>
                    <a:pt x="25480" y="2870"/>
                  </a:cubicBezTo>
                  <a:cubicBezTo>
                    <a:pt x="25361" y="3060"/>
                    <a:pt x="25111" y="3489"/>
                    <a:pt x="24825" y="4120"/>
                  </a:cubicBezTo>
                  <a:cubicBezTo>
                    <a:pt x="24170" y="3906"/>
                    <a:pt x="23444" y="3787"/>
                    <a:pt x="22646" y="3775"/>
                  </a:cubicBezTo>
                  <a:cubicBezTo>
                    <a:pt x="22131" y="2915"/>
                    <a:pt x="21196" y="2331"/>
                    <a:pt x="20128" y="2331"/>
                  </a:cubicBezTo>
                  <a:cubicBezTo>
                    <a:pt x="20087" y="2331"/>
                    <a:pt x="20045" y="2332"/>
                    <a:pt x="20003" y="2334"/>
                  </a:cubicBezTo>
                  <a:cubicBezTo>
                    <a:pt x="19574" y="2346"/>
                    <a:pt x="9287" y="2810"/>
                    <a:pt x="1834" y="13585"/>
                  </a:cubicBezTo>
                  <a:cubicBezTo>
                    <a:pt x="1775" y="13669"/>
                    <a:pt x="1715" y="13776"/>
                    <a:pt x="1656" y="13871"/>
                  </a:cubicBezTo>
                  <a:cubicBezTo>
                    <a:pt x="1" y="16943"/>
                    <a:pt x="286" y="19836"/>
                    <a:pt x="2382" y="21217"/>
                  </a:cubicBezTo>
                  <a:cubicBezTo>
                    <a:pt x="3168" y="21753"/>
                    <a:pt x="4061" y="22027"/>
                    <a:pt x="4966" y="22027"/>
                  </a:cubicBezTo>
                  <a:cubicBezTo>
                    <a:pt x="6418" y="22027"/>
                    <a:pt x="7621" y="21289"/>
                    <a:pt x="8275" y="20598"/>
                  </a:cubicBezTo>
                  <a:cubicBezTo>
                    <a:pt x="8359" y="20503"/>
                    <a:pt x="8514" y="20336"/>
                    <a:pt x="8692" y="20134"/>
                  </a:cubicBezTo>
                  <a:cubicBezTo>
                    <a:pt x="9609" y="21372"/>
                    <a:pt x="11014" y="22265"/>
                    <a:pt x="12764" y="22622"/>
                  </a:cubicBezTo>
                  <a:cubicBezTo>
                    <a:pt x="13526" y="22765"/>
                    <a:pt x="14312" y="22813"/>
                    <a:pt x="15110" y="22813"/>
                  </a:cubicBezTo>
                  <a:cubicBezTo>
                    <a:pt x="18205" y="22813"/>
                    <a:pt x="20979" y="21670"/>
                    <a:pt x="23158" y="20360"/>
                  </a:cubicBezTo>
                  <a:cubicBezTo>
                    <a:pt x="23658" y="21586"/>
                    <a:pt x="24587" y="22694"/>
                    <a:pt x="25897" y="23527"/>
                  </a:cubicBezTo>
                  <a:cubicBezTo>
                    <a:pt x="27980" y="24861"/>
                    <a:pt x="30421" y="25539"/>
                    <a:pt x="33124" y="25539"/>
                  </a:cubicBezTo>
                  <a:cubicBezTo>
                    <a:pt x="36862" y="25539"/>
                    <a:pt x="40387" y="24230"/>
                    <a:pt x="42708" y="23134"/>
                  </a:cubicBezTo>
                  <a:cubicBezTo>
                    <a:pt x="43220" y="22896"/>
                    <a:pt x="43708" y="22646"/>
                    <a:pt x="44185" y="22384"/>
                  </a:cubicBezTo>
                  <a:cubicBezTo>
                    <a:pt x="44554" y="22170"/>
                    <a:pt x="44935" y="21967"/>
                    <a:pt x="45292" y="21741"/>
                  </a:cubicBezTo>
                  <a:cubicBezTo>
                    <a:pt x="46161" y="21205"/>
                    <a:pt x="46983" y="20610"/>
                    <a:pt x="47745" y="19979"/>
                  </a:cubicBezTo>
                  <a:cubicBezTo>
                    <a:pt x="48578" y="21503"/>
                    <a:pt x="50126" y="22598"/>
                    <a:pt x="52090" y="22991"/>
                  </a:cubicBezTo>
                  <a:cubicBezTo>
                    <a:pt x="52745" y="23122"/>
                    <a:pt x="53448" y="23182"/>
                    <a:pt x="54198" y="23182"/>
                  </a:cubicBezTo>
                  <a:cubicBezTo>
                    <a:pt x="54496" y="23182"/>
                    <a:pt x="54817" y="23182"/>
                    <a:pt x="55138" y="23158"/>
                  </a:cubicBezTo>
                  <a:cubicBezTo>
                    <a:pt x="55686" y="23122"/>
                    <a:pt x="56198" y="23051"/>
                    <a:pt x="56639" y="22991"/>
                  </a:cubicBezTo>
                  <a:cubicBezTo>
                    <a:pt x="57103" y="22932"/>
                    <a:pt x="57508" y="22884"/>
                    <a:pt x="57853" y="22884"/>
                  </a:cubicBezTo>
                  <a:cubicBezTo>
                    <a:pt x="57895" y="22884"/>
                    <a:pt x="57936" y="22848"/>
                    <a:pt x="57978" y="22848"/>
                  </a:cubicBezTo>
                  <a:cubicBezTo>
                    <a:pt x="58007" y="22848"/>
                    <a:pt x="58037" y="22867"/>
                    <a:pt x="58067" y="22932"/>
                  </a:cubicBezTo>
                  <a:cubicBezTo>
                    <a:pt x="58687" y="22932"/>
                    <a:pt x="58996" y="23360"/>
                    <a:pt x="59377" y="23849"/>
                  </a:cubicBezTo>
                  <a:cubicBezTo>
                    <a:pt x="59425" y="23908"/>
                    <a:pt x="59472" y="23908"/>
                    <a:pt x="59496" y="23956"/>
                  </a:cubicBezTo>
                  <a:cubicBezTo>
                    <a:pt x="60377" y="25015"/>
                    <a:pt x="61377" y="25492"/>
                    <a:pt x="61723" y="25634"/>
                  </a:cubicBezTo>
                  <a:cubicBezTo>
                    <a:pt x="62020" y="25754"/>
                    <a:pt x="62497" y="25908"/>
                    <a:pt x="63104" y="25908"/>
                  </a:cubicBezTo>
                  <a:cubicBezTo>
                    <a:pt x="64366" y="25908"/>
                    <a:pt x="65533" y="25277"/>
                    <a:pt x="66271" y="24182"/>
                  </a:cubicBezTo>
                  <a:cubicBezTo>
                    <a:pt x="66628" y="23658"/>
                    <a:pt x="66842" y="23063"/>
                    <a:pt x="66878" y="22456"/>
                  </a:cubicBezTo>
                  <a:cubicBezTo>
                    <a:pt x="69355" y="22360"/>
                    <a:pt x="71081" y="21813"/>
                    <a:pt x="71283" y="21753"/>
                  </a:cubicBezTo>
                  <a:cubicBezTo>
                    <a:pt x="72117" y="21491"/>
                    <a:pt x="72760" y="20860"/>
                    <a:pt x="73093" y="20098"/>
                  </a:cubicBezTo>
                  <a:cubicBezTo>
                    <a:pt x="73641" y="19979"/>
                    <a:pt x="74153" y="19836"/>
                    <a:pt x="74593" y="19622"/>
                  </a:cubicBezTo>
                  <a:cubicBezTo>
                    <a:pt x="74950" y="20193"/>
                    <a:pt x="75248" y="20562"/>
                    <a:pt x="75391" y="20729"/>
                  </a:cubicBezTo>
                  <a:cubicBezTo>
                    <a:pt x="76070" y="21515"/>
                    <a:pt x="77296" y="22348"/>
                    <a:pt x="78868" y="22348"/>
                  </a:cubicBezTo>
                  <a:cubicBezTo>
                    <a:pt x="79701" y="22348"/>
                    <a:pt x="80487" y="22122"/>
                    <a:pt x="81249" y="21682"/>
                  </a:cubicBezTo>
                  <a:cubicBezTo>
                    <a:pt x="83416" y="20431"/>
                    <a:pt x="83868" y="17562"/>
                    <a:pt x="82380" y="14407"/>
                  </a:cubicBezTo>
                  <a:cubicBezTo>
                    <a:pt x="82368" y="14359"/>
                    <a:pt x="82332" y="14324"/>
                    <a:pt x="82320" y="14288"/>
                  </a:cubicBezTo>
                  <a:cubicBezTo>
                    <a:pt x="79689" y="9263"/>
                    <a:pt x="75046" y="6168"/>
                    <a:pt x="72462" y="4739"/>
                  </a:cubicBezTo>
                  <a:cubicBezTo>
                    <a:pt x="71450" y="4132"/>
                    <a:pt x="68140" y="2346"/>
                    <a:pt x="64128" y="2346"/>
                  </a:cubicBezTo>
                  <a:cubicBezTo>
                    <a:pt x="63378" y="2346"/>
                    <a:pt x="62639" y="2405"/>
                    <a:pt x="61913" y="2536"/>
                  </a:cubicBezTo>
                  <a:cubicBezTo>
                    <a:pt x="61651" y="1965"/>
                    <a:pt x="61246" y="1429"/>
                    <a:pt x="60699" y="953"/>
                  </a:cubicBezTo>
                  <a:cubicBezTo>
                    <a:pt x="59960" y="322"/>
                    <a:pt x="59056" y="0"/>
                    <a:pt x="5807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138" name="Shape 138"/>
        <p:cNvGrpSpPr/>
        <p:nvPr/>
      </p:nvGrpSpPr>
      <p:grpSpPr>
        <a:xfrm>
          <a:off x="0" y="0"/>
          <a:ext cx="0" cy="0"/>
          <a:chOff x="0" y="0"/>
          <a:chExt cx="0" cy="0"/>
        </a:xfrm>
      </p:grpSpPr>
      <p:sp>
        <p:nvSpPr>
          <p:cNvPr id="139" name="Google Shape;139;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40" name="Google Shape;140;p24"/>
          <p:cNvSpPr txBox="1"/>
          <p:nvPr>
            <p:ph idx="1" type="subTitle"/>
          </p:nvPr>
        </p:nvSpPr>
        <p:spPr>
          <a:xfrm>
            <a:off x="3314400" y="3699700"/>
            <a:ext cx="25152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a:latin typeface="Montserrat"/>
                <a:ea typeface="Montserrat"/>
                <a:cs typeface="Montserrat"/>
                <a:sym typeface="Montserrat"/>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41" name="Google Shape;141;p24"/>
          <p:cNvSpPr/>
          <p:nvPr/>
        </p:nvSpPr>
        <p:spPr>
          <a:xfrm flipH="1" rot="10800000">
            <a:off x="1584247" y="4280598"/>
            <a:ext cx="5975506" cy="1699402"/>
          </a:xfrm>
          <a:custGeom>
            <a:rect b="b" l="l" r="r" t="t"/>
            <a:pathLst>
              <a:path extrusionOk="0" h="22968" w="80761">
                <a:moveTo>
                  <a:pt x="55424" y="7990"/>
                </a:moveTo>
                <a:cubicBezTo>
                  <a:pt x="55448" y="8073"/>
                  <a:pt x="55448" y="8156"/>
                  <a:pt x="55460" y="8252"/>
                </a:cubicBezTo>
                <a:cubicBezTo>
                  <a:pt x="55472" y="8347"/>
                  <a:pt x="55483" y="8466"/>
                  <a:pt x="55507" y="8573"/>
                </a:cubicBezTo>
                <a:lnTo>
                  <a:pt x="55353" y="8573"/>
                </a:lnTo>
                <a:cubicBezTo>
                  <a:pt x="55150" y="8573"/>
                  <a:pt x="55043" y="8311"/>
                  <a:pt x="55210" y="8168"/>
                </a:cubicBezTo>
                <a:lnTo>
                  <a:pt x="55424" y="7990"/>
                </a:lnTo>
                <a:close/>
                <a:moveTo>
                  <a:pt x="56555" y="1"/>
                </a:moveTo>
                <a:cubicBezTo>
                  <a:pt x="54948" y="1"/>
                  <a:pt x="53376" y="1406"/>
                  <a:pt x="52924" y="1834"/>
                </a:cubicBezTo>
                <a:lnTo>
                  <a:pt x="52888" y="1882"/>
                </a:lnTo>
                <a:cubicBezTo>
                  <a:pt x="51947" y="2858"/>
                  <a:pt x="51173" y="3918"/>
                  <a:pt x="50507" y="5013"/>
                </a:cubicBezTo>
                <a:cubicBezTo>
                  <a:pt x="50460" y="5090"/>
                  <a:pt x="50383" y="5128"/>
                  <a:pt x="50308" y="5128"/>
                </a:cubicBezTo>
                <a:cubicBezTo>
                  <a:pt x="50209" y="5128"/>
                  <a:pt x="50115" y="5063"/>
                  <a:pt x="50102" y="4942"/>
                </a:cubicBezTo>
                <a:cubicBezTo>
                  <a:pt x="50007" y="4454"/>
                  <a:pt x="49816" y="3977"/>
                  <a:pt x="49530" y="3525"/>
                </a:cubicBezTo>
                <a:cubicBezTo>
                  <a:pt x="48864" y="2441"/>
                  <a:pt x="47947" y="1668"/>
                  <a:pt x="46792" y="1203"/>
                </a:cubicBezTo>
                <a:cubicBezTo>
                  <a:pt x="45977" y="891"/>
                  <a:pt x="45037" y="725"/>
                  <a:pt x="44001" y="725"/>
                </a:cubicBezTo>
                <a:cubicBezTo>
                  <a:pt x="43932" y="725"/>
                  <a:pt x="43862" y="725"/>
                  <a:pt x="43792" y="727"/>
                </a:cubicBezTo>
                <a:cubicBezTo>
                  <a:pt x="42018" y="775"/>
                  <a:pt x="40208" y="1298"/>
                  <a:pt x="38553" y="2215"/>
                </a:cubicBezTo>
                <a:cubicBezTo>
                  <a:pt x="37850" y="2608"/>
                  <a:pt x="36957" y="3168"/>
                  <a:pt x="36350" y="4037"/>
                </a:cubicBezTo>
                <a:cubicBezTo>
                  <a:pt x="36338" y="4049"/>
                  <a:pt x="36314" y="4084"/>
                  <a:pt x="36303" y="4096"/>
                </a:cubicBezTo>
                <a:cubicBezTo>
                  <a:pt x="36256" y="4159"/>
                  <a:pt x="36184" y="4189"/>
                  <a:pt x="36114" y="4189"/>
                </a:cubicBezTo>
                <a:cubicBezTo>
                  <a:pt x="36022" y="4189"/>
                  <a:pt x="35931" y="4138"/>
                  <a:pt x="35898" y="4037"/>
                </a:cubicBezTo>
                <a:cubicBezTo>
                  <a:pt x="35802" y="3644"/>
                  <a:pt x="35588" y="3263"/>
                  <a:pt x="35231" y="2930"/>
                </a:cubicBezTo>
                <a:cubicBezTo>
                  <a:pt x="34624" y="2382"/>
                  <a:pt x="34017" y="2263"/>
                  <a:pt x="33612" y="2263"/>
                </a:cubicBezTo>
                <a:cubicBezTo>
                  <a:pt x="32421" y="2263"/>
                  <a:pt x="31433" y="3203"/>
                  <a:pt x="30921" y="4835"/>
                </a:cubicBezTo>
                <a:cubicBezTo>
                  <a:pt x="30897" y="4894"/>
                  <a:pt x="30873" y="4977"/>
                  <a:pt x="30861" y="5037"/>
                </a:cubicBezTo>
                <a:cubicBezTo>
                  <a:pt x="30754" y="5394"/>
                  <a:pt x="30599" y="5847"/>
                  <a:pt x="30361" y="6311"/>
                </a:cubicBezTo>
                <a:lnTo>
                  <a:pt x="30361" y="6299"/>
                </a:lnTo>
                <a:cubicBezTo>
                  <a:pt x="30361" y="6287"/>
                  <a:pt x="30385" y="6251"/>
                  <a:pt x="30385" y="6240"/>
                </a:cubicBezTo>
                <a:cubicBezTo>
                  <a:pt x="30992" y="4204"/>
                  <a:pt x="30957" y="1763"/>
                  <a:pt x="29052" y="989"/>
                </a:cubicBezTo>
                <a:cubicBezTo>
                  <a:pt x="28635" y="822"/>
                  <a:pt x="28218" y="727"/>
                  <a:pt x="27825" y="727"/>
                </a:cubicBezTo>
                <a:cubicBezTo>
                  <a:pt x="26575" y="727"/>
                  <a:pt x="25646" y="1501"/>
                  <a:pt x="25230" y="2191"/>
                </a:cubicBezTo>
                <a:cubicBezTo>
                  <a:pt x="25111" y="2382"/>
                  <a:pt x="24622" y="3203"/>
                  <a:pt x="24253" y="4442"/>
                </a:cubicBezTo>
                <a:cubicBezTo>
                  <a:pt x="24221" y="4540"/>
                  <a:pt x="24131" y="4599"/>
                  <a:pt x="24036" y="4599"/>
                </a:cubicBezTo>
                <a:cubicBezTo>
                  <a:pt x="23993" y="4599"/>
                  <a:pt x="23949" y="4587"/>
                  <a:pt x="23908" y="4561"/>
                </a:cubicBezTo>
                <a:cubicBezTo>
                  <a:pt x="23158" y="4061"/>
                  <a:pt x="22146" y="3787"/>
                  <a:pt x="20943" y="3787"/>
                </a:cubicBezTo>
                <a:lnTo>
                  <a:pt x="20801" y="3787"/>
                </a:lnTo>
                <a:cubicBezTo>
                  <a:pt x="20753" y="3787"/>
                  <a:pt x="20705" y="3787"/>
                  <a:pt x="20682" y="3799"/>
                </a:cubicBezTo>
                <a:lnTo>
                  <a:pt x="20098" y="3882"/>
                </a:lnTo>
                <a:lnTo>
                  <a:pt x="20098" y="3739"/>
                </a:lnTo>
                <a:cubicBezTo>
                  <a:pt x="20039" y="2965"/>
                  <a:pt x="19396" y="2346"/>
                  <a:pt x="18610" y="2346"/>
                </a:cubicBezTo>
                <a:lnTo>
                  <a:pt x="18562" y="2346"/>
                </a:lnTo>
                <a:cubicBezTo>
                  <a:pt x="18157" y="2370"/>
                  <a:pt x="8609" y="2799"/>
                  <a:pt x="1572" y="12967"/>
                </a:cubicBezTo>
                <a:cubicBezTo>
                  <a:pt x="1536" y="13002"/>
                  <a:pt x="1512" y="13062"/>
                  <a:pt x="1477" y="13109"/>
                </a:cubicBezTo>
                <a:cubicBezTo>
                  <a:pt x="465" y="14991"/>
                  <a:pt x="0" y="17396"/>
                  <a:pt x="1715" y="18551"/>
                </a:cubicBezTo>
                <a:cubicBezTo>
                  <a:pt x="2239" y="18932"/>
                  <a:pt x="2834" y="19146"/>
                  <a:pt x="3441" y="19146"/>
                </a:cubicBezTo>
                <a:cubicBezTo>
                  <a:pt x="4668" y="19146"/>
                  <a:pt x="5453" y="18384"/>
                  <a:pt x="5656" y="18158"/>
                </a:cubicBezTo>
                <a:cubicBezTo>
                  <a:pt x="5811" y="17991"/>
                  <a:pt x="6489" y="17265"/>
                  <a:pt x="7120" y="16062"/>
                </a:cubicBezTo>
                <a:cubicBezTo>
                  <a:pt x="7168" y="15978"/>
                  <a:pt x="7245" y="15938"/>
                  <a:pt x="7321" y="15938"/>
                </a:cubicBezTo>
                <a:cubicBezTo>
                  <a:pt x="7417" y="15938"/>
                  <a:pt x="7510" y="16002"/>
                  <a:pt x="7537" y="16122"/>
                </a:cubicBezTo>
                <a:cubicBezTo>
                  <a:pt x="7978" y="17967"/>
                  <a:pt x="9394" y="19301"/>
                  <a:pt x="11526" y="19741"/>
                </a:cubicBezTo>
                <a:cubicBezTo>
                  <a:pt x="12192" y="19872"/>
                  <a:pt x="12883" y="19896"/>
                  <a:pt x="13562" y="19896"/>
                </a:cubicBezTo>
                <a:cubicBezTo>
                  <a:pt x="17074" y="19896"/>
                  <a:pt x="20205" y="18217"/>
                  <a:pt x="22325" y="16705"/>
                </a:cubicBezTo>
                <a:cubicBezTo>
                  <a:pt x="22372" y="16672"/>
                  <a:pt x="22422" y="16657"/>
                  <a:pt x="22470" y="16657"/>
                </a:cubicBezTo>
                <a:cubicBezTo>
                  <a:pt x="22579" y="16657"/>
                  <a:pt x="22673" y="16736"/>
                  <a:pt x="22682" y="16860"/>
                </a:cubicBezTo>
                <a:cubicBezTo>
                  <a:pt x="22765" y="18431"/>
                  <a:pt x="23622" y="19872"/>
                  <a:pt x="25170" y="20848"/>
                </a:cubicBezTo>
                <a:cubicBezTo>
                  <a:pt x="27016" y="22027"/>
                  <a:pt x="29171" y="22622"/>
                  <a:pt x="31600" y="22622"/>
                </a:cubicBezTo>
                <a:cubicBezTo>
                  <a:pt x="35052" y="22622"/>
                  <a:pt x="38374" y="21408"/>
                  <a:pt x="40541" y="20360"/>
                </a:cubicBezTo>
                <a:cubicBezTo>
                  <a:pt x="41017" y="20134"/>
                  <a:pt x="41494" y="19896"/>
                  <a:pt x="41946" y="19646"/>
                </a:cubicBezTo>
                <a:cubicBezTo>
                  <a:pt x="42303" y="19455"/>
                  <a:pt x="42649" y="19265"/>
                  <a:pt x="42970" y="19051"/>
                </a:cubicBezTo>
                <a:cubicBezTo>
                  <a:pt x="44554" y="18086"/>
                  <a:pt x="45899" y="16967"/>
                  <a:pt x="46994" y="15717"/>
                </a:cubicBezTo>
                <a:lnTo>
                  <a:pt x="46994" y="15764"/>
                </a:lnTo>
                <a:cubicBezTo>
                  <a:pt x="46971" y="15884"/>
                  <a:pt x="46971" y="15943"/>
                  <a:pt x="46971" y="15943"/>
                </a:cubicBezTo>
                <a:cubicBezTo>
                  <a:pt x="46959" y="16134"/>
                  <a:pt x="46994" y="16324"/>
                  <a:pt x="47054" y="16503"/>
                </a:cubicBezTo>
                <a:lnTo>
                  <a:pt x="47054" y="16526"/>
                </a:lnTo>
                <a:cubicBezTo>
                  <a:pt x="47352" y="18348"/>
                  <a:pt x="48756" y="19682"/>
                  <a:pt x="50828" y="20098"/>
                </a:cubicBezTo>
                <a:cubicBezTo>
                  <a:pt x="51388" y="20217"/>
                  <a:pt x="51983" y="20253"/>
                  <a:pt x="52662" y="20253"/>
                </a:cubicBezTo>
                <a:cubicBezTo>
                  <a:pt x="52924" y="20253"/>
                  <a:pt x="53209" y="20241"/>
                  <a:pt x="53507" y="20229"/>
                </a:cubicBezTo>
                <a:cubicBezTo>
                  <a:pt x="53995" y="20194"/>
                  <a:pt x="54448" y="20134"/>
                  <a:pt x="54888" y="20063"/>
                </a:cubicBezTo>
                <a:cubicBezTo>
                  <a:pt x="55400" y="19991"/>
                  <a:pt x="55853" y="19932"/>
                  <a:pt x="56317" y="19932"/>
                </a:cubicBezTo>
                <a:cubicBezTo>
                  <a:pt x="56436" y="19932"/>
                  <a:pt x="56555" y="19932"/>
                  <a:pt x="56674" y="19944"/>
                </a:cubicBezTo>
                <a:lnTo>
                  <a:pt x="56746" y="19944"/>
                </a:lnTo>
                <a:cubicBezTo>
                  <a:pt x="57984" y="20170"/>
                  <a:pt x="58615" y="20932"/>
                  <a:pt x="59008" y="21432"/>
                </a:cubicBezTo>
                <a:cubicBezTo>
                  <a:pt x="59055" y="21479"/>
                  <a:pt x="59091" y="21527"/>
                  <a:pt x="59115" y="21563"/>
                </a:cubicBezTo>
                <a:cubicBezTo>
                  <a:pt x="59782" y="22372"/>
                  <a:pt x="60520" y="22718"/>
                  <a:pt x="60734" y="22801"/>
                </a:cubicBezTo>
                <a:cubicBezTo>
                  <a:pt x="60901" y="22873"/>
                  <a:pt x="61198" y="22968"/>
                  <a:pt x="61568" y="22968"/>
                </a:cubicBezTo>
                <a:cubicBezTo>
                  <a:pt x="62330" y="22968"/>
                  <a:pt x="63044" y="22563"/>
                  <a:pt x="63520" y="21884"/>
                </a:cubicBezTo>
                <a:cubicBezTo>
                  <a:pt x="63985" y="21229"/>
                  <a:pt x="63985" y="20479"/>
                  <a:pt x="63735" y="19813"/>
                </a:cubicBezTo>
                <a:cubicBezTo>
                  <a:pt x="63677" y="19663"/>
                  <a:pt x="63786" y="19514"/>
                  <a:pt x="63932" y="19514"/>
                </a:cubicBezTo>
                <a:cubicBezTo>
                  <a:pt x="63938" y="19514"/>
                  <a:pt x="63943" y="19515"/>
                  <a:pt x="63949" y="19515"/>
                </a:cubicBezTo>
                <a:cubicBezTo>
                  <a:pt x="64187" y="19527"/>
                  <a:pt x="64413" y="19527"/>
                  <a:pt x="64651" y="19527"/>
                </a:cubicBezTo>
                <a:cubicBezTo>
                  <a:pt x="67318" y="19527"/>
                  <a:pt x="69235" y="18908"/>
                  <a:pt x="69307" y="18884"/>
                </a:cubicBezTo>
                <a:cubicBezTo>
                  <a:pt x="69926" y="18693"/>
                  <a:pt x="70307" y="18146"/>
                  <a:pt x="70342" y="17539"/>
                </a:cubicBezTo>
                <a:cubicBezTo>
                  <a:pt x="70342" y="17419"/>
                  <a:pt x="70426" y="17324"/>
                  <a:pt x="70545" y="17312"/>
                </a:cubicBezTo>
                <a:cubicBezTo>
                  <a:pt x="71807" y="17181"/>
                  <a:pt x="72748" y="16824"/>
                  <a:pt x="73402" y="16229"/>
                </a:cubicBezTo>
                <a:cubicBezTo>
                  <a:pt x="73451" y="16185"/>
                  <a:pt x="73510" y="16163"/>
                  <a:pt x="73566" y="16163"/>
                </a:cubicBezTo>
                <a:cubicBezTo>
                  <a:pt x="73648" y="16163"/>
                  <a:pt x="73724" y="16209"/>
                  <a:pt x="73760" y="16300"/>
                </a:cubicBezTo>
                <a:cubicBezTo>
                  <a:pt x="74295" y="17443"/>
                  <a:pt x="74879" y="18146"/>
                  <a:pt x="75022" y="18324"/>
                </a:cubicBezTo>
                <a:cubicBezTo>
                  <a:pt x="75462" y="18824"/>
                  <a:pt x="76308" y="19420"/>
                  <a:pt x="77367" y="19420"/>
                </a:cubicBezTo>
                <a:cubicBezTo>
                  <a:pt x="77915" y="19420"/>
                  <a:pt x="78463" y="19265"/>
                  <a:pt x="78986" y="18967"/>
                </a:cubicBezTo>
                <a:cubicBezTo>
                  <a:pt x="80760" y="17920"/>
                  <a:pt x="80415" y="15491"/>
                  <a:pt x="79522" y="13574"/>
                </a:cubicBezTo>
                <a:cubicBezTo>
                  <a:pt x="79510" y="13562"/>
                  <a:pt x="79510" y="13526"/>
                  <a:pt x="79486" y="13514"/>
                </a:cubicBezTo>
                <a:cubicBezTo>
                  <a:pt x="77034" y="8823"/>
                  <a:pt x="72628" y="5906"/>
                  <a:pt x="70223" y="4573"/>
                </a:cubicBezTo>
                <a:cubicBezTo>
                  <a:pt x="69330" y="4037"/>
                  <a:pt x="66294" y="2370"/>
                  <a:pt x="62627" y="2370"/>
                </a:cubicBezTo>
                <a:cubicBezTo>
                  <a:pt x="61568" y="2370"/>
                  <a:pt x="60567" y="2501"/>
                  <a:pt x="59591" y="2787"/>
                </a:cubicBezTo>
                <a:cubicBezTo>
                  <a:pt x="59569" y="2795"/>
                  <a:pt x="59548" y="2798"/>
                  <a:pt x="59527" y="2798"/>
                </a:cubicBezTo>
                <a:cubicBezTo>
                  <a:pt x="59420" y="2798"/>
                  <a:pt x="59327" y="2706"/>
                  <a:pt x="59317" y="2596"/>
                </a:cubicBezTo>
                <a:cubicBezTo>
                  <a:pt x="59234" y="1918"/>
                  <a:pt x="58924" y="1203"/>
                  <a:pt x="58210" y="596"/>
                </a:cubicBezTo>
                <a:cubicBezTo>
                  <a:pt x="57746" y="215"/>
                  <a:pt x="57186" y="1"/>
                  <a:pt x="5655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_1_1_1_1">
    <p:spTree>
      <p:nvGrpSpPr>
        <p:cNvPr id="142" name="Shape 142"/>
        <p:cNvGrpSpPr/>
        <p:nvPr/>
      </p:nvGrpSpPr>
      <p:grpSpPr>
        <a:xfrm>
          <a:off x="0" y="0"/>
          <a:ext cx="0" cy="0"/>
          <a:chOff x="0" y="0"/>
          <a:chExt cx="0" cy="0"/>
        </a:xfrm>
      </p:grpSpPr>
      <p:sp>
        <p:nvSpPr>
          <p:cNvPr id="143" name="Google Shape;143;p25"/>
          <p:cNvSpPr txBox="1"/>
          <p:nvPr>
            <p:ph type="title"/>
          </p:nvPr>
        </p:nvSpPr>
        <p:spPr>
          <a:xfrm>
            <a:off x="715100" y="1777875"/>
            <a:ext cx="4202400" cy="1840800"/>
          </a:xfrm>
          <a:prstGeom prst="rect">
            <a:avLst/>
          </a:prstGeom>
        </p:spPr>
        <p:txBody>
          <a:bodyPr anchorCtr="0" anchor="b" bIns="91425" lIns="91425" spcFirstLastPara="1" rIns="91425" wrap="square" tIns="91425">
            <a:noAutofit/>
          </a:bodyPr>
          <a:lstStyle>
            <a:lvl1pPr lvl="0" rtl="0" algn="l">
              <a:spcBef>
                <a:spcPts val="0"/>
              </a:spcBef>
              <a:spcAft>
                <a:spcPts val="0"/>
              </a:spcAft>
              <a:buClr>
                <a:schemeClr val="lt1"/>
              </a:buClr>
              <a:buSzPts val="4000"/>
              <a:buNone/>
              <a:defRPr/>
            </a:lvl1pPr>
            <a:lvl2pPr lvl="1"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2pPr>
            <a:lvl3pPr lvl="2"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3pPr>
            <a:lvl4pPr lvl="3"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4pPr>
            <a:lvl5pPr lvl="4"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5pPr>
            <a:lvl6pPr lvl="5"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6pPr>
            <a:lvl7pPr lvl="6"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7pPr>
            <a:lvl8pPr lvl="7"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8pPr>
            <a:lvl9pPr lvl="8" rtl="0">
              <a:spcBef>
                <a:spcPts val="0"/>
              </a:spcBef>
              <a:spcAft>
                <a:spcPts val="0"/>
              </a:spcAft>
              <a:buClr>
                <a:schemeClr val="lt1"/>
              </a:buClr>
              <a:buSzPts val="3300"/>
              <a:buFont typeface="Nixie One"/>
              <a:buNone/>
              <a:defRPr b="1">
                <a:solidFill>
                  <a:schemeClr val="lt1"/>
                </a:solidFill>
                <a:latin typeface="Nixie One"/>
                <a:ea typeface="Nixie One"/>
                <a:cs typeface="Nixie One"/>
                <a:sym typeface="Nixie One"/>
              </a:defRPr>
            </a:lvl9pPr>
          </a:lstStyle>
          <a:p/>
        </p:txBody>
      </p:sp>
      <p:sp>
        <p:nvSpPr>
          <p:cNvPr id="144" name="Google Shape;144;p25"/>
          <p:cNvSpPr txBox="1"/>
          <p:nvPr>
            <p:ph idx="1" type="subTitle"/>
          </p:nvPr>
        </p:nvSpPr>
        <p:spPr>
          <a:xfrm>
            <a:off x="715100" y="3470300"/>
            <a:ext cx="4202400" cy="758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145" name="Google Shape;145;p25"/>
          <p:cNvGrpSpPr/>
          <p:nvPr/>
        </p:nvGrpSpPr>
        <p:grpSpPr>
          <a:xfrm>
            <a:off x="-1608094" y="4507150"/>
            <a:ext cx="12360188" cy="2405926"/>
            <a:chOff x="-1512844" y="4126150"/>
            <a:chExt cx="12360188" cy="2405926"/>
          </a:xfrm>
        </p:grpSpPr>
        <p:sp>
          <p:nvSpPr>
            <p:cNvPr id="146" name="Google Shape;146;p25"/>
            <p:cNvSpPr/>
            <p:nvPr/>
          </p:nvSpPr>
          <p:spPr>
            <a:xfrm>
              <a:off x="-1512844" y="4126150"/>
              <a:ext cx="6664238" cy="2405926"/>
            </a:xfrm>
            <a:custGeom>
              <a:rect b="b" l="l" r="r" t="t"/>
              <a:pathLst>
                <a:path extrusionOk="0" h="26409" w="73153">
                  <a:moveTo>
                    <a:pt x="39208" y="0"/>
                  </a:moveTo>
                  <a:cubicBezTo>
                    <a:pt x="38303" y="0"/>
                    <a:pt x="37481" y="512"/>
                    <a:pt x="36958" y="1393"/>
                  </a:cubicBezTo>
                  <a:cubicBezTo>
                    <a:pt x="36457" y="2250"/>
                    <a:pt x="36231" y="3274"/>
                    <a:pt x="36291" y="4513"/>
                  </a:cubicBezTo>
                  <a:cubicBezTo>
                    <a:pt x="36303" y="4858"/>
                    <a:pt x="36350" y="5179"/>
                    <a:pt x="36398" y="5501"/>
                  </a:cubicBezTo>
                  <a:cubicBezTo>
                    <a:pt x="36457" y="5894"/>
                    <a:pt x="36493" y="6275"/>
                    <a:pt x="36469" y="6525"/>
                  </a:cubicBezTo>
                  <a:cubicBezTo>
                    <a:pt x="36410" y="7001"/>
                    <a:pt x="36053" y="7382"/>
                    <a:pt x="35541" y="7525"/>
                  </a:cubicBezTo>
                  <a:cubicBezTo>
                    <a:pt x="35481" y="7537"/>
                    <a:pt x="35410" y="7549"/>
                    <a:pt x="35350" y="7561"/>
                  </a:cubicBezTo>
                  <a:cubicBezTo>
                    <a:pt x="35291" y="7584"/>
                    <a:pt x="35219" y="7584"/>
                    <a:pt x="35160" y="7584"/>
                  </a:cubicBezTo>
                  <a:cubicBezTo>
                    <a:pt x="34338" y="7584"/>
                    <a:pt x="33636" y="6298"/>
                    <a:pt x="33493" y="5917"/>
                  </a:cubicBezTo>
                  <a:cubicBezTo>
                    <a:pt x="33271" y="5340"/>
                    <a:pt x="32727" y="4959"/>
                    <a:pt x="32094" y="4959"/>
                  </a:cubicBezTo>
                  <a:cubicBezTo>
                    <a:pt x="32049" y="4959"/>
                    <a:pt x="32003" y="4961"/>
                    <a:pt x="31957" y="4965"/>
                  </a:cubicBezTo>
                  <a:cubicBezTo>
                    <a:pt x="31481" y="5001"/>
                    <a:pt x="31076" y="5275"/>
                    <a:pt x="30838" y="5644"/>
                  </a:cubicBezTo>
                  <a:cubicBezTo>
                    <a:pt x="30302" y="5108"/>
                    <a:pt x="28814" y="3810"/>
                    <a:pt x="27290" y="3810"/>
                  </a:cubicBezTo>
                  <a:cubicBezTo>
                    <a:pt x="26730" y="3810"/>
                    <a:pt x="26218" y="3977"/>
                    <a:pt x="25778" y="4310"/>
                  </a:cubicBezTo>
                  <a:cubicBezTo>
                    <a:pt x="24611" y="5167"/>
                    <a:pt x="24396" y="6346"/>
                    <a:pt x="24563" y="7263"/>
                  </a:cubicBezTo>
                  <a:cubicBezTo>
                    <a:pt x="23801" y="5882"/>
                    <a:pt x="22325" y="4917"/>
                    <a:pt x="20336" y="4620"/>
                  </a:cubicBezTo>
                  <a:cubicBezTo>
                    <a:pt x="19836" y="4548"/>
                    <a:pt x="19336" y="4513"/>
                    <a:pt x="18848" y="4513"/>
                  </a:cubicBezTo>
                  <a:cubicBezTo>
                    <a:pt x="17705" y="4513"/>
                    <a:pt x="16598" y="4703"/>
                    <a:pt x="15538" y="5060"/>
                  </a:cubicBezTo>
                  <a:cubicBezTo>
                    <a:pt x="15562" y="4608"/>
                    <a:pt x="15443" y="3977"/>
                    <a:pt x="14824" y="3370"/>
                  </a:cubicBezTo>
                  <a:cubicBezTo>
                    <a:pt x="14502" y="3036"/>
                    <a:pt x="13919" y="2655"/>
                    <a:pt x="12978" y="2655"/>
                  </a:cubicBezTo>
                  <a:cubicBezTo>
                    <a:pt x="12073" y="2655"/>
                    <a:pt x="11228" y="3024"/>
                    <a:pt x="11061" y="3096"/>
                  </a:cubicBezTo>
                  <a:cubicBezTo>
                    <a:pt x="11038" y="3120"/>
                    <a:pt x="11014" y="3120"/>
                    <a:pt x="10990" y="3131"/>
                  </a:cubicBezTo>
                  <a:cubicBezTo>
                    <a:pt x="6978" y="5239"/>
                    <a:pt x="6799" y="9442"/>
                    <a:pt x="6799" y="9620"/>
                  </a:cubicBezTo>
                  <a:cubicBezTo>
                    <a:pt x="6787" y="10275"/>
                    <a:pt x="7204" y="10870"/>
                    <a:pt x="7811" y="11073"/>
                  </a:cubicBezTo>
                  <a:cubicBezTo>
                    <a:pt x="7073" y="12073"/>
                    <a:pt x="6430" y="13097"/>
                    <a:pt x="5930" y="14097"/>
                  </a:cubicBezTo>
                  <a:cubicBezTo>
                    <a:pt x="5918" y="14145"/>
                    <a:pt x="5882" y="14169"/>
                    <a:pt x="5870" y="14216"/>
                  </a:cubicBezTo>
                  <a:cubicBezTo>
                    <a:pt x="5716" y="14573"/>
                    <a:pt x="5061" y="16347"/>
                    <a:pt x="5668" y="17859"/>
                  </a:cubicBezTo>
                  <a:cubicBezTo>
                    <a:pt x="5335" y="17836"/>
                    <a:pt x="4989" y="17824"/>
                    <a:pt x="4644" y="17824"/>
                  </a:cubicBezTo>
                  <a:cubicBezTo>
                    <a:pt x="3561" y="17824"/>
                    <a:pt x="2799" y="17967"/>
                    <a:pt x="2608" y="18014"/>
                  </a:cubicBezTo>
                  <a:cubicBezTo>
                    <a:pt x="1536" y="18240"/>
                    <a:pt x="1" y="19276"/>
                    <a:pt x="108" y="21288"/>
                  </a:cubicBezTo>
                  <a:cubicBezTo>
                    <a:pt x="227" y="23372"/>
                    <a:pt x="2656" y="24205"/>
                    <a:pt x="4882" y="24289"/>
                  </a:cubicBezTo>
                  <a:lnTo>
                    <a:pt x="4942" y="24289"/>
                  </a:lnTo>
                  <a:cubicBezTo>
                    <a:pt x="8704" y="24289"/>
                    <a:pt x="12693" y="23182"/>
                    <a:pt x="16467" y="21098"/>
                  </a:cubicBezTo>
                  <a:cubicBezTo>
                    <a:pt x="16729" y="20919"/>
                    <a:pt x="17026" y="20753"/>
                    <a:pt x="17312" y="20574"/>
                  </a:cubicBezTo>
                  <a:cubicBezTo>
                    <a:pt x="17443" y="21253"/>
                    <a:pt x="18039" y="21753"/>
                    <a:pt x="18753" y="21765"/>
                  </a:cubicBezTo>
                  <a:lnTo>
                    <a:pt x="18789" y="21765"/>
                  </a:lnTo>
                  <a:cubicBezTo>
                    <a:pt x="18884" y="21765"/>
                    <a:pt x="19182" y="21765"/>
                    <a:pt x="19622" y="21705"/>
                  </a:cubicBezTo>
                  <a:lnTo>
                    <a:pt x="19622" y="21705"/>
                  </a:lnTo>
                  <a:cubicBezTo>
                    <a:pt x="18979" y="22503"/>
                    <a:pt x="18693" y="23539"/>
                    <a:pt x="19289" y="24491"/>
                  </a:cubicBezTo>
                  <a:cubicBezTo>
                    <a:pt x="19753" y="25217"/>
                    <a:pt x="20479" y="25634"/>
                    <a:pt x="21289" y="25634"/>
                  </a:cubicBezTo>
                  <a:cubicBezTo>
                    <a:pt x="21598" y="25634"/>
                    <a:pt x="21849" y="25575"/>
                    <a:pt x="22003" y="25515"/>
                  </a:cubicBezTo>
                  <a:cubicBezTo>
                    <a:pt x="22230" y="25444"/>
                    <a:pt x="22968" y="25146"/>
                    <a:pt x="23682" y="24408"/>
                  </a:cubicBezTo>
                  <a:cubicBezTo>
                    <a:pt x="23718" y="24372"/>
                    <a:pt x="23754" y="24336"/>
                    <a:pt x="23801" y="24289"/>
                  </a:cubicBezTo>
                  <a:cubicBezTo>
                    <a:pt x="24230" y="23836"/>
                    <a:pt x="24908" y="23134"/>
                    <a:pt x="26170" y="22979"/>
                  </a:cubicBezTo>
                  <a:lnTo>
                    <a:pt x="26242" y="22979"/>
                  </a:lnTo>
                  <a:cubicBezTo>
                    <a:pt x="26272" y="22979"/>
                    <a:pt x="26302" y="22978"/>
                    <a:pt x="26331" y="22978"/>
                  </a:cubicBezTo>
                  <a:cubicBezTo>
                    <a:pt x="26885" y="22978"/>
                    <a:pt x="27440" y="23080"/>
                    <a:pt x="28028" y="23193"/>
                  </a:cubicBezTo>
                  <a:cubicBezTo>
                    <a:pt x="28456" y="23265"/>
                    <a:pt x="28909" y="23360"/>
                    <a:pt x="29397" y="23420"/>
                  </a:cubicBezTo>
                  <a:cubicBezTo>
                    <a:pt x="29921" y="23479"/>
                    <a:pt x="30385" y="23503"/>
                    <a:pt x="30814" y="23503"/>
                  </a:cubicBezTo>
                  <a:cubicBezTo>
                    <a:pt x="31243" y="23503"/>
                    <a:pt x="31659" y="23479"/>
                    <a:pt x="32064" y="23420"/>
                  </a:cubicBezTo>
                  <a:cubicBezTo>
                    <a:pt x="34160" y="23122"/>
                    <a:pt x="35636" y="21896"/>
                    <a:pt x="36029" y="20157"/>
                  </a:cubicBezTo>
                  <a:cubicBezTo>
                    <a:pt x="36112" y="19979"/>
                    <a:pt x="36136" y="19788"/>
                    <a:pt x="36136" y="19574"/>
                  </a:cubicBezTo>
                  <a:lnTo>
                    <a:pt x="36136" y="19407"/>
                  </a:lnTo>
                  <a:cubicBezTo>
                    <a:pt x="36493" y="19979"/>
                    <a:pt x="37077" y="20443"/>
                    <a:pt x="37803" y="20717"/>
                  </a:cubicBezTo>
                  <a:cubicBezTo>
                    <a:pt x="38553" y="21003"/>
                    <a:pt x="39351" y="21157"/>
                    <a:pt x="40184" y="21157"/>
                  </a:cubicBezTo>
                  <a:cubicBezTo>
                    <a:pt x="40768" y="21157"/>
                    <a:pt x="41375" y="21074"/>
                    <a:pt x="41922" y="20943"/>
                  </a:cubicBezTo>
                  <a:cubicBezTo>
                    <a:pt x="42804" y="20776"/>
                    <a:pt x="43625" y="20515"/>
                    <a:pt x="44387" y="20157"/>
                  </a:cubicBezTo>
                  <a:lnTo>
                    <a:pt x="44387" y="20157"/>
                  </a:lnTo>
                  <a:cubicBezTo>
                    <a:pt x="44113" y="21550"/>
                    <a:pt x="45304" y="22908"/>
                    <a:pt x="46661" y="23777"/>
                  </a:cubicBezTo>
                  <a:cubicBezTo>
                    <a:pt x="46673" y="23789"/>
                    <a:pt x="46709" y="23801"/>
                    <a:pt x="46721" y="23801"/>
                  </a:cubicBezTo>
                  <a:cubicBezTo>
                    <a:pt x="49042" y="25158"/>
                    <a:pt x="51828" y="25872"/>
                    <a:pt x="54769" y="25872"/>
                  </a:cubicBezTo>
                  <a:cubicBezTo>
                    <a:pt x="56948" y="25872"/>
                    <a:pt x="58460" y="25479"/>
                    <a:pt x="58520" y="25468"/>
                  </a:cubicBezTo>
                  <a:cubicBezTo>
                    <a:pt x="59175" y="25301"/>
                    <a:pt x="59627" y="24729"/>
                    <a:pt x="59639" y="24074"/>
                  </a:cubicBezTo>
                  <a:cubicBezTo>
                    <a:pt x="59818" y="24074"/>
                    <a:pt x="59996" y="24086"/>
                    <a:pt x="60175" y="24086"/>
                  </a:cubicBezTo>
                  <a:cubicBezTo>
                    <a:pt x="61901" y="24086"/>
                    <a:pt x="63116" y="23717"/>
                    <a:pt x="63901" y="22943"/>
                  </a:cubicBezTo>
                  <a:cubicBezTo>
                    <a:pt x="64401" y="24229"/>
                    <a:pt x="65032" y="25051"/>
                    <a:pt x="65187" y="25241"/>
                  </a:cubicBezTo>
                  <a:cubicBezTo>
                    <a:pt x="65628" y="25801"/>
                    <a:pt x="66485" y="26408"/>
                    <a:pt x="67604" y="26408"/>
                  </a:cubicBezTo>
                  <a:cubicBezTo>
                    <a:pt x="68092" y="26408"/>
                    <a:pt x="68604" y="26289"/>
                    <a:pt x="69081" y="26051"/>
                  </a:cubicBezTo>
                  <a:cubicBezTo>
                    <a:pt x="70533" y="25325"/>
                    <a:pt x="70700" y="23658"/>
                    <a:pt x="70331" y="22074"/>
                  </a:cubicBezTo>
                  <a:lnTo>
                    <a:pt x="70331" y="22074"/>
                  </a:lnTo>
                  <a:cubicBezTo>
                    <a:pt x="70605" y="22431"/>
                    <a:pt x="71045" y="22646"/>
                    <a:pt x="71486" y="22646"/>
                  </a:cubicBezTo>
                  <a:cubicBezTo>
                    <a:pt x="71664" y="22646"/>
                    <a:pt x="71843" y="22610"/>
                    <a:pt x="72021" y="22539"/>
                  </a:cubicBezTo>
                  <a:cubicBezTo>
                    <a:pt x="72772" y="22253"/>
                    <a:pt x="73153" y="21419"/>
                    <a:pt x="72903" y="20657"/>
                  </a:cubicBezTo>
                  <a:cubicBezTo>
                    <a:pt x="72855" y="20538"/>
                    <a:pt x="71843" y="17598"/>
                    <a:pt x="68962" y="13954"/>
                  </a:cubicBezTo>
                  <a:cubicBezTo>
                    <a:pt x="66318" y="10620"/>
                    <a:pt x="61556" y="5989"/>
                    <a:pt x="53745" y="2893"/>
                  </a:cubicBezTo>
                  <a:cubicBezTo>
                    <a:pt x="53698" y="2881"/>
                    <a:pt x="53662" y="2858"/>
                    <a:pt x="53602" y="2846"/>
                  </a:cubicBezTo>
                  <a:cubicBezTo>
                    <a:pt x="53448" y="2798"/>
                    <a:pt x="52114" y="2441"/>
                    <a:pt x="50769" y="2441"/>
                  </a:cubicBezTo>
                  <a:cubicBezTo>
                    <a:pt x="48364" y="2441"/>
                    <a:pt x="47602" y="3667"/>
                    <a:pt x="47364" y="4393"/>
                  </a:cubicBezTo>
                  <a:cubicBezTo>
                    <a:pt x="46637" y="6632"/>
                    <a:pt x="48138" y="8144"/>
                    <a:pt x="49054" y="8656"/>
                  </a:cubicBezTo>
                  <a:cubicBezTo>
                    <a:pt x="49209" y="8739"/>
                    <a:pt x="49828" y="9085"/>
                    <a:pt x="50805" y="9442"/>
                  </a:cubicBezTo>
                  <a:cubicBezTo>
                    <a:pt x="50483" y="9501"/>
                    <a:pt x="50185" y="9573"/>
                    <a:pt x="49876" y="9668"/>
                  </a:cubicBezTo>
                  <a:cubicBezTo>
                    <a:pt x="49459" y="9787"/>
                    <a:pt x="49090" y="9930"/>
                    <a:pt x="48733" y="10108"/>
                  </a:cubicBezTo>
                  <a:cubicBezTo>
                    <a:pt x="48495" y="9466"/>
                    <a:pt x="47983" y="8906"/>
                    <a:pt x="47387" y="8501"/>
                  </a:cubicBezTo>
                  <a:cubicBezTo>
                    <a:pt x="47364" y="8489"/>
                    <a:pt x="47352" y="8477"/>
                    <a:pt x="47316" y="8454"/>
                  </a:cubicBezTo>
                  <a:cubicBezTo>
                    <a:pt x="46709" y="8084"/>
                    <a:pt x="46042" y="7834"/>
                    <a:pt x="45340" y="7656"/>
                  </a:cubicBezTo>
                  <a:cubicBezTo>
                    <a:pt x="45054" y="7561"/>
                    <a:pt x="44709" y="7489"/>
                    <a:pt x="44292" y="7406"/>
                  </a:cubicBezTo>
                  <a:cubicBezTo>
                    <a:pt x="43637" y="7251"/>
                    <a:pt x="43256" y="7191"/>
                    <a:pt x="43030" y="7144"/>
                  </a:cubicBezTo>
                  <a:lnTo>
                    <a:pt x="42958" y="7132"/>
                  </a:lnTo>
                  <a:cubicBezTo>
                    <a:pt x="42589" y="7013"/>
                    <a:pt x="42256" y="6906"/>
                    <a:pt x="41994" y="6763"/>
                  </a:cubicBezTo>
                  <a:cubicBezTo>
                    <a:pt x="41410" y="6429"/>
                    <a:pt x="40827" y="5406"/>
                    <a:pt x="40744" y="5060"/>
                  </a:cubicBezTo>
                  <a:cubicBezTo>
                    <a:pt x="40708" y="4858"/>
                    <a:pt x="40696" y="4429"/>
                    <a:pt x="40958" y="4191"/>
                  </a:cubicBezTo>
                  <a:cubicBezTo>
                    <a:pt x="41696" y="3536"/>
                    <a:pt x="41946" y="2560"/>
                    <a:pt x="41589" y="1655"/>
                  </a:cubicBezTo>
                  <a:cubicBezTo>
                    <a:pt x="41220" y="691"/>
                    <a:pt x="40232" y="0"/>
                    <a:pt x="392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5"/>
            <p:cNvSpPr/>
            <p:nvPr/>
          </p:nvSpPr>
          <p:spPr>
            <a:xfrm flipH="1">
              <a:off x="4183106" y="4126150"/>
              <a:ext cx="6664238" cy="2405926"/>
            </a:xfrm>
            <a:custGeom>
              <a:rect b="b" l="l" r="r" t="t"/>
              <a:pathLst>
                <a:path extrusionOk="0" h="26409" w="73153">
                  <a:moveTo>
                    <a:pt x="39208" y="0"/>
                  </a:moveTo>
                  <a:cubicBezTo>
                    <a:pt x="38303" y="0"/>
                    <a:pt x="37481" y="512"/>
                    <a:pt x="36958" y="1393"/>
                  </a:cubicBezTo>
                  <a:cubicBezTo>
                    <a:pt x="36457" y="2250"/>
                    <a:pt x="36231" y="3274"/>
                    <a:pt x="36291" y="4513"/>
                  </a:cubicBezTo>
                  <a:cubicBezTo>
                    <a:pt x="36303" y="4858"/>
                    <a:pt x="36350" y="5179"/>
                    <a:pt x="36398" y="5501"/>
                  </a:cubicBezTo>
                  <a:cubicBezTo>
                    <a:pt x="36457" y="5894"/>
                    <a:pt x="36493" y="6275"/>
                    <a:pt x="36469" y="6525"/>
                  </a:cubicBezTo>
                  <a:cubicBezTo>
                    <a:pt x="36410" y="7001"/>
                    <a:pt x="36053" y="7382"/>
                    <a:pt x="35541" y="7525"/>
                  </a:cubicBezTo>
                  <a:cubicBezTo>
                    <a:pt x="35481" y="7537"/>
                    <a:pt x="35410" y="7549"/>
                    <a:pt x="35350" y="7561"/>
                  </a:cubicBezTo>
                  <a:cubicBezTo>
                    <a:pt x="35291" y="7584"/>
                    <a:pt x="35219" y="7584"/>
                    <a:pt x="35160" y="7584"/>
                  </a:cubicBezTo>
                  <a:cubicBezTo>
                    <a:pt x="34338" y="7584"/>
                    <a:pt x="33636" y="6298"/>
                    <a:pt x="33493" y="5917"/>
                  </a:cubicBezTo>
                  <a:cubicBezTo>
                    <a:pt x="33271" y="5340"/>
                    <a:pt x="32727" y="4959"/>
                    <a:pt x="32094" y="4959"/>
                  </a:cubicBezTo>
                  <a:cubicBezTo>
                    <a:pt x="32049" y="4959"/>
                    <a:pt x="32003" y="4961"/>
                    <a:pt x="31957" y="4965"/>
                  </a:cubicBezTo>
                  <a:cubicBezTo>
                    <a:pt x="31481" y="5001"/>
                    <a:pt x="31076" y="5275"/>
                    <a:pt x="30838" y="5644"/>
                  </a:cubicBezTo>
                  <a:cubicBezTo>
                    <a:pt x="30302" y="5108"/>
                    <a:pt x="28814" y="3810"/>
                    <a:pt x="27290" y="3810"/>
                  </a:cubicBezTo>
                  <a:cubicBezTo>
                    <a:pt x="26730" y="3810"/>
                    <a:pt x="26218" y="3977"/>
                    <a:pt x="25778" y="4310"/>
                  </a:cubicBezTo>
                  <a:cubicBezTo>
                    <a:pt x="24611" y="5167"/>
                    <a:pt x="24396" y="6346"/>
                    <a:pt x="24563" y="7263"/>
                  </a:cubicBezTo>
                  <a:cubicBezTo>
                    <a:pt x="23801" y="5882"/>
                    <a:pt x="22325" y="4917"/>
                    <a:pt x="20336" y="4620"/>
                  </a:cubicBezTo>
                  <a:cubicBezTo>
                    <a:pt x="19836" y="4548"/>
                    <a:pt x="19336" y="4513"/>
                    <a:pt x="18848" y="4513"/>
                  </a:cubicBezTo>
                  <a:cubicBezTo>
                    <a:pt x="17705" y="4513"/>
                    <a:pt x="16598" y="4703"/>
                    <a:pt x="15538" y="5060"/>
                  </a:cubicBezTo>
                  <a:cubicBezTo>
                    <a:pt x="15562" y="4608"/>
                    <a:pt x="15443" y="3977"/>
                    <a:pt x="14824" y="3370"/>
                  </a:cubicBezTo>
                  <a:cubicBezTo>
                    <a:pt x="14502" y="3036"/>
                    <a:pt x="13919" y="2655"/>
                    <a:pt x="12978" y="2655"/>
                  </a:cubicBezTo>
                  <a:cubicBezTo>
                    <a:pt x="12073" y="2655"/>
                    <a:pt x="11228" y="3024"/>
                    <a:pt x="11061" y="3096"/>
                  </a:cubicBezTo>
                  <a:cubicBezTo>
                    <a:pt x="11038" y="3120"/>
                    <a:pt x="11014" y="3120"/>
                    <a:pt x="10990" y="3131"/>
                  </a:cubicBezTo>
                  <a:cubicBezTo>
                    <a:pt x="6978" y="5239"/>
                    <a:pt x="6799" y="9442"/>
                    <a:pt x="6799" y="9620"/>
                  </a:cubicBezTo>
                  <a:cubicBezTo>
                    <a:pt x="6787" y="10275"/>
                    <a:pt x="7204" y="10870"/>
                    <a:pt x="7811" y="11073"/>
                  </a:cubicBezTo>
                  <a:cubicBezTo>
                    <a:pt x="7073" y="12073"/>
                    <a:pt x="6430" y="13097"/>
                    <a:pt x="5930" y="14097"/>
                  </a:cubicBezTo>
                  <a:cubicBezTo>
                    <a:pt x="5918" y="14145"/>
                    <a:pt x="5882" y="14169"/>
                    <a:pt x="5870" y="14216"/>
                  </a:cubicBezTo>
                  <a:cubicBezTo>
                    <a:pt x="5716" y="14573"/>
                    <a:pt x="5061" y="16347"/>
                    <a:pt x="5668" y="17859"/>
                  </a:cubicBezTo>
                  <a:cubicBezTo>
                    <a:pt x="5335" y="17836"/>
                    <a:pt x="4989" y="17824"/>
                    <a:pt x="4644" y="17824"/>
                  </a:cubicBezTo>
                  <a:cubicBezTo>
                    <a:pt x="3561" y="17824"/>
                    <a:pt x="2799" y="17967"/>
                    <a:pt x="2608" y="18014"/>
                  </a:cubicBezTo>
                  <a:cubicBezTo>
                    <a:pt x="1536" y="18240"/>
                    <a:pt x="1" y="19276"/>
                    <a:pt x="108" y="21288"/>
                  </a:cubicBezTo>
                  <a:cubicBezTo>
                    <a:pt x="227" y="23372"/>
                    <a:pt x="2656" y="24205"/>
                    <a:pt x="4882" y="24289"/>
                  </a:cubicBezTo>
                  <a:lnTo>
                    <a:pt x="4942" y="24289"/>
                  </a:lnTo>
                  <a:cubicBezTo>
                    <a:pt x="8704" y="24289"/>
                    <a:pt x="12693" y="23182"/>
                    <a:pt x="16467" y="21098"/>
                  </a:cubicBezTo>
                  <a:cubicBezTo>
                    <a:pt x="16729" y="20919"/>
                    <a:pt x="17026" y="20753"/>
                    <a:pt x="17312" y="20574"/>
                  </a:cubicBezTo>
                  <a:cubicBezTo>
                    <a:pt x="17443" y="21253"/>
                    <a:pt x="18039" y="21753"/>
                    <a:pt x="18753" y="21765"/>
                  </a:cubicBezTo>
                  <a:lnTo>
                    <a:pt x="18789" y="21765"/>
                  </a:lnTo>
                  <a:cubicBezTo>
                    <a:pt x="18884" y="21765"/>
                    <a:pt x="19182" y="21765"/>
                    <a:pt x="19622" y="21705"/>
                  </a:cubicBezTo>
                  <a:lnTo>
                    <a:pt x="19622" y="21705"/>
                  </a:lnTo>
                  <a:cubicBezTo>
                    <a:pt x="18979" y="22503"/>
                    <a:pt x="18693" y="23539"/>
                    <a:pt x="19289" y="24491"/>
                  </a:cubicBezTo>
                  <a:cubicBezTo>
                    <a:pt x="19753" y="25217"/>
                    <a:pt x="20479" y="25634"/>
                    <a:pt x="21289" y="25634"/>
                  </a:cubicBezTo>
                  <a:cubicBezTo>
                    <a:pt x="21598" y="25634"/>
                    <a:pt x="21849" y="25575"/>
                    <a:pt x="22003" y="25515"/>
                  </a:cubicBezTo>
                  <a:cubicBezTo>
                    <a:pt x="22230" y="25444"/>
                    <a:pt x="22968" y="25146"/>
                    <a:pt x="23682" y="24408"/>
                  </a:cubicBezTo>
                  <a:cubicBezTo>
                    <a:pt x="23718" y="24372"/>
                    <a:pt x="23754" y="24336"/>
                    <a:pt x="23801" y="24289"/>
                  </a:cubicBezTo>
                  <a:cubicBezTo>
                    <a:pt x="24230" y="23836"/>
                    <a:pt x="24908" y="23134"/>
                    <a:pt x="26170" y="22979"/>
                  </a:cubicBezTo>
                  <a:lnTo>
                    <a:pt x="26242" y="22979"/>
                  </a:lnTo>
                  <a:cubicBezTo>
                    <a:pt x="26272" y="22979"/>
                    <a:pt x="26302" y="22978"/>
                    <a:pt x="26331" y="22978"/>
                  </a:cubicBezTo>
                  <a:cubicBezTo>
                    <a:pt x="26885" y="22978"/>
                    <a:pt x="27440" y="23080"/>
                    <a:pt x="28028" y="23193"/>
                  </a:cubicBezTo>
                  <a:cubicBezTo>
                    <a:pt x="28456" y="23265"/>
                    <a:pt x="28909" y="23360"/>
                    <a:pt x="29397" y="23420"/>
                  </a:cubicBezTo>
                  <a:cubicBezTo>
                    <a:pt x="29921" y="23479"/>
                    <a:pt x="30385" y="23503"/>
                    <a:pt x="30814" y="23503"/>
                  </a:cubicBezTo>
                  <a:cubicBezTo>
                    <a:pt x="31243" y="23503"/>
                    <a:pt x="31659" y="23479"/>
                    <a:pt x="32064" y="23420"/>
                  </a:cubicBezTo>
                  <a:cubicBezTo>
                    <a:pt x="34160" y="23122"/>
                    <a:pt x="35636" y="21896"/>
                    <a:pt x="36029" y="20157"/>
                  </a:cubicBezTo>
                  <a:cubicBezTo>
                    <a:pt x="36112" y="19979"/>
                    <a:pt x="36136" y="19788"/>
                    <a:pt x="36136" y="19574"/>
                  </a:cubicBezTo>
                  <a:lnTo>
                    <a:pt x="36136" y="19407"/>
                  </a:lnTo>
                  <a:cubicBezTo>
                    <a:pt x="36493" y="19979"/>
                    <a:pt x="37077" y="20443"/>
                    <a:pt x="37803" y="20717"/>
                  </a:cubicBezTo>
                  <a:cubicBezTo>
                    <a:pt x="38553" y="21003"/>
                    <a:pt x="39351" y="21157"/>
                    <a:pt x="40184" y="21157"/>
                  </a:cubicBezTo>
                  <a:cubicBezTo>
                    <a:pt x="40768" y="21157"/>
                    <a:pt x="41375" y="21074"/>
                    <a:pt x="41922" y="20943"/>
                  </a:cubicBezTo>
                  <a:cubicBezTo>
                    <a:pt x="42804" y="20776"/>
                    <a:pt x="43625" y="20515"/>
                    <a:pt x="44387" y="20157"/>
                  </a:cubicBezTo>
                  <a:lnTo>
                    <a:pt x="44387" y="20157"/>
                  </a:lnTo>
                  <a:cubicBezTo>
                    <a:pt x="44113" y="21550"/>
                    <a:pt x="45304" y="22908"/>
                    <a:pt x="46661" y="23777"/>
                  </a:cubicBezTo>
                  <a:cubicBezTo>
                    <a:pt x="46673" y="23789"/>
                    <a:pt x="46709" y="23801"/>
                    <a:pt x="46721" y="23801"/>
                  </a:cubicBezTo>
                  <a:cubicBezTo>
                    <a:pt x="49042" y="25158"/>
                    <a:pt x="51828" y="25872"/>
                    <a:pt x="54769" y="25872"/>
                  </a:cubicBezTo>
                  <a:cubicBezTo>
                    <a:pt x="56948" y="25872"/>
                    <a:pt x="58460" y="25479"/>
                    <a:pt x="58520" y="25468"/>
                  </a:cubicBezTo>
                  <a:cubicBezTo>
                    <a:pt x="59175" y="25301"/>
                    <a:pt x="59627" y="24729"/>
                    <a:pt x="59639" y="24074"/>
                  </a:cubicBezTo>
                  <a:cubicBezTo>
                    <a:pt x="59818" y="24074"/>
                    <a:pt x="59996" y="24086"/>
                    <a:pt x="60175" y="24086"/>
                  </a:cubicBezTo>
                  <a:cubicBezTo>
                    <a:pt x="61901" y="24086"/>
                    <a:pt x="63116" y="23717"/>
                    <a:pt x="63901" y="22943"/>
                  </a:cubicBezTo>
                  <a:cubicBezTo>
                    <a:pt x="64401" y="24229"/>
                    <a:pt x="65032" y="25051"/>
                    <a:pt x="65187" y="25241"/>
                  </a:cubicBezTo>
                  <a:cubicBezTo>
                    <a:pt x="65628" y="25801"/>
                    <a:pt x="66485" y="26408"/>
                    <a:pt x="67604" y="26408"/>
                  </a:cubicBezTo>
                  <a:cubicBezTo>
                    <a:pt x="68092" y="26408"/>
                    <a:pt x="68604" y="26289"/>
                    <a:pt x="69081" y="26051"/>
                  </a:cubicBezTo>
                  <a:cubicBezTo>
                    <a:pt x="70533" y="25325"/>
                    <a:pt x="70700" y="23658"/>
                    <a:pt x="70331" y="22074"/>
                  </a:cubicBezTo>
                  <a:lnTo>
                    <a:pt x="70331" y="22074"/>
                  </a:lnTo>
                  <a:cubicBezTo>
                    <a:pt x="70605" y="22431"/>
                    <a:pt x="71045" y="22646"/>
                    <a:pt x="71486" y="22646"/>
                  </a:cubicBezTo>
                  <a:cubicBezTo>
                    <a:pt x="71664" y="22646"/>
                    <a:pt x="71843" y="22610"/>
                    <a:pt x="72021" y="22539"/>
                  </a:cubicBezTo>
                  <a:cubicBezTo>
                    <a:pt x="72772" y="22253"/>
                    <a:pt x="73153" y="21419"/>
                    <a:pt x="72903" y="20657"/>
                  </a:cubicBezTo>
                  <a:cubicBezTo>
                    <a:pt x="72855" y="20538"/>
                    <a:pt x="71843" y="17598"/>
                    <a:pt x="68962" y="13954"/>
                  </a:cubicBezTo>
                  <a:cubicBezTo>
                    <a:pt x="66318" y="10620"/>
                    <a:pt x="61556" y="5989"/>
                    <a:pt x="53745" y="2893"/>
                  </a:cubicBezTo>
                  <a:cubicBezTo>
                    <a:pt x="53698" y="2881"/>
                    <a:pt x="53662" y="2858"/>
                    <a:pt x="53602" y="2846"/>
                  </a:cubicBezTo>
                  <a:cubicBezTo>
                    <a:pt x="53448" y="2798"/>
                    <a:pt x="52114" y="2441"/>
                    <a:pt x="50769" y="2441"/>
                  </a:cubicBezTo>
                  <a:cubicBezTo>
                    <a:pt x="48364" y="2441"/>
                    <a:pt x="47602" y="3667"/>
                    <a:pt x="47364" y="4393"/>
                  </a:cubicBezTo>
                  <a:cubicBezTo>
                    <a:pt x="46637" y="6632"/>
                    <a:pt x="48138" y="8144"/>
                    <a:pt x="49054" y="8656"/>
                  </a:cubicBezTo>
                  <a:cubicBezTo>
                    <a:pt x="49209" y="8739"/>
                    <a:pt x="49828" y="9085"/>
                    <a:pt x="50805" y="9442"/>
                  </a:cubicBezTo>
                  <a:cubicBezTo>
                    <a:pt x="50483" y="9501"/>
                    <a:pt x="50185" y="9573"/>
                    <a:pt x="49876" y="9668"/>
                  </a:cubicBezTo>
                  <a:cubicBezTo>
                    <a:pt x="49459" y="9787"/>
                    <a:pt x="49090" y="9930"/>
                    <a:pt x="48733" y="10108"/>
                  </a:cubicBezTo>
                  <a:cubicBezTo>
                    <a:pt x="48495" y="9466"/>
                    <a:pt x="47983" y="8906"/>
                    <a:pt x="47387" y="8501"/>
                  </a:cubicBezTo>
                  <a:cubicBezTo>
                    <a:pt x="47364" y="8489"/>
                    <a:pt x="47352" y="8477"/>
                    <a:pt x="47316" y="8454"/>
                  </a:cubicBezTo>
                  <a:cubicBezTo>
                    <a:pt x="46709" y="8084"/>
                    <a:pt x="46042" y="7834"/>
                    <a:pt x="45340" y="7656"/>
                  </a:cubicBezTo>
                  <a:cubicBezTo>
                    <a:pt x="45054" y="7561"/>
                    <a:pt x="44709" y="7489"/>
                    <a:pt x="44292" y="7406"/>
                  </a:cubicBezTo>
                  <a:cubicBezTo>
                    <a:pt x="43637" y="7251"/>
                    <a:pt x="43256" y="7191"/>
                    <a:pt x="43030" y="7144"/>
                  </a:cubicBezTo>
                  <a:lnTo>
                    <a:pt x="42958" y="7132"/>
                  </a:lnTo>
                  <a:cubicBezTo>
                    <a:pt x="42589" y="7013"/>
                    <a:pt x="42256" y="6906"/>
                    <a:pt x="41994" y="6763"/>
                  </a:cubicBezTo>
                  <a:cubicBezTo>
                    <a:pt x="41410" y="6429"/>
                    <a:pt x="40827" y="5406"/>
                    <a:pt x="40744" y="5060"/>
                  </a:cubicBezTo>
                  <a:cubicBezTo>
                    <a:pt x="40708" y="4858"/>
                    <a:pt x="40696" y="4429"/>
                    <a:pt x="40958" y="4191"/>
                  </a:cubicBezTo>
                  <a:cubicBezTo>
                    <a:pt x="41696" y="3536"/>
                    <a:pt x="41946" y="2560"/>
                    <a:pt x="41589" y="1655"/>
                  </a:cubicBezTo>
                  <a:cubicBezTo>
                    <a:pt x="41220" y="691"/>
                    <a:pt x="40232" y="0"/>
                    <a:pt x="392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 name="Google Shape;148;p25"/>
          <p:cNvSpPr/>
          <p:nvPr>
            <p:ph idx="2" type="pic"/>
          </p:nvPr>
        </p:nvSpPr>
        <p:spPr>
          <a:xfrm>
            <a:off x="5637275" y="0"/>
            <a:ext cx="3506700" cy="4168500"/>
          </a:xfrm>
          <a:prstGeom prst="rect">
            <a:avLst/>
          </a:prstGeom>
          <a:noFill/>
          <a:ln>
            <a:noFill/>
          </a:ln>
        </p:spPr>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49" name="Shape 149"/>
        <p:cNvGrpSpPr/>
        <p:nvPr/>
      </p:nvGrpSpPr>
      <p:grpSpPr>
        <a:xfrm>
          <a:off x="0" y="0"/>
          <a:ext cx="0" cy="0"/>
          <a:chOff x="0" y="0"/>
          <a:chExt cx="0" cy="0"/>
        </a:xfrm>
      </p:grpSpPr>
      <p:sp>
        <p:nvSpPr>
          <p:cNvPr id="150" name="Google Shape;150;p26"/>
          <p:cNvSpPr txBox="1"/>
          <p:nvPr>
            <p:ph idx="1" type="subTitle"/>
          </p:nvPr>
        </p:nvSpPr>
        <p:spPr>
          <a:xfrm>
            <a:off x="948600" y="2851150"/>
            <a:ext cx="2336400" cy="4974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200">
                <a:solidFill>
                  <a:schemeClr val="dk1"/>
                </a:solidFill>
                <a:latin typeface="Bellefair"/>
                <a:ea typeface="Bellefair"/>
                <a:cs typeface="Bellefair"/>
                <a:sym typeface="Bellefai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51" name="Google Shape;151;p26"/>
          <p:cNvSpPr txBox="1"/>
          <p:nvPr>
            <p:ph idx="2" type="subTitle"/>
          </p:nvPr>
        </p:nvSpPr>
        <p:spPr>
          <a:xfrm>
            <a:off x="948600" y="3238457"/>
            <a:ext cx="2336400" cy="77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2" name="Google Shape;152;p26"/>
          <p:cNvSpPr txBox="1"/>
          <p:nvPr>
            <p:ph idx="3" type="subTitle"/>
          </p:nvPr>
        </p:nvSpPr>
        <p:spPr>
          <a:xfrm>
            <a:off x="3403800" y="3238457"/>
            <a:ext cx="2336400" cy="77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3" name="Google Shape;153;p26"/>
          <p:cNvSpPr txBox="1"/>
          <p:nvPr>
            <p:ph idx="4" type="subTitle"/>
          </p:nvPr>
        </p:nvSpPr>
        <p:spPr>
          <a:xfrm>
            <a:off x="5859000" y="3238457"/>
            <a:ext cx="2336400" cy="77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4" name="Google Shape;154;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55" name="Google Shape;155;p26"/>
          <p:cNvSpPr txBox="1"/>
          <p:nvPr>
            <p:ph idx="5" type="subTitle"/>
          </p:nvPr>
        </p:nvSpPr>
        <p:spPr>
          <a:xfrm>
            <a:off x="3403800" y="2851150"/>
            <a:ext cx="2336400" cy="4974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200">
                <a:solidFill>
                  <a:schemeClr val="dk1"/>
                </a:solidFill>
                <a:latin typeface="Bellefair"/>
                <a:ea typeface="Bellefair"/>
                <a:cs typeface="Bellefair"/>
                <a:sym typeface="Bellefai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56" name="Google Shape;156;p26"/>
          <p:cNvSpPr txBox="1"/>
          <p:nvPr>
            <p:ph idx="6" type="subTitle"/>
          </p:nvPr>
        </p:nvSpPr>
        <p:spPr>
          <a:xfrm>
            <a:off x="5859000" y="2851150"/>
            <a:ext cx="2336400" cy="4974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200">
                <a:solidFill>
                  <a:schemeClr val="dk1"/>
                </a:solidFill>
                <a:latin typeface="Bellefair"/>
                <a:ea typeface="Bellefair"/>
                <a:cs typeface="Bellefair"/>
                <a:sym typeface="Bellefair"/>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157" name="Google Shape;157;p26"/>
          <p:cNvGrpSpPr/>
          <p:nvPr/>
        </p:nvGrpSpPr>
        <p:grpSpPr>
          <a:xfrm flipH="1" rot="10800000">
            <a:off x="0" y="4503598"/>
            <a:ext cx="9144000" cy="1621438"/>
            <a:chOff x="0" y="4503598"/>
            <a:chExt cx="9144000" cy="1621438"/>
          </a:xfrm>
        </p:grpSpPr>
        <p:sp>
          <p:nvSpPr>
            <p:cNvPr id="158" name="Google Shape;158;p26"/>
            <p:cNvSpPr/>
            <p:nvPr/>
          </p:nvSpPr>
          <p:spPr>
            <a:xfrm flipH="1">
              <a:off x="4524592" y="4503598"/>
              <a:ext cx="4619408" cy="1621438"/>
            </a:xfrm>
            <a:custGeom>
              <a:rect b="b" l="l" r="r" t="t"/>
              <a:pathLst>
                <a:path extrusionOk="0" h="27849" w="79344">
                  <a:moveTo>
                    <a:pt x="21122" y="0"/>
                  </a:moveTo>
                  <a:cubicBezTo>
                    <a:pt x="19693" y="0"/>
                    <a:pt x="18372" y="786"/>
                    <a:pt x="17598" y="2108"/>
                  </a:cubicBezTo>
                  <a:cubicBezTo>
                    <a:pt x="17407" y="2441"/>
                    <a:pt x="17241" y="2798"/>
                    <a:pt x="17110" y="3167"/>
                  </a:cubicBezTo>
                  <a:cubicBezTo>
                    <a:pt x="16836" y="3084"/>
                    <a:pt x="16550" y="3024"/>
                    <a:pt x="16276" y="3001"/>
                  </a:cubicBezTo>
                  <a:cubicBezTo>
                    <a:pt x="16121" y="2977"/>
                    <a:pt x="15895" y="2929"/>
                    <a:pt x="15645" y="2917"/>
                  </a:cubicBezTo>
                  <a:cubicBezTo>
                    <a:pt x="15359" y="2894"/>
                    <a:pt x="15070" y="2882"/>
                    <a:pt x="14778" y="2882"/>
                  </a:cubicBezTo>
                  <a:cubicBezTo>
                    <a:pt x="14194" y="2882"/>
                    <a:pt x="13601" y="2929"/>
                    <a:pt x="13014" y="3024"/>
                  </a:cubicBezTo>
                  <a:cubicBezTo>
                    <a:pt x="10347" y="3441"/>
                    <a:pt x="8311" y="4370"/>
                    <a:pt x="6954" y="5799"/>
                  </a:cubicBezTo>
                  <a:cubicBezTo>
                    <a:pt x="6727" y="6037"/>
                    <a:pt x="6489" y="6323"/>
                    <a:pt x="6263" y="6668"/>
                  </a:cubicBezTo>
                  <a:cubicBezTo>
                    <a:pt x="5334" y="8025"/>
                    <a:pt x="4525" y="10299"/>
                    <a:pt x="5358" y="12204"/>
                  </a:cubicBezTo>
                  <a:cubicBezTo>
                    <a:pt x="5525" y="12573"/>
                    <a:pt x="5751" y="12919"/>
                    <a:pt x="6001" y="13216"/>
                  </a:cubicBezTo>
                  <a:cubicBezTo>
                    <a:pt x="4799" y="14097"/>
                    <a:pt x="3906" y="14955"/>
                    <a:pt x="3334" y="15597"/>
                  </a:cubicBezTo>
                  <a:cubicBezTo>
                    <a:pt x="1477" y="17514"/>
                    <a:pt x="0" y="20824"/>
                    <a:pt x="1917" y="23920"/>
                  </a:cubicBezTo>
                  <a:cubicBezTo>
                    <a:pt x="2917" y="25539"/>
                    <a:pt x="4739" y="26456"/>
                    <a:pt x="6906" y="26456"/>
                  </a:cubicBezTo>
                  <a:cubicBezTo>
                    <a:pt x="7120" y="26456"/>
                    <a:pt x="7335" y="26444"/>
                    <a:pt x="7549" y="26432"/>
                  </a:cubicBezTo>
                  <a:cubicBezTo>
                    <a:pt x="8704" y="26337"/>
                    <a:pt x="9894" y="26027"/>
                    <a:pt x="11085" y="25527"/>
                  </a:cubicBezTo>
                  <a:cubicBezTo>
                    <a:pt x="12264" y="25015"/>
                    <a:pt x="13133" y="24253"/>
                    <a:pt x="13788" y="23539"/>
                  </a:cubicBezTo>
                  <a:cubicBezTo>
                    <a:pt x="14121" y="23872"/>
                    <a:pt x="14514" y="24170"/>
                    <a:pt x="14931" y="24432"/>
                  </a:cubicBezTo>
                  <a:cubicBezTo>
                    <a:pt x="17014" y="25777"/>
                    <a:pt x="19455" y="26444"/>
                    <a:pt x="22158" y="26444"/>
                  </a:cubicBezTo>
                  <a:cubicBezTo>
                    <a:pt x="25837" y="26444"/>
                    <a:pt x="29325" y="25182"/>
                    <a:pt x="31647" y="24099"/>
                  </a:cubicBezTo>
                  <a:cubicBezTo>
                    <a:pt x="32254" y="25230"/>
                    <a:pt x="33409" y="26194"/>
                    <a:pt x="35040" y="26861"/>
                  </a:cubicBezTo>
                  <a:cubicBezTo>
                    <a:pt x="35076" y="26873"/>
                    <a:pt x="35124" y="26896"/>
                    <a:pt x="35159" y="26908"/>
                  </a:cubicBezTo>
                  <a:cubicBezTo>
                    <a:pt x="36886" y="27527"/>
                    <a:pt x="38708" y="27849"/>
                    <a:pt x="40613" y="27849"/>
                  </a:cubicBezTo>
                  <a:cubicBezTo>
                    <a:pt x="44815" y="27849"/>
                    <a:pt x="47935" y="26325"/>
                    <a:pt x="48292" y="26158"/>
                  </a:cubicBezTo>
                  <a:cubicBezTo>
                    <a:pt x="49411" y="25599"/>
                    <a:pt x="50018" y="24432"/>
                    <a:pt x="49923" y="23241"/>
                  </a:cubicBezTo>
                  <a:lnTo>
                    <a:pt x="49923" y="23241"/>
                  </a:lnTo>
                  <a:cubicBezTo>
                    <a:pt x="50364" y="23337"/>
                    <a:pt x="50697" y="23575"/>
                    <a:pt x="51019" y="23813"/>
                  </a:cubicBezTo>
                  <a:cubicBezTo>
                    <a:pt x="51078" y="23860"/>
                    <a:pt x="51126" y="23884"/>
                    <a:pt x="51173" y="23932"/>
                  </a:cubicBezTo>
                  <a:cubicBezTo>
                    <a:pt x="52245" y="24706"/>
                    <a:pt x="53281" y="24944"/>
                    <a:pt x="53686" y="25003"/>
                  </a:cubicBezTo>
                  <a:cubicBezTo>
                    <a:pt x="53864" y="25027"/>
                    <a:pt x="54043" y="25051"/>
                    <a:pt x="54233" y="25051"/>
                  </a:cubicBezTo>
                  <a:cubicBezTo>
                    <a:pt x="55829" y="25051"/>
                    <a:pt x="57210" y="24039"/>
                    <a:pt x="57793" y="22467"/>
                  </a:cubicBezTo>
                  <a:cubicBezTo>
                    <a:pt x="57805" y="22408"/>
                    <a:pt x="57829" y="22372"/>
                    <a:pt x="57853" y="22313"/>
                  </a:cubicBezTo>
                  <a:lnTo>
                    <a:pt x="58484" y="22396"/>
                  </a:lnTo>
                  <a:cubicBezTo>
                    <a:pt x="59162" y="22491"/>
                    <a:pt x="59829" y="22515"/>
                    <a:pt x="60472" y="22515"/>
                  </a:cubicBezTo>
                  <a:cubicBezTo>
                    <a:pt x="61949" y="22515"/>
                    <a:pt x="63199" y="22277"/>
                    <a:pt x="64199" y="21813"/>
                  </a:cubicBezTo>
                  <a:cubicBezTo>
                    <a:pt x="64532" y="22408"/>
                    <a:pt x="64830" y="22801"/>
                    <a:pt x="64973" y="22979"/>
                  </a:cubicBezTo>
                  <a:cubicBezTo>
                    <a:pt x="65639" y="23837"/>
                    <a:pt x="66902" y="24753"/>
                    <a:pt x="68509" y="24753"/>
                  </a:cubicBezTo>
                  <a:cubicBezTo>
                    <a:pt x="68664" y="24753"/>
                    <a:pt x="68807" y="24730"/>
                    <a:pt x="68961" y="24718"/>
                  </a:cubicBezTo>
                  <a:cubicBezTo>
                    <a:pt x="69152" y="25670"/>
                    <a:pt x="69807" y="26504"/>
                    <a:pt x="70759" y="26896"/>
                  </a:cubicBezTo>
                  <a:cubicBezTo>
                    <a:pt x="71116" y="27039"/>
                    <a:pt x="71497" y="27099"/>
                    <a:pt x="71855" y="27099"/>
                  </a:cubicBezTo>
                  <a:cubicBezTo>
                    <a:pt x="72986" y="27099"/>
                    <a:pt x="74057" y="26444"/>
                    <a:pt x="74569" y="25361"/>
                  </a:cubicBezTo>
                  <a:cubicBezTo>
                    <a:pt x="74772" y="24932"/>
                    <a:pt x="79344" y="14562"/>
                    <a:pt x="69235" y="3513"/>
                  </a:cubicBezTo>
                  <a:cubicBezTo>
                    <a:pt x="69164" y="3417"/>
                    <a:pt x="69080" y="3346"/>
                    <a:pt x="68985" y="3263"/>
                  </a:cubicBezTo>
                  <a:cubicBezTo>
                    <a:pt x="68342" y="2715"/>
                    <a:pt x="66080" y="941"/>
                    <a:pt x="63639" y="941"/>
                  </a:cubicBezTo>
                  <a:cubicBezTo>
                    <a:pt x="62818" y="941"/>
                    <a:pt x="62044" y="1131"/>
                    <a:pt x="61365" y="1512"/>
                  </a:cubicBezTo>
                  <a:cubicBezTo>
                    <a:pt x="59829" y="2370"/>
                    <a:pt x="59234" y="3525"/>
                    <a:pt x="59008" y="4394"/>
                  </a:cubicBezTo>
                  <a:cubicBezTo>
                    <a:pt x="57555" y="3846"/>
                    <a:pt x="55757" y="3370"/>
                    <a:pt x="53769" y="3370"/>
                  </a:cubicBezTo>
                  <a:cubicBezTo>
                    <a:pt x="52269" y="3370"/>
                    <a:pt x="50816" y="3632"/>
                    <a:pt x="49459" y="4179"/>
                  </a:cubicBezTo>
                  <a:cubicBezTo>
                    <a:pt x="49340" y="4227"/>
                    <a:pt x="49233" y="4275"/>
                    <a:pt x="49125" y="4310"/>
                  </a:cubicBezTo>
                  <a:cubicBezTo>
                    <a:pt x="48852" y="3108"/>
                    <a:pt x="48054" y="1953"/>
                    <a:pt x="46661" y="1262"/>
                  </a:cubicBezTo>
                  <a:cubicBezTo>
                    <a:pt x="46113" y="1000"/>
                    <a:pt x="45518" y="846"/>
                    <a:pt x="44899" y="846"/>
                  </a:cubicBezTo>
                  <a:cubicBezTo>
                    <a:pt x="42732" y="846"/>
                    <a:pt x="41124" y="2584"/>
                    <a:pt x="40291" y="3751"/>
                  </a:cubicBezTo>
                  <a:cubicBezTo>
                    <a:pt x="39612" y="3060"/>
                    <a:pt x="38815" y="2548"/>
                    <a:pt x="37898" y="2167"/>
                  </a:cubicBezTo>
                  <a:cubicBezTo>
                    <a:pt x="36940" y="1790"/>
                    <a:pt x="35855" y="1589"/>
                    <a:pt x="34671" y="1589"/>
                  </a:cubicBezTo>
                  <a:cubicBezTo>
                    <a:pt x="34545" y="1589"/>
                    <a:pt x="34418" y="1591"/>
                    <a:pt x="34290" y="1596"/>
                  </a:cubicBezTo>
                  <a:cubicBezTo>
                    <a:pt x="32290" y="1655"/>
                    <a:pt x="30230" y="2227"/>
                    <a:pt x="28373" y="3275"/>
                  </a:cubicBezTo>
                  <a:cubicBezTo>
                    <a:pt x="27539" y="3751"/>
                    <a:pt x="26468" y="4418"/>
                    <a:pt x="25682" y="5525"/>
                  </a:cubicBezTo>
                  <a:cubicBezTo>
                    <a:pt x="25349" y="5989"/>
                    <a:pt x="25099" y="6501"/>
                    <a:pt x="24944" y="7073"/>
                  </a:cubicBezTo>
                  <a:cubicBezTo>
                    <a:pt x="24825" y="7025"/>
                    <a:pt x="24741" y="6989"/>
                    <a:pt x="24682" y="6954"/>
                  </a:cubicBezTo>
                  <a:cubicBezTo>
                    <a:pt x="24563" y="6858"/>
                    <a:pt x="24384" y="6620"/>
                    <a:pt x="24253" y="6394"/>
                  </a:cubicBezTo>
                  <a:cubicBezTo>
                    <a:pt x="25146" y="5358"/>
                    <a:pt x="25408" y="3917"/>
                    <a:pt x="24908" y="2608"/>
                  </a:cubicBezTo>
                  <a:cubicBezTo>
                    <a:pt x="24313" y="1036"/>
                    <a:pt x="22789" y="0"/>
                    <a:pt x="21122"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6"/>
            <p:cNvSpPr/>
            <p:nvPr/>
          </p:nvSpPr>
          <p:spPr>
            <a:xfrm>
              <a:off x="0" y="4577624"/>
              <a:ext cx="4882853" cy="1508487"/>
            </a:xfrm>
            <a:custGeom>
              <a:rect b="b" l="l" r="r" t="t"/>
              <a:pathLst>
                <a:path extrusionOk="0" h="25909" w="83869">
                  <a:moveTo>
                    <a:pt x="58079" y="0"/>
                  </a:moveTo>
                  <a:cubicBezTo>
                    <a:pt x="55972" y="0"/>
                    <a:pt x="54115" y="1572"/>
                    <a:pt x="53412" y="2239"/>
                  </a:cubicBezTo>
                  <a:lnTo>
                    <a:pt x="53329" y="2334"/>
                  </a:lnTo>
                  <a:cubicBezTo>
                    <a:pt x="52864" y="2810"/>
                    <a:pt x="52448" y="3310"/>
                    <a:pt x="52043" y="3834"/>
                  </a:cubicBezTo>
                  <a:cubicBezTo>
                    <a:pt x="51233" y="2691"/>
                    <a:pt x="50162" y="1846"/>
                    <a:pt x="48864" y="1322"/>
                  </a:cubicBezTo>
                  <a:cubicBezTo>
                    <a:pt x="47902" y="944"/>
                    <a:pt x="46812" y="732"/>
                    <a:pt x="45621" y="732"/>
                  </a:cubicBezTo>
                  <a:cubicBezTo>
                    <a:pt x="45500" y="732"/>
                    <a:pt x="45379" y="734"/>
                    <a:pt x="45256" y="739"/>
                  </a:cubicBezTo>
                  <a:cubicBezTo>
                    <a:pt x="43256" y="798"/>
                    <a:pt x="41196" y="1382"/>
                    <a:pt x="39339" y="2417"/>
                  </a:cubicBezTo>
                  <a:cubicBezTo>
                    <a:pt x="38875" y="2679"/>
                    <a:pt x="38351" y="3001"/>
                    <a:pt x="37827" y="3417"/>
                  </a:cubicBezTo>
                  <a:lnTo>
                    <a:pt x="37743" y="3334"/>
                  </a:lnTo>
                  <a:cubicBezTo>
                    <a:pt x="36791" y="2453"/>
                    <a:pt x="35791" y="2263"/>
                    <a:pt x="35124" y="2263"/>
                  </a:cubicBezTo>
                  <a:cubicBezTo>
                    <a:pt x="34398" y="2263"/>
                    <a:pt x="33707" y="2465"/>
                    <a:pt x="33112" y="2858"/>
                  </a:cubicBezTo>
                  <a:cubicBezTo>
                    <a:pt x="32671" y="2048"/>
                    <a:pt x="31993" y="1429"/>
                    <a:pt x="31124" y="1072"/>
                  </a:cubicBezTo>
                  <a:cubicBezTo>
                    <a:pt x="30528" y="834"/>
                    <a:pt x="29933" y="715"/>
                    <a:pt x="29314" y="715"/>
                  </a:cubicBezTo>
                  <a:cubicBezTo>
                    <a:pt x="27456" y="715"/>
                    <a:pt x="26099" y="1858"/>
                    <a:pt x="25480" y="2870"/>
                  </a:cubicBezTo>
                  <a:cubicBezTo>
                    <a:pt x="25361" y="3060"/>
                    <a:pt x="25111" y="3489"/>
                    <a:pt x="24825" y="4120"/>
                  </a:cubicBezTo>
                  <a:cubicBezTo>
                    <a:pt x="24170" y="3906"/>
                    <a:pt x="23444" y="3787"/>
                    <a:pt x="22646" y="3775"/>
                  </a:cubicBezTo>
                  <a:cubicBezTo>
                    <a:pt x="22131" y="2915"/>
                    <a:pt x="21196" y="2331"/>
                    <a:pt x="20128" y="2331"/>
                  </a:cubicBezTo>
                  <a:cubicBezTo>
                    <a:pt x="20087" y="2331"/>
                    <a:pt x="20045" y="2332"/>
                    <a:pt x="20003" y="2334"/>
                  </a:cubicBezTo>
                  <a:cubicBezTo>
                    <a:pt x="19574" y="2346"/>
                    <a:pt x="9287" y="2810"/>
                    <a:pt x="1834" y="13585"/>
                  </a:cubicBezTo>
                  <a:cubicBezTo>
                    <a:pt x="1775" y="13669"/>
                    <a:pt x="1715" y="13776"/>
                    <a:pt x="1656" y="13871"/>
                  </a:cubicBezTo>
                  <a:cubicBezTo>
                    <a:pt x="1" y="16943"/>
                    <a:pt x="286" y="19836"/>
                    <a:pt x="2382" y="21217"/>
                  </a:cubicBezTo>
                  <a:cubicBezTo>
                    <a:pt x="3168" y="21753"/>
                    <a:pt x="4061" y="22027"/>
                    <a:pt x="4966" y="22027"/>
                  </a:cubicBezTo>
                  <a:cubicBezTo>
                    <a:pt x="6418" y="22027"/>
                    <a:pt x="7621" y="21289"/>
                    <a:pt x="8275" y="20598"/>
                  </a:cubicBezTo>
                  <a:cubicBezTo>
                    <a:pt x="8359" y="20503"/>
                    <a:pt x="8514" y="20336"/>
                    <a:pt x="8692" y="20134"/>
                  </a:cubicBezTo>
                  <a:cubicBezTo>
                    <a:pt x="9609" y="21372"/>
                    <a:pt x="11014" y="22265"/>
                    <a:pt x="12764" y="22622"/>
                  </a:cubicBezTo>
                  <a:cubicBezTo>
                    <a:pt x="13526" y="22765"/>
                    <a:pt x="14312" y="22813"/>
                    <a:pt x="15110" y="22813"/>
                  </a:cubicBezTo>
                  <a:cubicBezTo>
                    <a:pt x="18205" y="22813"/>
                    <a:pt x="20979" y="21670"/>
                    <a:pt x="23158" y="20360"/>
                  </a:cubicBezTo>
                  <a:cubicBezTo>
                    <a:pt x="23658" y="21586"/>
                    <a:pt x="24587" y="22694"/>
                    <a:pt x="25897" y="23527"/>
                  </a:cubicBezTo>
                  <a:cubicBezTo>
                    <a:pt x="27980" y="24861"/>
                    <a:pt x="30421" y="25539"/>
                    <a:pt x="33124" y="25539"/>
                  </a:cubicBezTo>
                  <a:cubicBezTo>
                    <a:pt x="36862" y="25539"/>
                    <a:pt x="40387" y="24230"/>
                    <a:pt x="42708" y="23134"/>
                  </a:cubicBezTo>
                  <a:cubicBezTo>
                    <a:pt x="43220" y="22896"/>
                    <a:pt x="43708" y="22646"/>
                    <a:pt x="44185" y="22384"/>
                  </a:cubicBezTo>
                  <a:cubicBezTo>
                    <a:pt x="44554" y="22170"/>
                    <a:pt x="44935" y="21967"/>
                    <a:pt x="45292" y="21741"/>
                  </a:cubicBezTo>
                  <a:cubicBezTo>
                    <a:pt x="46161" y="21205"/>
                    <a:pt x="46983" y="20610"/>
                    <a:pt x="47745" y="19979"/>
                  </a:cubicBezTo>
                  <a:cubicBezTo>
                    <a:pt x="48578" y="21503"/>
                    <a:pt x="50126" y="22598"/>
                    <a:pt x="52090" y="22991"/>
                  </a:cubicBezTo>
                  <a:cubicBezTo>
                    <a:pt x="52745" y="23122"/>
                    <a:pt x="53448" y="23182"/>
                    <a:pt x="54198" y="23182"/>
                  </a:cubicBezTo>
                  <a:cubicBezTo>
                    <a:pt x="54496" y="23182"/>
                    <a:pt x="54817" y="23182"/>
                    <a:pt x="55138" y="23158"/>
                  </a:cubicBezTo>
                  <a:cubicBezTo>
                    <a:pt x="55686" y="23122"/>
                    <a:pt x="56198" y="23051"/>
                    <a:pt x="56639" y="22991"/>
                  </a:cubicBezTo>
                  <a:cubicBezTo>
                    <a:pt x="57103" y="22932"/>
                    <a:pt x="57508" y="22884"/>
                    <a:pt x="57853" y="22884"/>
                  </a:cubicBezTo>
                  <a:cubicBezTo>
                    <a:pt x="57895" y="22884"/>
                    <a:pt x="57936" y="22848"/>
                    <a:pt x="57978" y="22848"/>
                  </a:cubicBezTo>
                  <a:cubicBezTo>
                    <a:pt x="58007" y="22848"/>
                    <a:pt x="58037" y="22867"/>
                    <a:pt x="58067" y="22932"/>
                  </a:cubicBezTo>
                  <a:cubicBezTo>
                    <a:pt x="58687" y="22932"/>
                    <a:pt x="58996" y="23360"/>
                    <a:pt x="59377" y="23849"/>
                  </a:cubicBezTo>
                  <a:cubicBezTo>
                    <a:pt x="59425" y="23908"/>
                    <a:pt x="59472" y="23908"/>
                    <a:pt x="59496" y="23956"/>
                  </a:cubicBezTo>
                  <a:cubicBezTo>
                    <a:pt x="60377" y="25015"/>
                    <a:pt x="61377" y="25492"/>
                    <a:pt x="61723" y="25634"/>
                  </a:cubicBezTo>
                  <a:cubicBezTo>
                    <a:pt x="62020" y="25754"/>
                    <a:pt x="62497" y="25908"/>
                    <a:pt x="63104" y="25908"/>
                  </a:cubicBezTo>
                  <a:cubicBezTo>
                    <a:pt x="64366" y="25908"/>
                    <a:pt x="65533" y="25277"/>
                    <a:pt x="66271" y="24182"/>
                  </a:cubicBezTo>
                  <a:cubicBezTo>
                    <a:pt x="66628" y="23658"/>
                    <a:pt x="66842" y="23063"/>
                    <a:pt x="66878" y="22456"/>
                  </a:cubicBezTo>
                  <a:cubicBezTo>
                    <a:pt x="69355" y="22360"/>
                    <a:pt x="71081" y="21813"/>
                    <a:pt x="71283" y="21753"/>
                  </a:cubicBezTo>
                  <a:cubicBezTo>
                    <a:pt x="72117" y="21491"/>
                    <a:pt x="72760" y="20860"/>
                    <a:pt x="73093" y="20098"/>
                  </a:cubicBezTo>
                  <a:cubicBezTo>
                    <a:pt x="73641" y="19979"/>
                    <a:pt x="74153" y="19836"/>
                    <a:pt x="74593" y="19622"/>
                  </a:cubicBezTo>
                  <a:cubicBezTo>
                    <a:pt x="74950" y="20193"/>
                    <a:pt x="75248" y="20562"/>
                    <a:pt x="75391" y="20729"/>
                  </a:cubicBezTo>
                  <a:cubicBezTo>
                    <a:pt x="76070" y="21515"/>
                    <a:pt x="77296" y="22348"/>
                    <a:pt x="78868" y="22348"/>
                  </a:cubicBezTo>
                  <a:cubicBezTo>
                    <a:pt x="79701" y="22348"/>
                    <a:pt x="80487" y="22122"/>
                    <a:pt x="81249" y="21682"/>
                  </a:cubicBezTo>
                  <a:cubicBezTo>
                    <a:pt x="83416" y="20431"/>
                    <a:pt x="83868" y="17562"/>
                    <a:pt x="82380" y="14407"/>
                  </a:cubicBezTo>
                  <a:cubicBezTo>
                    <a:pt x="82368" y="14359"/>
                    <a:pt x="82332" y="14324"/>
                    <a:pt x="82320" y="14288"/>
                  </a:cubicBezTo>
                  <a:cubicBezTo>
                    <a:pt x="79689" y="9263"/>
                    <a:pt x="75046" y="6168"/>
                    <a:pt x="72462" y="4739"/>
                  </a:cubicBezTo>
                  <a:cubicBezTo>
                    <a:pt x="71450" y="4132"/>
                    <a:pt x="68140" y="2346"/>
                    <a:pt x="64128" y="2346"/>
                  </a:cubicBezTo>
                  <a:cubicBezTo>
                    <a:pt x="63378" y="2346"/>
                    <a:pt x="62639" y="2405"/>
                    <a:pt x="61913" y="2536"/>
                  </a:cubicBezTo>
                  <a:cubicBezTo>
                    <a:pt x="61651" y="1965"/>
                    <a:pt x="61246" y="1429"/>
                    <a:pt x="60699" y="953"/>
                  </a:cubicBezTo>
                  <a:cubicBezTo>
                    <a:pt x="59960" y="322"/>
                    <a:pt x="59056" y="0"/>
                    <a:pt x="5807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60" name="Shape 160"/>
        <p:cNvGrpSpPr/>
        <p:nvPr/>
      </p:nvGrpSpPr>
      <p:grpSpPr>
        <a:xfrm>
          <a:off x="0" y="0"/>
          <a:ext cx="0" cy="0"/>
          <a:chOff x="0" y="0"/>
          <a:chExt cx="0" cy="0"/>
        </a:xfrm>
      </p:grpSpPr>
      <p:sp>
        <p:nvSpPr>
          <p:cNvPr id="161" name="Google Shape;161;p27"/>
          <p:cNvSpPr txBox="1"/>
          <p:nvPr>
            <p:ph idx="1" type="subTitle"/>
          </p:nvPr>
        </p:nvSpPr>
        <p:spPr>
          <a:xfrm>
            <a:off x="1236067" y="1841050"/>
            <a:ext cx="3055500" cy="4284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200">
                <a:solidFill>
                  <a:schemeClr val="dk1"/>
                </a:solidFill>
                <a:latin typeface="Caudex"/>
                <a:ea typeface="Caudex"/>
                <a:cs typeface="Caudex"/>
                <a:sym typeface="Caudex"/>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2" name="Google Shape;162;p27"/>
          <p:cNvSpPr txBox="1"/>
          <p:nvPr>
            <p:ph idx="2" type="subTitle"/>
          </p:nvPr>
        </p:nvSpPr>
        <p:spPr>
          <a:xfrm>
            <a:off x="1236067" y="2155721"/>
            <a:ext cx="3055500" cy="4848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3" name="Google Shape;163;p27"/>
          <p:cNvSpPr txBox="1"/>
          <p:nvPr>
            <p:ph idx="3" type="subTitle"/>
          </p:nvPr>
        </p:nvSpPr>
        <p:spPr>
          <a:xfrm>
            <a:off x="4852433" y="2155721"/>
            <a:ext cx="3055500" cy="4848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4" name="Google Shape;164;p27"/>
          <p:cNvSpPr txBox="1"/>
          <p:nvPr>
            <p:ph idx="4" type="subTitle"/>
          </p:nvPr>
        </p:nvSpPr>
        <p:spPr>
          <a:xfrm>
            <a:off x="1236067" y="3774246"/>
            <a:ext cx="3055500" cy="4848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5" name="Google Shape;165;p27"/>
          <p:cNvSpPr txBox="1"/>
          <p:nvPr>
            <p:ph idx="5" type="subTitle"/>
          </p:nvPr>
        </p:nvSpPr>
        <p:spPr>
          <a:xfrm>
            <a:off x="4852433" y="3774246"/>
            <a:ext cx="3055500" cy="4848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6" name="Google Shape;166;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67" name="Google Shape;167;p27"/>
          <p:cNvSpPr txBox="1"/>
          <p:nvPr>
            <p:ph idx="6" type="subTitle"/>
          </p:nvPr>
        </p:nvSpPr>
        <p:spPr>
          <a:xfrm>
            <a:off x="1236067" y="3459500"/>
            <a:ext cx="3055500" cy="4284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200">
                <a:solidFill>
                  <a:schemeClr val="dk1"/>
                </a:solidFill>
                <a:latin typeface="Caudex"/>
                <a:ea typeface="Caudex"/>
                <a:cs typeface="Caudex"/>
                <a:sym typeface="Caudex"/>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8" name="Google Shape;168;p27"/>
          <p:cNvSpPr txBox="1"/>
          <p:nvPr>
            <p:ph idx="7" type="subTitle"/>
          </p:nvPr>
        </p:nvSpPr>
        <p:spPr>
          <a:xfrm>
            <a:off x="4852433" y="1841050"/>
            <a:ext cx="3055500" cy="4284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200">
                <a:solidFill>
                  <a:schemeClr val="dk1"/>
                </a:solidFill>
                <a:latin typeface="Caudex"/>
                <a:ea typeface="Caudex"/>
                <a:cs typeface="Caudex"/>
                <a:sym typeface="Caudex"/>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9" name="Google Shape;169;p27"/>
          <p:cNvSpPr txBox="1"/>
          <p:nvPr>
            <p:ph idx="8" type="subTitle"/>
          </p:nvPr>
        </p:nvSpPr>
        <p:spPr>
          <a:xfrm>
            <a:off x="4852433" y="3459500"/>
            <a:ext cx="3055500" cy="4284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sz="2200">
                <a:solidFill>
                  <a:schemeClr val="dk1"/>
                </a:solidFill>
                <a:latin typeface="Caudex"/>
                <a:ea typeface="Caudex"/>
                <a:cs typeface="Caudex"/>
                <a:sym typeface="Caudex"/>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170" name="Google Shape;170;p27"/>
          <p:cNvGrpSpPr/>
          <p:nvPr/>
        </p:nvGrpSpPr>
        <p:grpSpPr>
          <a:xfrm flipH="1" rot="10800000">
            <a:off x="59131" y="4769490"/>
            <a:ext cx="9025738" cy="1573444"/>
            <a:chOff x="-78524" y="4503598"/>
            <a:chExt cx="9301049" cy="1621438"/>
          </a:xfrm>
        </p:grpSpPr>
        <p:sp>
          <p:nvSpPr>
            <p:cNvPr id="171" name="Google Shape;171;p27"/>
            <p:cNvSpPr/>
            <p:nvPr/>
          </p:nvSpPr>
          <p:spPr>
            <a:xfrm flipH="1">
              <a:off x="4603117" y="4503598"/>
              <a:ext cx="4619408" cy="1621438"/>
            </a:xfrm>
            <a:custGeom>
              <a:rect b="b" l="l" r="r" t="t"/>
              <a:pathLst>
                <a:path extrusionOk="0" h="27849" w="79344">
                  <a:moveTo>
                    <a:pt x="21122" y="0"/>
                  </a:moveTo>
                  <a:cubicBezTo>
                    <a:pt x="19693" y="0"/>
                    <a:pt x="18372" y="786"/>
                    <a:pt x="17598" y="2108"/>
                  </a:cubicBezTo>
                  <a:cubicBezTo>
                    <a:pt x="17407" y="2441"/>
                    <a:pt x="17241" y="2798"/>
                    <a:pt x="17110" y="3167"/>
                  </a:cubicBezTo>
                  <a:cubicBezTo>
                    <a:pt x="16836" y="3084"/>
                    <a:pt x="16550" y="3024"/>
                    <a:pt x="16276" y="3001"/>
                  </a:cubicBezTo>
                  <a:cubicBezTo>
                    <a:pt x="16121" y="2977"/>
                    <a:pt x="15895" y="2929"/>
                    <a:pt x="15645" y="2917"/>
                  </a:cubicBezTo>
                  <a:cubicBezTo>
                    <a:pt x="15359" y="2894"/>
                    <a:pt x="15070" y="2882"/>
                    <a:pt x="14778" y="2882"/>
                  </a:cubicBezTo>
                  <a:cubicBezTo>
                    <a:pt x="14194" y="2882"/>
                    <a:pt x="13601" y="2929"/>
                    <a:pt x="13014" y="3024"/>
                  </a:cubicBezTo>
                  <a:cubicBezTo>
                    <a:pt x="10347" y="3441"/>
                    <a:pt x="8311" y="4370"/>
                    <a:pt x="6954" y="5799"/>
                  </a:cubicBezTo>
                  <a:cubicBezTo>
                    <a:pt x="6727" y="6037"/>
                    <a:pt x="6489" y="6323"/>
                    <a:pt x="6263" y="6668"/>
                  </a:cubicBezTo>
                  <a:cubicBezTo>
                    <a:pt x="5334" y="8025"/>
                    <a:pt x="4525" y="10299"/>
                    <a:pt x="5358" y="12204"/>
                  </a:cubicBezTo>
                  <a:cubicBezTo>
                    <a:pt x="5525" y="12573"/>
                    <a:pt x="5751" y="12919"/>
                    <a:pt x="6001" y="13216"/>
                  </a:cubicBezTo>
                  <a:cubicBezTo>
                    <a:pt x="4799" y="14097"/>
                    <a:pt x="3906" y="14955"/>
                    <a:pt x="3334" y="15597"/>
                  </a:cubicBezTo>
                  <a:cubicBezTo>
                    <a:pt x="1477" y="17514"/>
                    <a:pt x="0" y="20824"/>
                    <a:pt x="1917" y="23920"/>
                  </a:cubicBezTo>
                  <a:cubicBezTo>
                    <a:pt x="2917" y="25539"/>
                    <a:pt x="4739" y="26456"/>
                    <a:pt x="6906" y="26456"/>
                  </a:cubicBezTo>
                  <a:cubicBezTo>
                    <a:pt x="7120" y="26456"/>
                    <a:pt x="7335" y="26444"/>
                    <a:pt x="7549" y="26432"/>
                  </a:cubicBezTo>
                  <a:cubicBezTo>
                    <a:pt x="8704" y="26337"/>
                    <a:pt x="9894" y="26027"/>
                    <a:pt x="11085" y="25527"/>
                  </a:cubicBezTo>
                  <a:cubicBezTo>
                    <a:pt x="12264" y="25015"/>
                    <a:pt x="13133" y="24253"/>
                    <a:pt x="13788" y="23539"/>
                  </a:cubicBezTo>
                  <a:cubicBezTo>
                    <a:pt x="14121" y="23872"/>
                    <a:pt x="14514" y="24170"/>
                    <a:pt x="14931" y="24432"/>
                  </a:cubicBezTo>
                  <a:cubicBezTo>
                    <a:pt x="17014" y="25777"/>
                    <a:pt x="19455" y="26444"/>
                    <a:pt x="22158" y="26444"/>
                  </a:cubicBezTo>
                  <a:cubicBezTo>
                    <a:pt x="25837" y="26444"/>
                    <a:pt x="29325" y="25182"/>
                    <a:pt x="31647" y="24099"/>
                  </a:cubicBezTo>
                  <a:cubicBezTo>
                    <a:pt x="32254" y="25230"/>
                    <a:pt x="33409" y="26194"/>
                    <a:pt x="35040" y="26861"/>
                  </a:cubicBezTo>
                  <a:cubicBezTo>
                    <a:pt x="35076" y="26873"/>
                    <a:pt x="35124" y="26896"/>
                    <a:pt x="35159" y="26908"/>
                  </a:cubicBezTo>
                  <a:cubicBezTo>
                    <a:pt x="36886" y="27527"/>
                    <a:pt x="38708" y="27849"/>
                    <a:pt x="40613" y="27849"/>
                  </a:cubicBezTo>
                  <a:cubicBezTo>
                    <a:pt x="44815" y="27849"/>
                    <a:pt x="47935" y="26325"/>
                    <a:pt x="48292" y="26158"/>
                  </a:cubicBezTo>
                  <a:cubicBezTo>
                    <a:pt x="49411" y="25599"/>
                    <a:pt x="50018" y="24432"/>
                    <a:pt x="49923" y="23241"/>
                  </a:cubicBezTo>
                  <a:lnTo>
                    <a:pt x="49923" y="23241"/>
                  </a:lnTo>
                  <a:cubicBezTo>
                    <a:pt x="50364" y="23337"/>
                    <a:pt x="50697" y="23575"/>
                    <a:pt x="51019" y="23813"/>
                  </a:cubicBezTo>
                  <a:cubicBezTo>
                    <a:pt x="51078" y="23860"/>
                    <a:pt x="51126" y="23884"/>
                    <a:pt x="51173" y="23932"/>
                  </a:cubicBezTo>
                  <a:cubicBezTo>
                    <a:pt x="52245" y="24706"/>
                    <a:pt x="53281" y="24944"/>
                    <a:pt x="53686" y="25003"/>
                  </a:cubicBezTo>
                  <a:cubicBezTo>
                    <a:pt x="53864" y="25027"/>
                    <a:pt x="54043" y="25051"/>
                    <a:pt x="54233" y="25051"/>
                  </a:cubicBezTo>
                  <a:cubicBezTo>
                    <a:pt x="55829" y="25051"/>
                    <a:pt x="57210" y="24039"/>
                    <a:pt x="57793" y="22467"/>
                  </a:cubicBezTo>
                  <a:cubicBezTo>
                    <a:pt x="57805" y="22408"/>
                    <a:pt x="57829" y="22372"/>
                    <a:pt x="57853" y="22313"/>
                  </a:cubicBezTo>
                  <a:lnTo>
                    <a:pt x="58484" y="22396"/>
                  </a:lnTo>
                  <a:cubicBezTo>
                    <a:pt x="59162" y="22491"/>
                    <a:pt x="59829" y="22515"/>
                    <a:pt x="60472" y="22515"/>
                  </a:cubicBezTo>
                  <a:cubicBezTo>
                    <a:pt x="61949" y="22515"/>
                    <a:pt x="63199" y="22277"/>
                    <a:pt x="64199" y="21813"/>
                  </a:cubicBezTo>
                  <a:cubicBezTo>
                    <a:pt x="64532" y="22408"/>
                    <a:pt x="64830" y="22801"/>
                    <a:pt x="64973" y="22979"/>
                  </a:cubicBezTo>
                  <a:cubicBezTo>
                    <a:pt x="65639" y="23837"/>
                    <a:pt x="66902" y="24753"/>
                    <a:pt x="68509" y="24753"/>
                  </a:cubicBezTo>
                  <a:cubicBezTo>
                    <a:pt x="68664" y="24753"/>
                    <a:pt x="68807" y="24730"/>
                    <a:pt x="68961" y="24718"/>
                  </a:cubicBezTo>
                  <a:cubicBezTo>
                    <a:pt x="69152" y="25670"/>
                    <a:pt x="69807" y="26504"/>
                    <a:pt x="70759" y="26896"/>
                  </a:cubicBezTo>
                  <a:cubicBezTo>
                    <a:pt x="71116" y="27039"/>
                    <a:pt x="71497" y="27099"/>
                    <a:pt x="71855" y="27099"/>
                  </a:cubicBezTo>
                  <a:cubicBezTo>
                    <a:pt x="72986" y="27099"/>
                    <a:pt x="74057" y="26444"/>
                    <a:pt x="74569" y="25361"/>
                  </a:cubicBezTo>
                  <a:cubicBezTo>
                    <a:pt x="74772" y="24932"/>
                    <a:pt x="79344" y="14562"/>
                    <a:pt x="69235" y="3513"/>
                  </a:cubicBezTo>
                  <a:cubicBezTo>
                    <a:pt x="69164" y="3417"/>
                    <a:pt x="69080" y="3346"/>
                    <a:pt x="68985" y="3263"/>
                  </a:cubicBezTo>
                  <a:cubicBezTo>
                    <a:pt x="68342" y="2715"/>
                    <a:pt x="66080" y="941"/>
                    <a:pt x="63639" y="941"/>
                  </a:cubicBezTo>
                  <a:cubicBezTo>
                    <a:pt x="62818" y="941"/>
                    <a:pt x="62044" y="1131"/>
                    <a:pt x="61365" y="1512"/>
                  </a:cubicBezTo>
                  <a:cubicBezTo>
                    <a:pt x="59829" y="2370"/>
                    <a:pt x="59234" y="3525"/>
                    <a:pt x="59008" y="4394"/>
                  </a:cubicBezTo>
                  <a:cubicBezTo>
                    <a:pt x="57555" y="3846"/>
                    <a:pt x="55757" y="3370"/>
                    <a:pt x="53769" y="3370"/>
                  </a:cubicBezTo>
                  <a:cubicBezTo>
                    <a:pt x="52269" y="3370"/>
                    <a:pt x="50816" y="3632"/>
                    <a:pt x="49459" y="4179"/>
                  </a:cubicBezTo>
                  <a:cubicBezTo>
                    <a:pt x="49340" y="4227"/>
                    <a:pt x="49233" y="4275"/>
                    <a:pt x="49125" y="4310"/>
                  </a:cubicBezTo>
                  <a:cubicBezTo>
                    <a:pt x="48852" y="3108"/>
                    <a:pt x="48054" y="1953"/>
                    <a:pt x="46661" y="1262"/>
                  </a:cubicBezTo>
                  <a:cubicBezTo>
                    <a:pt x="46113" y="1000"/>
                    <a:pt x="45518" y="846"/>
                    <a:pt x="44899" y="846"/>
                  </a:cubicBezTo>
                  <a:cubicBezTo>
                    <a:pt x="42732" y="846"/>
                    <a:pt x="41124" y="2584"/>
                    <a:pt x="40291" y="3751"/>
                  </a:cubicBezTo>
                  <a:cubicBezTo>
                    <a:pt x="39612" y="3060"/>
                    <a:pt x="38815" y="2548"/>
                    <a:pt x="37898" y="2167"/>
                  </a:cubicBezTo>
                  <a:cubicBezTo>
                    <a:pt x="36940" y="1790"/>
                    <a:pt x="35855" y="1589"/>
                    <a:pt x="34671" y="1589"/>
                  </a:cubicBezTo>
                  <a:cubicBezTo>
                    <a:pt x="34545" y="1589"/>
                    <a:pt x="34418" y="1591"/>
                    <a:pt x="34290" y="1596"/>
                  </a:cubicBezTo>
                  <a:cubicBezTo>
                    <a:pt x="32290" y="1655"/>
                    <a:pt x="30230" y="2227"/>
                    <a:pt x="28373" y="3275"/>
                  </a:cubicBezTo>
                  <a:cubicBezTo>
                    <a:pt x="27539" y="3751"/>
                    <a:pt x="26468" y="4418"/>
                    <a:pt x="25682" y="5525"/>
                  </a:cubicBezTo>
                  <a:cubicBezTo>
                    <a:pt x="25349" y="5989"/>
                    <a:pt x="25099" y="6501"/>
                    <a:pt x="24944" y="7073"/>
                  </a:cubicBezTo>
                  <a:cubicBezTo>
                    <a:pt x="24825" y="7025"/>
                    <a:pt x="24741" y="6989"/>
                    <a:pt x="24682" y="6954"/>
                  </a:cubicBezTo>
                  <a:cubicBezTo>
                    <a:pt x="24563" y="6858"/>
                    <a:pt x="24384" y="6620"/>
                    <a:pt x="24253" y="6394"/>
                  </a:cubicBezTo>
                  <a:cubicBezTo>
                    <a:pt x="25146" y="5358"/>
                    <a:pt x="25408" y="3917"/>
                    <a:pt x="24908" y="2608"/>
                  </a:cubicBezTo>
                  <a:cubicBezTo>
                    <a:pt x="24313" y="1036"/>
                    <a:pt x="22789" y="0"/>
                    <a:pt x="21122"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7"/>
            <p:cNvSpPr/>
            <p:nvPr/>
          </p:nvSpPr>
          <p:spPr>
            <a:xfrm>
              <a:off x="-78524" y="4577624"/>
              <a:ext cx="4882853" cy="1508487"/>
            </a:xfrm>
            <a:custGeom>
              <a:rect b="b" l="l" r="r" t="t"/>
              <a:pathLst>
                <a:path extrusionOk="0" h="25909" w="83869">
                  <a:moveTo>
                    <a:pt x="58079" y="0"/>
                  </a:moveTo>
                  <a:cubicBezTo>
                    <a:pt x="55972" y="0"/>
                    <a:pt x="54115" y="1572"/>
                    <a:pt x="53412" y="2239"/>
                  </a:cubicBezTo>
                  <a:lnTo>
                    <a:pt x="53329" y="2334"/>
                  </a:lnTo>
                  <a:cubicBezTo>
                    <a:pt x="52864" y="2810"/>
                    <a:pt x="52448" y="3310"/>
                    <a:pt x="52043" y="3834"/>
                  </a:cubicBezTo>
                  <a:cubicBezTo>
                    <a:pt x="51233" y="2691"/>
                    <a:pt x="50162" y="1846"/>
                    <a:pt x="48864" y="1322"/>
                  </a:cubicBezTo>
                  <a:cubicBezTo>
                    <a:pt x="47902" y="944"/>
                    <a:pt x="46812" y="732"/>
                    <a:pt x="45621" y="732"/>
                  </a:cubicBezTo>
                  <a:cubicBezTo>
                    <a:pt x="45500" y="732"/>
                    <a:pt x="45379" y="734"/>
                    <a:pt x="45256" y="739"/>
                  </a:cubicBezTo>
                  <a:cubicBezTo>
                    <a:pt x="43256" y="798"/>
                    <a:pt x="41196" y="1382"/>
                    <a:pt x="39339" y="2417"/>
                  </a:cubicBezTo>
                  <a:cubicBezTo>
                    <a:pt x="38875" y="2679"/>
                    <a:pt x="38351" y="3001"/>
                    <a:pt x="37827" y="3417"/>
                  </a:cubicBezTo>
                  <a:lnTo>
                    <a:pt x="37743" y="3334"/>
                  </a:lnTo>
                  <a:cubicBezTo>
                    <a:pt x="36791" y="2453"/>
                    <a:pt x="35791" y="2263"/>
                    <a:pt x="35124" y="2263"/>
                  </a:cubicBezTo>
                  <a:cubicBezTo>
                    <a:pt x="34398" y="2263"/>
                    <a:pt x="33707" y="2465"/>
                    <a:pt x="33112" y="2858"/>
                  </a:cubicBezTo>
                  <a:cubicBezTo>
                    <a:pt x="32671" y="2048"/>
                    <a:pt x="31993" y="1429"/>
                    <a:pt x="31124" y="1072"/>
                  </a:cubicBezTo>
                  <a:cubicBezTo>
                    <a:pt x="30528" y="834"/>
                    <a:pt x="29933" y="715"/>
                    <a:pt x="29314" y="715"/>
                  </a:cubicBezTo>
                  <a:cubicBezTo>
                    <a:pt x="27456" y="715"/>
                    <a:pt x="26099" y="1858"/>
                    <a:pt x="25480" y="2870"/>
                  </a:cubicBezTo>
                  <a:cubicBezTo>
                    <a:pt x="25361" y="3060"/>
                    <a:pt x="25111" y="3489"/>
                    <a:pt x="24825" y="4120"/>
                  </a:cubicBezTo>
                  <a:cubicBezTo>
                    <a:pt x="24170" y="3906"/>
                    <a:pt x="23444" y="3787"/>
                    <a:pt x="22646" y="3775"/>
                  </a:cubicBezTo>
                  <a:cubicBezTo>
                    <a:pt x="22131" y="2915"/>
                    <a:pt x="21196" y="2331"/>
                    <a:pt x="20128" y="2331"/>
                  </a:cubicBezTo>
                  <a:cubicBezTo>
                    <a:pt x="20087" y="2331"/>
                    <a:pt x="20045" y="2332"/>
                    <a:pt x="20003" y="2334"/>
                  </a:cubicBezTo>
                  <a:cubicBezTo>
                    <a:pt x="19574" y="2346"/>
                    <a:pt x="9287" y="2810"/>
                    <a:pt x="1834" y="13585"/>
                  </a:cubicBezTo>
                  <a:cubicBezTo>
                    <a:pt x="1775" y="13669"/>
                    <a:pt x="1715" y="13776"/>
                    <a:pt x="1656" y="13871"/>
                  </a:cubicBezTo>
                  <a:cubicBezTo>
                    <a:pt x="1" y="16943"/>
                    <a:pt x="286" y="19836"/>
                    <a:pt x="2382" y="21217"/>
                  </a:cubicBezTo>
                  <a:cubicBezTo>
                    <a:pt x="3168" y="21753"/>
                    <a:pt x="4061" y="22027"/>
                    <a:pt x="4966" y="22027"/>
                  </a:cubicBezTo>
                  <a:cubicBezTo>
                    <a:pt x="6418" y="22027"/>
                    <a:pt x="7621" y="21289"/>
                    <a:pt x="8275" y="20598"/>
                  </a:cubicBezTo>
                  <a:cubicBezTo>
                    <a:pt x="8359" y="20503"/>
                    <a:pt x="8514" y="20336"/>
                    <a:pt x="8692" y="20134"/>
                  </a:cubicBezTo>
                  <a:cubicBezTo>
                    <a:pt x="9609" y="21372"/>
                    <a:pt x="11014" y="22265"/>
                    <a:pt x="12764" y="22622"/>
                  </a:cubicBezTo>
                  <a:cubicBezTo>
                    <a:pt x="13526" y="22765"/>
                    <a:pt x="14312" y="22813"/>
                    <a:pt x="15110" y="22813"/>
                  </a:cubicBezTo>
                  <a:cubicBezTo>
                    <a:pt x="18205" y="22813"/>
                    <a:pt x="20979" y="21670"/>
                    <a:pt x="23158" y="20360"/>
                  </a:cubicBezTo>
                  <a:cubicBezTo>
                    <a:pt x="23658" y="21586"/>
                    <a:pt x="24587" y="22694"/>
                    <a:pt x="25897" y="23527"/>
                  </a:cubicBezTo>
                  <a:cubicBezTo>
                    <a:pt x="27980" y="24861"/>
                    <a:pt x="30421" y="25539"/>
                    <a:pt x="33124" y="25539"/>
                  </a:cubicBezTo>
                  <a:cubicBezTo>
                    <a:pt x="36862" y="25539"/>
                    <a:pt x="40387" y="24230"/>
                    <a:pt x="42708" y="23134"/>
                  </a:cubicBezTo>
                  <a:cubicBezTo>
                    <a:pt x="43220" y="22896"/>
                    <a:pt x="43708" y="22646"/>
                    <a:pt x="44185" y="22384"/>
                  </a:cubicBezTo>
                  <a:cubicBezTo>
                    <a:pt x="44554" y="22170"/>
                    <a:pt x="44935" y="21967"/>
                    <a:pt x="45292" y="21741"/>
                  </a:cubicBezTo>
                  <a:cubicBezTo>
                    <a:pt x="46161" y="21205"/>
                    <a:pt x="46983" y="20610"/>
                    <a:pt x="47745" y="19979"/>
                  </a:cubicBezTo>
                  <a:cubicBezTo>
                    <a:pt x="48578" y="21503"/>
                    <a:pt x="50126" y="22598"/>
                    <a:pt x="52090" y="22991"/>
                  </a:cubicBezTo>
                  <a:cubicBezTo>
                    <a:pt x="52745" y="23122"/>
                    <a:pt x="53448" y="23182"/>
                    <a:pt x="54198" y="23182"/>
                  </a:cubicBezTo>
                  <a:cubicBezTo>
                    <a:pt x="54496" y="23182"/>
                    <a:pt x="54817" y="23182"/>
                    <a:pt x="55138" y="23158"/>
                  </a:cubicBezTo>
                  <a:cubicBezTo>
                    <a:pt x="55686" y="23122"/>
                    <a:pt x="56198" y="23051"/>
                    <a:pt x="56639" y="22991"/>
                  </a:cubicBezTo>
                  <a:cubicBezTo>
                    <a:pt x="57103" y="22932"/>
                    <a:pt x="57508" y="22884"/>
                    <a:pt x="57853" y="22884"/>
                  </a:cubicBezTo>
                  <a:cubicBezTo>
                    <a:pt x="57895" y="22884"/>
                    <a:pt x="57936" y="22848"/>
                    <a:pt x="57978" y="22848"/>
                  </a:cubicBezTo>
                  <a:cubicBezTo>
                    <a:pt x="58007" y="22848"/>
                    <a:pt x="58037" y="22867"/>
                    <a:pt x="58067" y="22932"/>
                  </a:cubicBezTo>
                  <a:cubicBezTo>
                    <a:pt x="58687" y="22932"/>
                    <a:pt x="58996" y="23360"/>
                    <a:pt x="59377" y="23849"/>
                  </a:cubicBezTo>
                  <a:cubicBezTo>
                    <a:pt x="59425" y="23908"/>
                    <a:pt x="59472" y="23908"/>
                    <a:pt x="59496" y="23956"/>
                  </a:cubicBezTo>
                  <a:cubicBezTo>
                    <a:pt x="60377" y="25015"/>
                    <a:pt x="61377" y="25492"/>
                    <a:pt x="61723" y="25634"/>
                  </a:cubicBezTo>
                  <a:cubicBezTo>
                    <a:pt x="62020" y="25754"/>
                    <a:pt x="62497" y="25908"/>
                    <a:pt x="63104" y="25908"/>
                  </a:cubicBezTo>
                  <a:cubicBezTo>
                    <a:pt x="64366" y="25908"/>
                    <a:pt x="65533" y="25277"/>
                    <a:pt x="66271" y="24182"/>
                  </a:cubicBezTo>
                  <a:cubicBezTo>
                    <a:pt x="66628" y="23658"/>
                    <a:pt x="66842" y="23063"/>
                    <a:pt x="66878" y="22456"/>
                  </a:cubicBezTo>
                  <a:cubicBezTo>
                    <a:pt x="69355" y="22360"/>
                    <a:pt x="71081" y="21813"/>
                    <a:pt x="71283" y="21753"/>
                  </a:cubicBezTo>
                  <a:cubicBezTo>
                    <a:pt x="72117" y="21491"/>
                    <a:pt x="72760" y="20860"/>
                    <a:pt x="73093" y="20098"/>
                  </a:cubicBezTo>
                  <a:cubicBezTo>
                    <a:pt x="73641" y="19979"/>
                    <a:pt x="74153" y="19836"/>
                    <a:pt x="74593" y="19622"/>
                  </a:cubicBezTo>
                  <a:cubicBezTo>
                    <a:pt x="74950" y="20193"/>
                    <a:pt x="75248" y="20562"/>
                    <a:pt x="75391" y="20729"/>
                  </a:cubicBezTo>
                  <a:cubicBezTo>
                    <a:pt x="76070" y="21515"/>
                    <a:pt x="77296" y="22348"/>
                    <a:pt x="78868" y="22348"/>
                  </a:cubicBezTo>
                  <a:cubicBezTo>
                    <a:pt x="79701" y="22348"/>
                    <a:pt x="80487" y="22122"/>
                    <a:pt x="81249" y="21682"/>
                  </a:cubicBezTo>
                  <a:cubicBezTo>
                    <a:pt x="83416" y="20431"/>
                    <a:pt x="83868" y="17562"/>
                    <a:pt x="82380" y="14407"/>
                  </a:cubicBezTo>
                  <a:cubicBezTo>
                    <a:pt x="82368" y="14359"/>
                    <a:pt x="82332" y="14324"/>
                    <a:pt x="82320" y="14288"/>
                  </a:cubicBezTo>
                  <a:cubicBezTo>
                    <a:pt x="79689" y="9263"/>
                    <a:pt x="75046" y="6168"/>
                    <a:pt x="72462" y="4739"/>
                  </a:cubicBezTo>
                  <a:cubicBezTo>
                    <a:pt x="71450" y="4132"/>
                    <a:pt x="68140" y="2346"/>
                    <a:pt x="64128" y="2346"/>
                  </a:cubicBezTo>
                  <a:cubicBezTo>
                    <a:pt x="63378" y="2346"/>
                    <a:pt x="62639" y="2405"/>
                    <a:pt x="61913" y="2536"/>
                  </a:cubicBezTo>
                  <a:cubicBezTo>
                    <a:pt x="61651" y="1965"/>
                    <a:pt x="61246" y="1429"/>
                    <a:pt x="60699" y="953"/>
                  </a:cubicBezTo>
                  <a:cubicBezTo>
                    <a:pt x="59960" y="322"/>
                    <a:pt x="59056" y="0"/>
                    <a:pt x="5807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73" name="Shape 173"/>
        <p:cNvGrpSpPr/>
        <p:nvPr/>
      </p:nvGrpSpPr>
      <p:grpSpPr>
        <a:xfrm>
          <a:off x="0" y="0"/>
          <a:ext cx="0" cy="0"/>
          <a:chOff x="0" y="0"/>
          <a:chExt cx="0" cy="0"/>
        </a:xfrm>
      </p:grpSpPr>
      <p:sp>
        <p:nvSpPr>
          <p:cNvPr id="174" name="Google Shape;174;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75" name="Google Shape;175;p28"/>
          <p:cNvSpPr txBox="1"/>
          <p:nvPr>
            <p:ph idx="1" type="subTitle"/>
          </p:nvPr>
        </p:nvSpPr>
        <p:spPr>
          <a:xfrm>
            <a:off x="1880707" y="3796073"/>
            <a:ext cx="2527500" cy="413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6" name="Google Shape;176;p28"/>
          <p:cNvSpPr txBox="1"/>
          <p:nvPr>
            <p:ph idx="2" type="subTitle"/>
          </p:nvPr>
        </p:nvSpPr>
        <p:spPr>
          <a:xfrm>
            <a:off x="5435256" y="1887133"/>
            <a:ext cx="2527500" cy="413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7" name="Google Shape;177;p28"/>
          <p:cNvSpPr txBox="1"/>
          <p:nvPr>
            <p:ph idx="3" type="subTitle"/>
          </p:nvPr>
        </p:nvSpPr>
        <p:spPr>
          <a:xfrm>
            <a:off x="5435256" y="1568027"/>
            <a:ext cx="2527500" cy="471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2pPr>
            <a:lvl3pPr lvl="2"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3pPr>
            <a:lvl4pPr lvl="3"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4pPr>
            <a:lvl5pPr lvl="4"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5pPr>
            <a:lvl6pPr lvl="5"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6pPr>
            <a:lvl7pPr lvl="6"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7pPr>
            <a:lvl8pPr lvl="7"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8pPr>
            <a:lvl9pPr lvl="8"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9pPr>
          </a:lstStyle>
          <a:p/>
        </p:txBody>
      </p:sp>
      <p:sp>
        <p:nvSpPr>
          <p:cNvPr id="178" name="Google Shape;178;p28"/>
          <p:cNvSpPr txBox="1"/>
          <p:nvPr>
            <p:ph idx="4" type="subTitle"/>
          </p:nvPr>
        </p:nvSpPr>
        <p:spPr>
          <a:xfrm>
            <a:off x="1880707" y="3476872"/>
            <a:ext cx="2527500" cy="471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2pPr>
            <a:lvl3pPr lvl="2"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3pPr>
            <a:lvl4pPr lvl="3"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4pPr>
            <a:lvl5pPr lvl="4"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5pPr>
            <a:lvl6pPr lvl="5"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6pPr>
            <a:lvl7pPr lvl="6"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7pPr>
            <a:lvl8pPr lvl="7"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8pPr>
            <a:lvl9pPr lvl="8"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9pPr>
          </a:lstStyle>
          <a:p/>
        </p:txBody>
      </p:sp>
      <p:sp>
        <p:nvSpPr>
          <p:cNvPr id="179" name="Google Shape;179;p28"/>
          <p:cNvSpPr txBox="1"/>
          <p:nvPr>
            <p:ph idx="5" type="subTitle"/>
          </p:nvPr>
        </p:nvSpPr>
        <p:spPr>
          <a:xfrm>
            <a:off x="1880707" y="1887128"/>
            <a:ext cx="2527500" cy="413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0" name="Google Shape;180;p28"/>
          <p:cNvSpPr txBox="1"/>
          <p:nvPr>
            <p:ph idx="6" type="subTitle"/>
          </p:nvPr>
        </p:nvSpPr>
        <p:spPr>
          <a:xfrm flipH="1">
            <a:off x="1880707" y="1568027"/>
            <a:ext cx="2527500" cy="471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2pPr>
            <a:lvl3pPr lvl="2"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3pPr>
            <a:lvl4pPr lvl="3"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4pPr>
            <a:lvl5pPr lvl="4"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5pPr>
            <a:lvl6pPr lvl="5"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6pPr>
            <a:lvl7pPr lvl="6"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7pPr>
            <a:lvl8pPr lvl="7"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8pPr>
            <a:lvl9pPr lvl="8"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9pPr>
          </a:lstStyle>
          <a:p/>
        </p:txBody>
      </p:sp>
      <p:sp>
        <p:nvSpPr>
          <p:cNvPr id="181" name="Google Shape;181;p28"/>
          <p:cNvSpPr txBox="1"/>
          <p:nvPr>
            <p:ph idx="7" type="subTitle"/>
          </p:nvPr>
        </p:nvSpPr>
        <p:spPr>
          <a:xfrm>
            <a:off x="5435256" y="3796078"/>
            <a:ext cx="2527500" cy="413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2" name="Google Shape;182;p28"/>
          <p:cNvSpPr txBox="1"/>
          <p:nvPr>
            <p:ph idx="8" type="subTitle"/>
          </p:nvPr>
        </p:nvSpPr>
        <p:spPr>
          <a:xfrm>
            <a:off x="5435256" y="3476897"/>
            <a:ext cx="2527500" cy="471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2pPr>
            <a:lvl3pPr lvl="2"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3pPr>
            <a:lvl4pPr lvl="3"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4pPr>
            <a:lvl5pPr lvl="4"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5pPr>
            <a:lvl6pPr lvl="5"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6pPr>
            <a:lvl7pPr lvl="6"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7pPr>
            <a:lvl8pPr lvl="7"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8pPr>
            <a:lvl9pPr lvl="8"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9pPr>
          </a:lstStyle>
          <a:p/>
        </p:txBody>
      </p:sp>
      <p:sp>
        <p:nvSpPr>
          <p:cNvPr id="183" name="Google Shape;183;p28"/>
          <p:cNvSpPr txBox="1"/>
          <p:nvPr>
            <p:ph idx="9" type="subTitle"/>
          </p:nvPr>
        </p:nvSpPr>
        <p:spPr>
          <a:xfrm>
            <a:off x="1880707" y="2841600"/>
            <a:ext cx="2527500" cy="413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4" name="Google Shape;184;p28"/>
          <p:cNvSpPr txBox="1"/>
          <p:nvPr>
            <p:ph idx="13" type="subTitle"/>
          </p:nvPr>
        </p:nvSpPr>
        <p:spPr>
          <a:xfrm>
            <a:off x="1880707" y="2522450"/>
            <a:ext cx="2527500" cy="471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2pPr>
            <a:lvl3pPr lvl="2"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3pPr>
            <a:lvl4pPr lvl="3"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4pPr>
            <a:lvl5pPr lvl="4"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5pPr>
            <a:lvl6pPr lvl="5"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6pPr>
            <a:lvl7pPr lvl="6"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7pPr>
            <a:lvl8pPr lvl="7"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8pPr>
            <a:lvl9pPr lvl="8"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9pPr>
          </a:lstStyle>
          <a:p/>
        </p:txBody>
      </p:sp>
      <p:sp>
        <p:nvSpPr>
          <p:cNvPr id="185" name="Google Shape;185;p28"/>
          <p:cNvSpPr txBox="1"/>
          <p:nvPr>
            <p:ph idx="14" type="subTitle"/>
          </p:nvPr>
        </p:nvSpPr>
        <p:spPr>
          <a:xfrm>
            <a:off x="5435256" y="2841606"/>
            <a:ext cx="2527500" cy="413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6" name="Google Shape;186;p28"/>
          <p:cNvSpPr txBox="1"/>
          <p:nvPr>
            <p:ph idx="15" type="subTitle"/>
          </p:nvPr>
        </p:nvSpPr>
        <p:spPr>
          <a:xfrm>
            <a:off x="5435256" y="2522462"/>
            <a:ext cx="2527500" cy="471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200"/>
              <a:buFont typeface="Bellefair"/>
              <a:buNone/>
              <a:defRPr sz="2200">
                <a:latin typeface="Bellefair"/>
                <a:ea typeface="Bellefair"/>
                <a:cs typeface="Bellefair"/>
                <a:sym typeface="Bellefair"/>
              </a:defRPr>
            </a:lvl1pPr>
            <a:lvl2pPr lvl="1"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2pPr>
            <a:lvl3pPr lvl="2"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3pPr>
            <a:lvl4pPr lvl="3"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4pPr>
            <a:lvl5pPr lvl="4"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5pPr>
            <a:lvl6pPr lvl="5"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6pPr>
            <a:lvl7pPr lvl="6"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7pPr>
            <a:lvl8pPr lvl="7"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8pPr>
            <a:lvl9pPr lvl="8" rtl="0" algn="ctr">
              <a:lnSpc>
                <a:spcPct val="100000"/>
              </a:lnSpc>
              <a:spcBef>
                <a:spcPts val="0"/>
              </a:spcBef>
              <a:spcAft>
                <a:spcPts val="0"/>
              </a:spcAft>
              <a:buSzPts val="2200"/>
              <a:buFont typeface="Bellefair"/>
              <a:buNone/>
              <a:defRPr b="1" i="1" sz="2200">
                <a:latin typeface="Bellefair"/>
                <a:ea typeface="Bellefair"/>
                <a:cs typeface="Bellefair"/>
                <a:sym typeface="Bellefair"/>
              </a:defRPr>
            </a:lvl9pPr>
          </a:lstStyle>
          <a:p/>
        </p:txBody>
      </p:sp>
      <p:grpSp>
        <p:nvGrpSpPr>
          <p:cNvPr id="187" name="Google Shape;187;p28"/>
          <p:cNvGrpSpPr/>
          <p:nvPr/>
        </p:nvGrpSpPr>
        <p:grpSpPr>
          <a:xfrm flipH="1" rot="10800000">
            <a:off x="0" y="4503598"/>
            <a:ext cx="9144000" cy="1621438"/>
            <a:chOff x="0" y="4503598"/>
            <a:chExt cx="9144000" cy="1621438"/>
          </a:xfrm>
        </p:grpSpPr>
        <p:sp>
          <p:nvSpPr>
            <p:cNvPr id="188" name="Google Shape;188;p28"/>
            <p:cNvSpPr/>
            <p:nvPr/>
          </p:nvSpPr>
          <p:spPr>
            <a:xfrm flipH="1">
              <a:off x="4524592" y="4503598"/>
              <a:ext cx="4619408" cy="1621438"/>
            </a:xfrm>
            <a:custGeom>
              <a:rect b="b" l="l" r="r" t="t"/>
              <a:pathLst>
                <a:path extrusionOk="0" h="27849" w="79344">
                  <a:moveTo>
                    <a:pt x="21122" y="0"/>
                  </a:moveTo>
                  <a:cubicBezTo>
                    <a:pt x="19693" y="0"/>
                    <a:pt x="18372" y="786"/>
                    <a:pt x="17598" y="2108"/>
                  </a:cubicBezTo>
                  <a:cubicBezTo>
                    <a:pt x="17407" y="2441"/>
                    <a:pt x="17241" y="2798"/>
                    <a:pt x="17110" y="3167"/>
                  </a:cubicBezTo>
                  <a:cubicBezTo>
                    <a:pt x="16836" y="3084"/>
                    <a:pt x="16550" y="3024"/>
                    <a:pt x="16276" y="3001"/>
                  </a:cubicBezTo>
                  <a:cubicBezTo>
                    <a:pt x="16121" y="2977"/>
                    <a:pt x="15895" y="2929"/>
                    <a:pt x="15645" y="2917"/>
                  </a:cubicBezTo>
                  <a:cubicBezTo>
                    <a:pt x="15359" y="2894"/>
                    <a:pt x="15070" y="2882"/>
                    <a:pt x="14778" y="2882"/>
                  </a:cubicBezTo>
                  <a:cubicBezTo>
                    <a:pt x="14194" y="2882"/>
                    <a:pt x="13601" y="2929"/>
                    <a:pt x="13014" y="3024"/>
                  </a:cubicBezTo>
                  <a:cubicBezTo>
                    <a:pt x="10347" y="3441"/>
                    <a:pt x="8311" y="4370"/>
                    <a:pt x="6954" y="5799"/>
                  </a:cubicBezTo>
                  <a:cubicBezTo>
                    <a:pt x="6727" y="6037"/>
                    <a:pt x="6489" y="6323"/>
                    <a:pt x="6263" y="6668"/>
                  </a:cubicBezTo>
                  <a:cubicBezTo>
                    <a:pt x="5334" y="8025"/>
                    <a:pt x="4525" y="10299"/>
                    <a:pt x="5358" y="12204"/>
                  </a:cubicBezTo>
                  <a:cubicBezTo>
                    <a:pt x="5525" y="12573"/>
                    <a:pt x="5751" y="12919"/>
                    <a:pt x="6001" y="13216"/>
                  </a:cubicBezTo>
                  <a:cubicBezTo>
                    <a:pt x="4799" y="14097"/>
                    <a:pt x="3906" y="14955"/>
                    <a:pt x="3334" y="15597"/>
                  </a:cubicBezTo>
                  <a:cubicBezTo>
                    <a:pt x="1477" y="17514"/>
                    <a:pt x="0" y="20824"/>
                    <a:pt x="1917" y="23920"/>
                  </a:cubicBezTo>
                  <a:cubicBezTo>
                    <a:pt x="2917" y="25539"/>
                    <a:pt x="4739" y="26456"/>
                    <a:pt x="6906" y="26456"/>
                  </a:cubicBezTo>
                  <a:cubicBezTo>
                    <a:pt x="7120" y="26456"/>
                    <a:pt x="7335" y="26444"/>
                    <a:pt x="7549" y="26432"/>
                  </a:cubicBezTo>
                  <a:cubicBezTo>
                    <a:pt x="8704" y="26337"/>
                    <a:pt x="9894" y="26027"/>
                    <a:pt x="11085" y="25527"/>
                  </a:cubicBezTo>
                  <a:cubicBezTo>
                    <a:pt x="12264" y="25015"/>
                    <a:pt x="13133" y="24253"/>
                    <a:pt x="13788" y="23539"/>
                  </a:cubicBezTo>
                  <a:cubicBezTo>
                    <a:pt x="14121" y="23872"/>
                    <a:pt x="14514" y="24170"/>
                    <a:pt x="14931" y="24432"/>
                  </a:cubicBezTo>
                  <a:cubicBezTo>
                    <a:pt x="17014" y="25777"/>
                    <a:pt x="19455" y="26444"/>
                    <a:pt x="22158" y="26444"/>
                  </a:cubicBezTo>
                  <a:cubicBezTo>
                    <a:pt x="25837" y="26444"/>
                    <a:pt x="29325" y="25182"/>
                    <a:pt x="31647" y="24099"/>
                  </a:cubicBezTo>
                  <a:cubicBezTo>
                    <a:pt x="32254" y="25230"/>
                    <a:pt x="33409" y="26194"/>
                    <a:pt x="35040" y="26861"/>
                  </a:cubicBezTo>
                  <a:cubicBezTo>
                    <a:pt x="35076" y="26873"/>
                    <a:pt x="35124" y="26896"/>
                    <a:pt x="35159" y="26908"/>
                  </a:cubicBezTo>
                  <a:cubicBezTo>
                    <a:pt x="36886" y="27527"/>
                    <a:pt x="38708" y="27849"/>
                    <a:pt x="40613" y="27849"/>
                  </a:cubicBezTo>
                  <a:cubicBezTo>
                    <a:pt x="44815" y="27849"/>
                    <a:pt x="47935" y="26325"/>
                    <a:pt x="48292" y="26158"/>
                  </a:cubicBezTo>
                  <a:cubicBezTo>
                    <a:pt x="49411" y="25599"/>
                    <a:pt x="50018" y="24432"/>
                    <a:pt x="49923" y="23241"/>
                  </a:cubicBezTo>
                  <a:lnTo>
                    <a:pt x="49923" y="23241"/>
                  </a:lnTo>
                  <a:cubicBezTo>
                    <a:pt x="50364" y="23337"/>
                    <a:pt x="50697" y="23575"/>
                    <a:pt x="51019" y="23813"/>
                  </a:cubicBezTo>
                  <a:cubicBezTo>
                    <a:pt x="51078" y="23860"/>
                    <a:pt x="51126" y="23884"/>
                    <a:pt x="51173" y="23932"/>
                  </a:cubicBezTo>
                  <a:cubicBezTo>
                    <a:pt x="52245" y="24706"/>
                    <a:pt x="53281" y="24944"/>
                    <a:pt x="53686" y="25003"/>
                  </a:cubicBezTo>
                  <a:cubicBezTo>
                    <a:pt x="53864" y="25027"/>
                    <a:pt x="54043" y="25051"/>
                    <a:pt x="54233" y="25051"/>
                  </a:cubicBezTo>
                  <a:cubicBezTo>
                    <a:pt x="55829" y="25051"/>
                    <a:pt x="57210" y="24039"/>
                    <a:pt x="57793" y="22467"/>
                  </a:cubicBezTo>
                  <a:cubicBezTo>
                    <a:pt x="57805" y="22408"/>
                    <a:pt x="57829" y="22372"/>
                    <a:pt x="57853" y="22313"/>
                  </a:cubicBezTo>
                  <a:lnTo>
                    <a:pt x="58484" y="22396"/>
                  </a:lnTo>
                  <a:cubicBezTo>
                    <a:pt x="59162" y="22491"/>
                    <a:pt x="59829" y="22515"/>
                    <a:pt x="60472" y="22515"/>
                  </a:cubicBezTo>
                  <a:cubicBezTo>
                    <a:pt x="61949" y="22515"/>
                    <a:pt x="63199" y="22277"/>
                    <a:pt x="64199" y="21813"/>
                  </a:cubicBezTo>
                  <a:cubicBezTo>
                    <a:pt x="64532" y="22408"/>
                    <a:pt x="64830" y="22801"/>
                    <a:pt x="64973" y="22979"/>
                  </a:cubicBezTo>
                  <a:cubicBezTo>
                    <a:pt x="65639" y="23837"/>
                    <a:pt x="66902" y="24753"/>
                    <a:pt x="68509" y="24753"/>
                  </a:cubicBezTo>
                  <a:cubicBezTo>
                    <a:pt x="68664" y="24753"/>
                    <a:pt x="68807" y="24730"/>
                    <a:pt x="68961" y="24718"/>
                  </a:cubicBezTo>
                  <a:cubicBezTo>
                    <a:pt x="69152" y="25670"/>
                    <a:pt x="69807" y="26504"/>
                    <a:pt x="70759" y="26896"/>
                  </a:cubicBezTo>
                  <a:cubicBezTo>
                    <a:pt x="71116" y="27039"/>
                    <a:pt x="71497" y="27099"/>
                    <a:pt x="71855" y="27099"/>
                  </a:cubicBezTo>
                  <a:cubicBezTo>
                    <a:pt x="72986" y="27099"/>
                    <a:pt x="74057" y="26444"/>
                    <a:pt x="74569" y="25361"/>
                  </a:cubicBezTo>
                  <a:cubicBezTo>
                    <a:pt x="74772" y="24932"/>
                    <a:pt x="79344" y="14562"/>
                    <a:pt x="69235" y="3513"/>
                  </a:cubicBezTo>
                  <a:cubicBezTo>
                    <a:pt x="69164" y="3417"/>
                    <a:pt x="69080" y="3346"/>
                    <a:pt x="68985" y="3263"/>
                  </a:cubicBezTo>
                  <a:cubicBezTo>
                    <a:pt x="68342" y="2715"/>
                    <a:pt x="66080" y="941"/>
                    <a:pt x="63639" y="941"/>
                  </a:cubicBezTo>
                  <a:cubicBezTo>
                    <a:pt x="62818" y="941"/>
                    <a:pt x="62044" y="1131"/>
                    <a:pt x="61365" y="1512"/>
                  </a:cubicBezTo>
                  <a:cubicBezTo>
                    <a:pt x="59829" y="2370"/>
                    <a:pt x="59234" y="3525"/>
                    <a:pt x="59008" y="4394"/>
                  </a:cubicBezTo>
                  <a:cubicBezTo>
                    <a:pt x="57555" y="3846"/>
                    <a:pt x="55757" y="3370"/>
                    <a:pt x="53769" y="3370"/>
                  </a:cubicBezTo>
                  <a:cubicBezTo>
                    <a:pt x="52269" y="3370"/>
                    <a:pt x="50816" y="3632"/>
                    <a:pt x="49459" y="4179"/>
                  </a:cubicBezTo>
                  <a:cubicBezTo>
                    <a:pt x="49340" y="4227"/>
                    <a:pt x="49233" y="4275"/>
                    <a:pt x="49125" y="4310"/>
                  </a:cubicBezTo>
                  <a:cubicBezTo>
                    <a:pt x="48852" y="3108"/>
                    <a:pt x="48054" y="1953"/>
                    <a:pt x="46661" y="1262"/>
                  </a:cubicBezTo>
                  <a:cubicBezTo>
                    <a:pt x="46113" y="1000"/>
                    <a:pt x="45518" y="846"/>
                    <a:pt x="44899" y="846"/>
                  </a:cubicBezTo>
                  <a:cubicBezTo>
                    <a:pt x="42732" y="846"/>
                    <a:pt x="41124" y="2584"/>
                    <a:pt x="40291" y="3751"/>
                  </a:cubicBezTo>
                  <a:cubicBezTo>
                    <a:pt x="39612" y="3060"/>
                    <a:pt x="38815" y="2548"/>
                    <a:pt x="37898" y="2167"/>
                  </a:cubicBezTo>
                  <a:cubicBezTo>
                    <a:pt x="36940" y="1790"/>
                    <a:pt x="35855" y="1589"/>
                    <a:pt x="34671" y="1589"/>
                  </a:cubicBezTo>
                  <a:cubicBezTo>
                    <a:pt x="34545" y="1589"/>
                    <a:pt x="34418" y="1591"/>
                    <a:pt x="34290" y="1596"/>
                  </a:cubicBezTo>
                  <a:cubicBezTo>
                    <a:pt x="32290" y="1655"/>
                    <a:pt x="30230" y="2227"/>
                    <a:pt x="28373" y="3275"/>
                  </a:cubicBezTo>
                  <a:cubicBezTo>
                    <a:pt x="27539" y="3751"/>
                    <a:pt x="26468" y="4418"/>
                    <a:pt x="25682" y="5525"/>
                  </a:cubicBezTo>
                  <a:cubicBezTo>
                    <a:pt x="25349" y="5989"/>
                    <a:pt x="25099" y="6501"/>
                    <a:pt x="24944" y="7073"/>
                  </a:cubicBezTo>
                  <a:cubicBezTo>
                    <a:pt x="24825" y="7025"/>
                    <a:pt x="24741" y="6989"/>
                    <a:pt x="24682" y="6954"/>
                  </a:cubicBezTo>
                  <a:cubicBezTo>
                    <a:pt x="24563" y="6858"/>
                    <a:pt x="24384" y="6620"/>
                    <a:pt x="24253" y="6394"/>
                  </a:cubicBezTo>
                  <a:cubicBezTo>
                    <a:pt x="25146" y="5358"/>
                    <a:pt x="25408" y="3917"/>
                    <a:pt x="24908" y="2608"/>
                  </a:cubicBezTo>
                  <a:cubicBezTo>
                    <a:pt x="24313" y="1036"/>
                    <a:pt x="22789" y="0"/>
                    <a:pt x="21122"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8"/>
            <p:cNvSpPr/>
            <p:nvPr/>
          </p:nvSpPr>
          <p:spPr>
            <a:xfrm>
              <a:off x="0" y="4577624"/>
              <a:ext cx="4882853" cy="1508487"/>
            </a:xfrm>
            <a:custGeom>
              <a:rect b="b" l="l" r="r" t="t"/>
              <a:pathLst>
                <a:path extrusionOk="0" h="25909" w="83869">
                  <a:moveTo>
                    <a:pt x="58079" y="0"/>
                  </a:moveTo>
                  <a:cubicBezTo>
                    <a:pt x="55972" y="0"/>
                    <a:pt x="54115" y="1572"/>
                    <a:pt x="53412" y="2239"/>
                  </a:cubicBezTo>
                  <a:lnTo>
                    <a:pt x="53329" y="2334"/>
                  </a:lnTo>
                  <a:cubicBezTo>
                    <a:pt x="52864" y="2810"/>
                    <a:pt x="52448" y="3310"/>
                    <a:pt x="52043" y="3834"/>
                  </a:cubicBezTo>
                  <a:cubicBezTo>
                    <a:pt x="51233" y="2691"/>
                    <a:pt x="50162" y="1846"/>
                    <a:pt x="48864" y="1322"/>
                  </a:cubicBezTo>
                  <a:cubicBezTo>
                    <a:pt x="47902" y="944"/>
                    <a:pt x="46812" y="732"/>
                    <a:pt x="45621" y="732"/>
                  </a:cubicBezTo>
                  <a:cubicBezTo>
                    <a:pt x="45500" y="732"/>
                    <a:pt x="45379" y="734"/>
                    <a:pt x="45256" y="739"/>
                  </a:cubicBezTo>
                  <a:cubicBezTo>
                    <a:pt x="43256" y="798"/>
                    <a:pt x="41196" y="1382"/>
                    <a:pt x="39339" y="2417"/>
                  </a:cubicBezTo>
                  <a:cubicBezTo>
                    <a:pt x="38875" y="2679"/>
                    <a:pt x="38351" y="3001"/>
                    <a:pt x="37827" y="3417"/>
                  </a:cubicBezTo>
                  <a:lnTo>
                    <a:pt x="37743" y="3334"/>
                  </a:lnTo>
                  <a:cubicBezTo>
                    <a:pt x="36791" y="2453"/>
                    <a:pt x="35791" y="2263"/>
                    <a:pt x="35124" y="2263"/>
                  </a:cubicBezTo>
                  <a:cubicBezTo>
                    <a:pt x="34398" y="2263"/>
                    <a:pt x="33707" y="2465"/>
                    <a:pt x="33112" y="2858"/>
                  </a:cubicBezTo>
                  <a:cubicBezTo>
                    <a:pt x="32671" y="2048"/>
                    <a:pt x="31993" y="1429"/>
                    <a:pt x="31124" y="1072"/>
                  </a:cubicBezTo>
                  <a:cubicBezTo>
                    <a:pt x="30528" y="834"/>
                    <a:pt x="29933" y="715"/>
                    <a:pt x="29314" y="715"/>
                  </a:cubicBezTo>
                  <a:cubicBezTo>
                    <a:pt x="27456" y="715"/>
                    <a:pt x="26099" y="1858"/>
                    <a:pt x="25480" y="2870"/>
                  </a:cubicBezTo>
                  <a:cubicBezTo>
                    <a:pt x="25361" y="3060"/>
                    <a:pt x="25111" y="3489"/>
                    <a:pt x="24825" y="4120"/>
                  </a:cubicBezTo>
                  <a:cubicBezTo>
                    <a:pt x="24170" y="3906"/>
                    <a:pt x="23444" y="3787"/>
                    <a:pt x="22646" y="3775"/>
                  </a:cubicBezTo>
                  <a:cubicBezTo>
                    <a:pt x="22131" y="2915"/>
                    <a:pt x="21196" y="2331"/>
                    <a:pt x="20128" y="2331"/>
                  </a:cubicBezTo>
                  <a:cubicBezTo>
                    <a:pt x="20087" y="2331"/>
                    <a:pt x="20045" y="2332"/>
                    <a:pt x="20003" y="2334"/>
                  </a:cubicBezTo>
                  <a:cubicBezTo>
                    <a:pt x="19574" y="2346"/>
                    <a:pt x="9287" y="2810"/>
                    <a:pt x="1834" y="13585"/>
                  </a:cubicBezTo>
                  <a:cubicBezTo>
                    <a:pt x="1775" y="13669"/>
                    <a:pt x="1715" y="13776"/>
                    <a:pt x="1656" y="13871"/>
                  </a:cubicBezTo>
                  <a:cubicBezTo>
                    <a:pt x="1" y="16943"/>
                    <a:pt x="286" y="19836"/>
                    <a:pt x="2382" y="21217"/>
                  </a:cubicBezTo>
                  <a:cubicBezTo>
                    <a:pt x="3168" y="21753"/>
                    <a:pt x="4061" y="22027"/>
                    <a:pt x="4966" y="22027"/>
                  </a:cubicBezTo>
                  <a:cubicBezTo>
                    <a:pt x="6418" y="22027"/>
                    <a:pt x="7621" y="21289"/>
                    <a:pt x="8275" y="20598"/>
                  </a:cubicBezTo>
                  <a:cubicBezTo>
                    <a:pt x="8359" y="20503"/>
                    <a:pt x="8514" y="20336"/>
                    <a:pt x="8692" y="20134"/>
                  </a:cubicBezTo>
                  <a:cubicBezTo>
                    <a:pt x="9609" y="21372"/>
                    <a:pt x="11014" y="22265"/>
                    <a:pt x="12764" y="22622"/>
                  </a:cubicBezTo>
                  <a:cubicBezTo>
                    <a:pt x="13526" y="22765"/>
                    <a:pt x="14312" y="22813"/>
                    <a:pt x="15110" y="22813"/>
                  </a:cubicBezTo>
                  <a:cubicBezTo>
                    <a:pt x="18205" y="22813"/>
                    <a:pt x="20979" y="21670"/>
                    <a:pt x="23158" y="20360"/>
                  </a:cubicBezTo>
                  <a:cubicBezTo>
                    <a:pt x="23658" y="21586"/>
                    <a:pt x="24587" y="22694"/>
                    <a:pt x="25897" y="23527"/>
                  </a:cubicBezTo>
                  <a:cubicBezTo>
                    <a:pt x="27980" y="24861"/>
                    <a:pt x="30421" y="25539"/>
                    <a:pt x="33124" y="25539"/>
                  </a:cubicBezTo>
                  <a:cubicBezTo>
                    <a:pt x="36862" y="25539"/>
                    <a:pt x="40387" y="24230"/>
                    <a:pt x="42708" y="23134"/>
                  </a:cubicBezTo>
                  <a:cubicBezTo>
                    <a:pt x="43220" y="22896"/>
                    <a:pt x="43708" y="22646"/>
                    <a:pt x="44185" y="22384"/>
                  </a:cubicBezTo>
                  <a:cubicBezTo>
                    <a:pt x="44554" y="22170"/>
                    <a:pt x="44935" y="21967"/>
                    <a:pt x="45292" y="21741"/>
                  </a:cubicBezTo>
                  <a:cubicBezTo>
                    <a:pt x="46161" y="21205"/>
                    <a:pt x="46983" y="20610"/>
                    <a:pt x="47745" y="19979"/>
                  </a:cubicBezTo>
                  <a:cubicBezTo>
                    <a:pt x="48578" y="21503"/>
                    <a:pt x="50126" y="22598"/>
                    <a:pt x="52090" y="22991"/>
                  </a:cubicBezTo>
                  <a:cubicBezTo>
                    <a:pt x="52745" y="23122"/>
                    <a:pt x="53448" y="23182"/>
                    <a:pt x="54198" y="23182"/>
                  </a:cubicBezTo>
                  <a:cubicBezTo>
                    <a:pt x="54496" y="23182"/>
                    <a:pt x="54817" y="23182"/>
                    <a:pt x="55138" y="23158"/>
                  </a:cubicBezTo>
                  <a:cubicBezTo>
                    <a:pt x="55686" y="23122"/>
                    <a:pt x="56198" y="23051"/>
                    <a:pt x="56639" y="22991"/>
                  </a:cubicBezTo>
                  <a:cubicBezTo>
                    <a:pt x="57103" y="22932"/>
                    <a:pt x="57508" y="22884"/>
                    <a:pt x="57853" y="22884"/>
                  </a:cubicBezTo>
                  <a:cubicBezTo>
                    <a:pt x="57895" y="22884"/>
                    <a:pt x="57936" y="22848"/>
                    <a:pt x="57978" y="22848"/>
                  </a:cubicBezTo>
                  <a:cubicBezTo>
                    <a:pt x="58007" y="22848"/>
                    <a:pt x="58037" y="22867"/>
                    <a:pt x="58067" y="22932"/>
                  </a:cubicBezTo>
                  <a:cubicBezTo>
                    <a:pt x="58687" y="22932"/>
                    <a:pt x="58996" y="23360"/>
                    <a:pt x="59377" y="23849"/>
                  </a:cubicBezTo>
                  <a:cubicBezTo>
                    <a:pt x="59425" y="23908"/>
                    <a:pt x="59472" y="23908"/>
                    <a:pt x="59496" y="23956"/>
                  </a:cubicBezTo>
                  <a:cubicBezTo>
                    <a:pt x="60377" y="25015"/>
                    <a:pt x="61377" y="25492"/>
                    <a:pt x="61723" y="25634"/>
                  </a:cubicBezTo>
                  <a:cubicBezTo>
                    <a:pt x="62020" y="25754"/>
                    <a:pt x="62497" y="25908"/>
                    <a:pt x="63104" y="25908"/>
                  </a:cubicBezTo>
                  <a:cubicBezTo>
                    <a:pt x="64366" y="25908"/>
                    <a:pt x="65533" y="25277"/>
                    <a:pt x="66271" y="24182"/>
                  </a:cubicBezTo>
                  <a:cubicBezTo>
                    <a:pt x="66628" y="23658"/>
                    <a:pt x="66842" y="23063"/>
                    <a:pt x="66878" y="22456"/>
                  </a:cubicBezTo>
                  <a:cubicBezTo>
                    <a:pt x="69355" y="22360"/>
                    <a:pt x="71081" y="21813"/>
                    <a:pt x="71283" y="21753"/>
                  </a:cubicBezTo>
                  <a:cubicBezTo>
                    <a:pt x="72117" y="21491"/>
                    <a:pt x="72760" y="20860"/>
                    <a:pt x="73093" y="20098"/>
                  </a:cubicBezTo>
                  <a:cubicBezTo>
                    <a:pt x="73641" y="19979"/>
                    <a:pt x="74153" y="19836"/>
                    <a:pt x="74593" y="19622"/>
                  </a:cubicBezTo>
                  <a:cubicBezTo>
                    <a:pt x="74950" y="20193"/>
                    <a:pt x="75248" y="20562"/>
                    <a:pt x="75391" y="20729"/>
                  </a:cubicBezTo>
                  <a:cubicBezTo>
                    <a:pt x="76070" y="21515"/>
                    <a:pt x="77296" y="22348"/>
                    <a:pt x="78868" y="22348"/>
                  </a:cubicBezTo>
                  <a:cubicBezTo>
                    <a:pt x="79701" y="22348"/>
                    <a:pt x="80487" y="22122"/>
                    <a:pt x="81249" y="21682"/>
                  </a:cubicBezTo>
                  <a:cubicBezTo>
                    <a:pt x="83416" y="20431"/>
                    <a:pt x="83868" y="17562"/>
                    <a:pt x="82380" y="14407"/>
                  </a:cubicBezTo>
                  <a:cubicBezTo>
                    <a:pt x="82368" y="14359"/>
                    <a:pt x="82332" y="14324"/>
                    <a:pt x="82320" y="14288"/>
                  </a:cubicBezTo>
                  <a:cubicBezTo>
                    <a:pt x="79689" y="9263"/>
                    <a:pt x="75046" y="6168"/>
                    <a:pt x="72462" y="4739"/>
                  </a:cubicBezTo>
                  <a:cubicBezTo>
                    <a:pt x="71450" y="4132"/>
                    <a:pt x="68140" y="2346"/>
                    <a:pt x="64128" y="2346"/>
                  </a:cubicBezTo>
                  <a:cubicBezTo>
                    <a:pt x="63378" y="2346"/>
                    <a:pt x="62639" y="2405"/>
                    <a:pt x="61913" y="2536"/>
                  </a:cubicBezTo>
                  <a:cubicBezTo>
                    <a:pt x="61651" y="1965"/>
                    <a:pt x="61246" y="1429"/>
                    <a:pt x="60699" y="953"/>
                  </a:cubicBezTo>
                  <a:cubicBezTo>
                    <a:pt x="59960" y="322"/>
                    <a:pt x="59056" y="0"/>
                    <a:pt x="5807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90" name="Shape 190"/>
        <p:cNvGrpSpPr/>
        <p:nvPr/>
      </p:nvGrpSpPr>
      <p:grpSpPr>
        <a:xfrm>
          <a:off x="0" y="0"/>
          <a:ext cx="0" cy="0"/>
          <a:chOff x="0" y="0"/>
          <a:chExt cx="0" cy="0"/>
        </a:xfrm>
      </p:grpSpPr>
      <p:sp>
        <p:nvSpPr>
          <p:cNvPr id="191" name="Google Shape;191;p29"/>
          <p:cNvSpPr txBox="1"/>
          <p:nvPr>
            <p:ph type="ctrTitle"/>
          </p:nvPr>
        </p:nvSpPr>
        <p:spPr>
          <a:xfrm>
            <a:off x="2429950" y="535000"/>
            <a:ext cx="4284000" cy="99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200"/>
              <a:buNone/>
              <a:defRPr sz="7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92" name="Google Shape;192;p29"/>
          <p:cNvSpPr txBox="1"/>
          <p:nvPr>
            <p:ph idx="1" type="subTitle"/>
          </p:nvPr>
        </p:nvSpPr>
        <p:spPr>
          <a:xfrm>
            <a:off x="2425075" y="1569725"/>
            <a:ext cx="4293900" cy="162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93" name="Google Shape;193;p29"/>
          <p:cNvSpPr txBox="1"/>
          <p:nvPr/>
        </p:nvSpPr>
        <p:spPr>
          <a:xfrm flipH="1">
            <a:off x="2285100" y="3771050"/>
            <a:ext cx="4573800" cy="569100"/>
          </a:xfrm>
          <a:prstGeom prst="rect">
            <a:avLst/>
          </a:prstGeom>
          <a:noFill/>
          <a:ln>
            <a:noFill/>
          </a:ln>
        </p:spPr>
        <p:txBody>
          <a:bodyPr anchorCtr="0" anchor="ctr" bIns="91425" lIns="91425" spcFirstLastPara="1" rIns="91425" wrap="square" tIns="91425">
            <a:noAutofit/>
          </a:bodyPr>
          <a:lstStyle/>
          <a:p>
            <a:pPr indent="0" lvl="0" marL="0" rtl="0" algn="ctr">
              <a:spcBef>
                <a:spcPts val="300"/>
              </a:spcBef>
              <a:spcAft>
                <a:spcPts val="0"/>
              </a:spcAft>
              <a:buNone/>
            </a:pPr>
            <a:r>
              <a:rPr lang="en" sz="1100">
                <a:solidFill>
                  <a:schemeClr val="dk1"/>
                </a:solidFill>
                <a:latin typeface="Syne"/>
                <a:ea typeface="Syne"/>
                <a:cs typeface="Syne"/>
                <a:sym typeface="Syne"/>
              </a:rPr>
              <a:t>CREDITS: This presentation template was created by </a:t>
            </a:r>
            <a:r>
              <a:rPr b="1" lang="en" sz="1100">
                <a:solidFill>
                  <a:schemeClr val="dk1"/>
                </a:solidFill>
                <a:uFill>
                  <a:noFill/>
                </a:uFill>
                <a:latin typeface="Syne"/>
                <a:ea typeface="Syne"/>
                <a:cs typeface="Syne"/>
                <a:sym typeface="Syne"/>
                <a:hlinkClick r:id="rId2">
                  <a:extLst>
                    <a:ext uri="{A12FA001-AC4F-418D-AE19-62706E023703}">
                      <ahyp:hlinkClr val="tx"/>
                    </a:ext>
                  </a:extLst>
                </a:hlinkClick>
              </a:rPr>
              <a:t>Slidesgo</a:t>
            </a:r>
            <a:r>
              <a:rPr lang="en" sz="1100">
                <a:solidFill>
                  <a:schemeClr val="dk1"/>
                </a:solidFill>
                <a:latin typeface="Syne"/>
                <a:ea typeface="Syne"/>
                <a:cs typeface="Syne"/>
                <a:sym typeface="Syne"/>
              </a:rPr>
              <a:t>, including icons by </a:t>
            </a:r>
            <a:r>
              <a:rPr b="1" lang="en" sz="1100">
                <a:solidFill>
                  <a:schemeClr val="dk1"/>
                </a:solidFill>
                <a:uFill>
                  <a:noFill/>
                </a:uFill>
                <a:latin typeface="Syne"/>
                <a:ea typeface="Syne"/>
                <a:cs typeface="Syne"/>
                <a:sym typeface="Syne"/>
                <a:hlinkClick r:id="rId3">
                  <a:extLst>
                    <a:ext uri="{A12FA001-AC4F-418D-AE19-62706E023703}">
                      <ahyp:hlinkClr val="tx"/>
                    </a:ext>
                  </a:extLst>
                </a:hlinkClick>
              </a:rPr>
              <a:t>Flaticon</a:t>
            </a:r>
            <a:r>
              <a:rPr b="1" lang="en" sz="1100">
                <a:solidFill>
                  <a:schemeClr val="dk1"/>
                </a:solidFill>
                <a:latin typeface="Syne"/>
                <a:ea typeface="Syne"/>
                <a:cs typeface="Syne"/>
                <a:sym typeface="Syne"/>
              </a:rPr>
              <a:t> </a:t>
            </a:r>
            <a:r>
              <a:rPr lang="en" sz="1100">
                <a:solidFill>
                  <a:schemeClr val="dk1"/>
                </a:solidFill>
                <a:latin typeface="Syne"/>
                <a:ea typeface="Syne"/>
                <a:cs typeface="Syne"/>
                <a:sym typeface="Syne"/>
              </a:rPr>
              <a:t>and infographics &amp; images by </a:t>
            </a:r>
            <a:r>
              <a:rPr b="1" lang="en" sz="1100">
                <a:solidFill>
                  <a:schemeClr val="dk1"/>
                </a:solidFill>
                <a:uFill>
                  <a:noFill/>
                </a:uFill>
                <a:latin typeface="Syne"/>
                <a:ea typeface="Syne"/>
                <a:cs typeface="Syne"/>
                <a:sym typeface="Syne"/>
                <a:hlinkClick r:id="rId4">
                  <a:extLst>
                    <a:ext uri="{A12FA001-AC4F-418D-AE19-62706E023703}">
                      <ahyp:hlinkClr val="tx"/>
                    </a:ext>
                  </a:extLst>
                </a:hlinkClick>
              </a:rPr>
              <a:t>Freepik</a:t>
            </a:r>
            <a:endParaRPr b="1" sz="1100">
              <a:solidFill>
                <a:schemeClr val="dk1"/>
              </a:solidFill>
              <a:latin typeface="Syne"/>
              <a:ea typeface="Syne"/>
              <a:cs typeface="Syne"/>
              <a:sym typeface="Syne"/>
            </a:endParaRPr>
          </a:p>
        </p:txBody>
      </p:sp>
      <p:grpSp>
        <p:nvGrpSpPr>
          <p:cNvPr id="194" name="Google Shape;194;p29"/>
          <p:cNvGrpSpPr/>
          <p:nvPr/>
        </p:nvGrpSpPr>
        <p:grpSpPr>
          <a:xfrm>
            <a:off x="0" y="4503598"/>
            <a:ext cx="9144000" cy="1621438"/>
            <a:chOff x="0" y="4503598"/>
            <a:chExt cx="9144000" cy="1621438"/>
          </a:xfrm>
        </p:grpSpPr>
        <p:sp>
          <p:nvSpPr>
            <p:cNvPr id="195" name="Google Shape;195;p29"/>
            <p:cNvSpPr/>
            <p:nvPr/>
          </p:nvSpPr>
          <p:spPr>
            <a:xfrm flipH="1">
              <a:off x="4524592" y="4503598"/>
              <a:ext cx="4619408" cy="1621438"/>
            </a:xfrm>
            <a:custGeom>
              <a:rect b="b" l="l" r="r" t="t"/>
              <a:pathLst>
                <a:path extrusionOk="0" h="27849" w="79344">
                  <a:moveTo>
                    <a:pt x="21122" y="0"/>
                  </a:moveTo>
                  <a:cubicBezTo>
                    <a:pt x="19693" y="0"/>
                    <a:pt x="18372" y="786"/>
                    <a:pt x="17598" y="2108"/>
                  </a:cubicBezTo>
                  <a:cubicBezTo>
                    <a:pt x="17407" y="2441"/>
                    <a:pt x="17241" y="2798"/>
                    <a:pt x="17110" y="3167"/>
                  </a:cubicBezTo>
                  <a:cubicBezTo>
                    <a:pt x="16836" y="3084"/>
                    <a:pt x="16550" y="3024"/>
                    <a:pt x="16276" y="3001"/>
                  </a:cubicBezTo>
                  <a:cubicBezTo>
                    <a:pt x="16121" y="2977"/>
                    <a:pt x="15895" y="2929"/>
                    <a:pt x="15645" y="2917"/>
                  </a:cubicBezTo>
                  <a:cubicBezTo>
                    <a:pt x="15359" y="2894"/>
                    <a:pt x="15070" y="2882"/>
                    <a:pt x="14778" y="2882"/>
                  </a:cubicBezTo>
                  <a:cubicBezTo>
                    <a:pt x="14194" y="2882"/>
                    <a:pt x="13601" y="2929"/>
                    <a:pt x="13014" y="3024"/>
                  </a:cubicBezTo>
                  <a:cubicBezTo>
                    <a:pt x="10347" y="3441"/>
                    <a:pt x="8311" y="4370"/>
                    <a:pt x="6954" y="5799"/>
                  </a:cubicBezTo>
                  <a:cubicBezTo>
                    <a:pt x="6727" y="6037"/>
                    <a:pt x="6489" y="6323"/>
                    <a:pt x="6263" y="6668"/>
                  </a:cubicBezTo>
                  <a:cubicBezTo>
                    <a:pt x="5334" y="8025"/>
                    <a:pt x="4525" y="10299"/>
                    <a:pt x="5358" y="12204"/>
                  </a:cubicBezTo>
                  <a:cubicBezTo>
                    <a:pt x="5525" y="12573"/>
                    <a:pt x="5751" y="12919"/>
                    <a:pt x="6001" y="13216"/>
                  </a:cubicBezTo>
                  <a:cubicBezTo>
                    <a:pt x="4799" y="14097"/>
                    <a:pt x="3906" y="14955"/>
                    <a:pt x="3334" y="15597"/>
                  </a:cubicBezTo>
                  <a:cubicBezTo>
                    <a:pt x="1477" y="17514"/>
                    <a:pt x="0" y="20824"/>
                    <a:pt x="1917" y="23920"/>
                  </a:cubicBezTo>
                  <a:cubicBezTo>
                    <a:pt x="2917" y="25539"/>
                    <a:pt x="4739" y="26456"/>
                    <a:pt x="6906" y="26456"/>
                  </a:cubicBezTo>
                  <a:cubicBezTo>
                    <a:pt x="7120" y="26456"/>
                    <a:pt x="7335" y="26444"/>
                    <a:pt x="7549" y="26432"/>
                  </a:cubicBezTo>
                  <a:cubicBezTo>
                    <a:pt x="8704" y="26337"/>
                    <a:pt x="9894" y="26027"/>
                    <a:pt x="11085" y="25527"/>
                  </a:cubicBezTo>
                  <a:cubicBezTo>
                    <a:pt x="12264" y="25015"/>
                    <a:pt x="13133" y="24253"/>
                    <a:pt x="13788" y="23539"/>
                  </a:cubicBezTo>
                  <a:cubicBezTo>
                    <a:pt x="14121" y="23872"/>
                    <a:pt x="14514" y="24170"/>
                    <a:pt x="14931" y="24432"/>
                  </a:cubicBezTo>
                  <a:cubicBezTo>
                    <a:pt x="17014" y="25777"/>
                    <a:pt x="19455" y="26444"/>
                    <a:pt x="22158" y="26444"/>
                  </a:cubicBezTo>
                  <a:cubicBezTo>
                    <a:pt x="25837" y="26444"/>
                    <a:pt x="29325" y="25182"/>
                    <a:pt x="31647" y="24099"/>
                  </a:cubicBezTo>
                  <a:cubicBezTo>
                    <a:pt x="32254" y="25230"/>
                    <a:pt x="33409" y="26194"/>
                    <a:pt x="35040" y="26861"/>
                  </a:cubicBezTo>
                  <a:cubicBezTo>
                    <a:pt x="35076" y="26873"/>
                    <a:pt x="35124" y="26896"/>
                    <a:pt x="35159" y="26908"/>
                  </a:cubicBezTo>
                  <a:cubicBezTo>
                    <a:pt x="36886" y="27527"/>
                    <a:pt x="38708" y="27849"/>
                    <a:pt x="40613" y="27849"/>
                  </a:cubicBezTo>
                  <a:cubicBezTo>
                    <a:pt x="44815" y="27849"/>
                    <a:pt x="47935" y="26325"/>
                    <a:pt x="48292" y="26158"/>
                  </a:cubicBezTo>
                  <a:cubicBezTo>
                    <a:pt x="49411" y="25599"/>
                    <a:pt x="50018" y="24432"/>
                    <a:pt x="49923" y="23241"/>
                  </a:cubicBezTo>
                  <a:lnTo>
                    <a:pt x="49923" y="23241"/>
                  </a:lnTo>
                  <a:cubicBezTo>
                    <a:pt x="50364" y="23337"/>
                    <a:pt x="50697" y="23575"/>
                    <a:pt x="51019" y="23813"/>
                  </a:cubicBezTo>
                  <a:cubicBezTo>
                    <a:pt x="51078" y="23860"/>
                    <a:pt x="51126" y="23884"/>
                    <a:pt x="51173" y="23932"/>
                  </a:cubicBezTo>
                  <a:cubicBezTo>
                    <a:pt x="52245" y="24706"/>
                    <a:pt x="53281" y="24944"/>
                    <a:pt x="53686" y="25003"/>
                  </a:cubicBezTo>
                  <a:cubicBezTo>
                    <a:pt x="53864" y="25027"/>
                    <a:pt x="54043" y="25051"/>
                    <a:pt x="54233" y="25051"/>
                  </a:cubicBezTo>
                  <a:cubicBezTo>
                    <a:pt x="55829" y="25051"/>
                    <a:pt x="57210" y="24039"/>
                    <a:pt x="57793" y="22467"/>
                  </a:cubicBezTo>
                  <a:cubicBezTo>
                    <a:pt x="57805" y="22408"/>
                    <a:pt x="57829" y="22372"/>
                    <a:pt x="57853" y="22313"/>
                  </a:cubicBezTo>
                  <a:lnTo>
                    <a:pt x="58484" y="22396"/>
                  </a:lnTo>
                  <a:cubicBezTo>
                    <a:pt x="59162" y="22491"/>
                    <a:pt x="59829" y="22515"/>
                    <a:pt x="60472" y="22515"/>
                  </a:cubicBezTo>
                  <a:cubicBezTo>
                    <a:pt x="61949" y="22515"/>
                    <a:pt x="63199" y="22277"/>
                    <a:pt x="64199" y="21813"/>
                  </a:cubicBezTo>
                  <a:cubicBezTo>
                    <a:pt x="64532" y="22408"/>
                    <a:pt x="64830" y="22801"/>
                    <a:pt x="64973" y="22979"/>
                  </a:cubicBezTo>
                  <a:cubicBezTo>
                    <a:pt x="65639" y="23837"/>
                    <a:pt x="66902" y="24753"/>
                    <a:pt x="68509" y="24753"/>
                  </a:cubicBezTo>
                  <a:cubicBezTo>
                    <a:pt x="68664" y="24753"/>
                    <a:pt x="68807" y="24730"/>
                    <a:pt x="68961" y="24718"/>
                  </a:cubicBezTo>
                  <a:cubicBezTo>
                    <a:pt x="69152" y="25670"/>
                    <a:pt x="69807" y="26504"/>
                    <a:pt x="70759" y="26896"/>
                  </a:cubicBezTo>
                  <a:cubicBezTo>
                    <a:pt x="71116" y="27039"/>
                    <a:pt x="71497" y="27099"/>
                    <a:pt x="71855" y="27099"/>
                  </a:cubicBezTo>
                  <a:cubicBezTo>
                    <a:pt x="72986" y="27099"/>
                    <a:pt x="74057" y="26444"/>
                    <a:pt x="74569" y="25361"/>
                  </a:cubicBezTo>
                  <a:cubicBezTo>
                    <a:pt x="74772" y="24932"/>
                    <a:pt x="79344" y="14562"/>
                    <a:pt x="69235" y="3513"/>
                  </a:cubicBezTo>
                  <a:cubicBezTo>
                    <a:pt x="69164" y="3417"/>
                    <a:pt x="69080" y="3346"/>
                    <a:pt x="68985" y="3263"/>
                  </a:cubicBezTo>
                  <a:cubicBezTo>
                    <a:pt x="68342" y="2715"/>
                    <a:pt x="66080" y="941"/>
                    <a:pt x="63639" y="941"/>
                  </a:cubicBezTo>
                  <a:cubicBezTo>
                    <a:pt x="62818" y="941"/>
                    <a:pt x="62044" y="1131"/>
                    <a:pt x="61365" y="1512"/>
                  </a:cubicBezTo>
                  <a:cubicBezTo>
                    <a:pt x="59829" y="2370"/>
                    <a:pt x="59234" y="3525"/>
                    <a:pt x="59008" y="4394"/>
                  </a:cubicBezTo>
                  <a:cubicBezTo>
                    <a:pt x="57555" y="3846"/>
                    <a:pt x="55757" y="3370"/>
                    <a:pt x="53769" y="3370"/>
                  </a:cubicBezTo>
                  <a:cubicBezTo>
                    <a:pt x="52269" y="3370"/>
                    <a:pt x="50816" y="3632"/>
                    <a:pt x="49459" y="4179"/>
                  </a:cubicBezTo>
                  <a:cubicBezTo>
                    <a:pt x="49340" y="4227"/>
                    <a:pt x="49233" y="4275"/>
                    <a:pt x="49125" y="4310"/>
                  </a:cubicBezTo>
                  <a:cubicBezTo>
                    <a:pt x="48852" y="3108"/>
                    <a:pt x="48054" y="1953"/>
                    <a:pt x="46661" y="1262"/>
                  </a:cubicBezTo>
                  <a:cubicBezTo>
                    <a:pt x="46113" y="1000"/>
                    <a:pt x="45518" y="846"/>
                    <a:pt x="44899" y="846"/>
                  </a:cubicBezTo>
                  <a:cubicBezTo>
                    <a:pt x="42732" y="846"/>
                    <a:pt x="41124" y="2584"/>
                    <a:pt x="40291" y="3751"/>
                  </a:cubicBezTo>
                  <a:cubicBezTo>
                    <a:pt x="39612" y="3060"/>
                    <a:pt x="38815" y="2548"/>
                    <a:pt x="37898" y="2167"/>
                  </a:cubicBezTo>
                  <a:cubicBezTo>
                    <a:pt x="36940" y="1790"/>
                    <a:pt x="35855" y="1589"/>
                    <a:pt x="34671" y="1589"/>
                  </a:cubicBezTo>
                  <a:cubicBezTo>
                    <a:pt x="34545" y="1589"/>
                    <a:pt x="34418" y="1591"/>
                    <a:pt x="34290" y="1596"/>
                  </a:cubicBezTo>
                  <a:cubicBezTo>
                    <a:pt x="32290" y="1655"/>
                    <a:pt x="30230" y="2227"/>
                    <a:pt x="28373" y="3275"/>
                  </a:cubicBezTo>
                  <a:cubicBezTo>
                    <a:pt x="27539" y="3751"/>
                    <a:pt x="26468" y="4418"/>
                    <a:pt x="25682" y="5525"/>
                  </a:cubicBezTo>
                  <a:cubicBezTo>
                    <a:pt x="25349" y="5989"/>
                    <a:pt x="25099" y="6501"/>
                    <a:pt x="24944" y="7073"/>
                  </a:cubicBezTo>
                  <a:cubicBezTo>
                    <a:pt x="24825" y="7025"/>
                    <a:pt x="24741" y="6989"/>
                    <a:pt x="24682" y="6954"/>
                  </a:cubicBezTo>
                  <a:cubicBezTo>
                    <a:pt x="24563" y="6858"/>
                    <a:pt x="24384" y="6620"/>
                    <a:pt x="24253" y="6394"/>
                  </a:cubicBezTo>
                  <a:cubicBezTo>
                    <a:pt x="25146" y="5358"/>
                    <a:pt x="25408" y="3917"/>
                    <a:pt x="24908" y="2608"/>
                  </a:cubicBezTo>
                  <a:cubicBezTo>
                    <a:pt x="24313" y="1036"/>
                    <a:pt x="22789" y="0"/>
                    <a:pt x="21122"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9"/>
            <p:cNvSpPr/>
            <p:nvPr/>
          </p:nvSpPr>
          <p:spPr>
            <a:xfrm>
              <a:off x="0" y="4577624"/>
              <a:ext cx="4882853" cy="1508487"/>
            </a:xfrm>
            <a:custGeom>
              <a:rect b="b" l="l" r="r" t="t"/>
              <a:pathLst>
                <a:path extrusionOk="0" h="25909" w="83869">
                  <a:moveTo>
                    <a:pt x="58079" y="0"/>
                  </a:moveTo>
                  <a:cubicBezTo>
                    <a:pt x="55972" y="0"/>
                    <a:pt x="54115" y="1572"/>
                    <a:pt x="53412" y="2239"/>
                  </a:cubicBezTo>
                  <a:lnTo>
                    <a:pt x="53329" y="2334"/>
                  </a:lnTo>
                  <a:cubicBezTo>
                    <a:pt x="52864" y="2810"/>
                    <a:pt x="52448" y="3310"/>
                    <a:pt x="52043" y="3834"/>
                  </a:cubicBezTo>
                  <a:cubicBezTo>
                    <a:pt x="51233" y="2691"/>
                    <a:pt x="50162" y="1846"/>
                    <a:pt x="48864" y="1322"/>
                  </a:cubicBezTo>
                  <a:cubicBezTo>
                    <a:pt x="47902" y="944"/>
                    <a:pt x="46812" y="732"/>
                    <a:pt x="45621" y="732"/>
                  </a:cubicBezTo>
                  <a:cubicBezTo>
                    <a:pt x="45500" y="732"/>
                    <a:pt x="45379" y="734"/>
                    <a:pt x="45256" y="739"/>
                  </a:cubicBezTo>
                  <a:cubicBezTo>
                    <a:pt x="43256" y="798"/>
                    <a:pt x="41196" y="1382"/>
                    <a:pt x="39339" y="2417"/>
                  </a:cubicBezTo>
                  <a:cubicBezTo>
                    <a:pt x="38875" y="2679"/>
                    <a:pt x="38351" y="3001"/>
                    <a:pt x="37827" y="3417"/>
                  </a:cubicBezTo>
                  <a:lnTo>
                    <a:pt x="37743" y="3334"/>
                  </a:lnTo>
                  <a:cubicBezTo>
                    <a:pt x="36791" y="2453"/>
                    <a:pt x="35791" y="2263"/>
                    <a:pt x="35124" y="2263"/>
                  </a:cubicBezTo>
                  <a:cubicBezTo>
                    <a:pt x="34398" y="2263"/>
                    <a:pt x="33707" y="2465"/>
                    <a:pt x="33112" y="2858"/>
                  </a:cubicBezTo>
                  <a:cubicBezTo>
                    <a:pt x="32671" y="2048"/>
                    <a:pt x="31993" y="1429"/>
                    <a:pt x="31124" y="1072"/>
                  </a:cubicBezTo>
                  <a:cubicBezTo>
                    <a:pt x="30528" y="834"/>
                    <a:pt x="29933" y="715"/>
                    <a:pt x="29314" y="715"/>
                  </a:cubicBezTo>
                  <a:cubicBezTo>
                    <a:pt x="27456" y="715"/>
                    <a:pt x="26099" y="1858"/>
                    <a:pt x="25480" y="2870"/>
                  </a:cubicBezTo>
                  <a:cubicBezTo>
                    <a:pt x="25361" y="3060"/>
                    <a:pt x="25111" y="3489"/>
                    <a:pt x="24825" y="4120"/>
                  </a:cubicBezTo>
                  <a:cubicBezTo>
                    <a:pt x="24170" y="3906"/>
                    <a:pt x="23444" y="3787"/>
                    <a:pt x="22646" y="3775"/>
                  </a:cubicBezTo>
                  <a:cubicBezTo>
                    <a:pt x="22131" y="2915"/>
                    <a:pt x="21196" y="2331"/>
                    <a:pt x="20128" y="2331"/>
                  </a:cubicBezTo>
                  <a:cubicBezTo>
                    <a:pt x="20087" y="2331"/>
                    <a:pt x="20045" y="2332"/>
                    <a:pt x="20003" y="2334"/>
                  </a:cubicBezTo>
                  <a:cubicBezTo>
                    <a:pt x="19574" y="2346"/>
                    <a:pt x="9287" y="2810"/>
                    <a:pt x="1834" y="13585"/>
                  </a:cubicBezTo>
                  <a:cubicBezTo>
                    <a:pt x="1775" y="13669"/>
                    <a:pt x="1715" y="13776"/>
                    <a:pt x="1656" y="13871"/>
                  </a:cubicBezTo>
                  <a:cubicBezTo>
                    <a:pt x="1" y="16943"/>
                    <a:pt x="286" y="19836"/>
                    <a:pt x="2382" y="21217"/>
                  </a:cubicBezTo>
                  <a:cubicBezTo>
                    <a:pt x="3168" y="21753"/>
                    <a:pt x="4061" y="22027"/>
                    <a:pt x="4966" y="22027"/>
                  </a:cubicBezTo>
                  <a:cubicBezTo>
                    <a:pt x="6418" y="22027"/>
                    <a:pt x="7621" y="21289"/>
                    <a:pt x="8275" y="20598"/>
                  </a:cubicBezTo>
                  <a:cubicBezTo>
                    <a:pt x="8359" y="20503"/>
                    <a:pt x="8514" y="20336"/>
                    <a:pt x="8692" y="20134"/>
                  </a:cubicBezTo>
                  <a:cubicBezTo>
                    <a:pt x="9609" y="21372"/>
                    <a:pt x="11014" y="22265"/>
                    <a:pt x="12764" y="22622"/>
                  </a:cubicBezTo>
                  <a:cubicBezTo>
                    <a:pt x="13526" y="22765"/>
                    <a:pt x="14312" y="22813"/>
                    <a:pt x="15110" y="22813"/>
                  </a:cubicBezTo>
                  <a:cubicBezTo>
                    <a:pt x="18205" y="22813"/>
                    <a:pt x="20979" y="21670"/>
                    <a:pt x="23158" y="20360"/>
                  </a:cubicBezTo>
                  <a:cubicBezTo>
                    <a:pt x="23658" y="21586"/>
                    <a:pt x="24587" y="22694"/>
                    <a:pt x="25897" y="23527"/>
                  </a:cubicBezTo>
                  <a:cubicBezTo>
                    <a:pt x="27980" y="24861"/>
                    <a:pt x="30421" y="25539"/>
                    <a:pt x="33124" y="25539"/>
                  </a:cubicBezTo>
                  <a:cubicBezTo>
                    <a:pt x="36862" y="25539"/>
                    <a:pt x="40387" y="24230"/>
                    <a:pt x="42708" y="23134"/>
                  </a:cubicBezTo>
                  <a:cubicBezTo>
                    <a:pt x="43220" y="22896"/>
                    <a:pt x="43708" y="22646"/>
                    <a:pt x="44185" y="22384"/>
                  </a:cubicBezTo>
                  <a:cubicBezTo>
                    <a:pt x="44554" y="22170"/>
                    <a:pt x="44935" y="21967"/>
                    <a:pt x="45292" y="21741"/>
                  </a:cubicBezTo>
                  <a:cubicBezTo>
                    <a:pt x="46161" y="21205"/>
                    <a:pt x="46983" y="20610"/>
                    <a:pt x="47745" y="19979"/>
                  </a:cubicBezTo>
                  <a:cubicBezTo>
                    <a:pt x="48578" y="21503"/>
                    <a:pt x="50126" y="22598"/>
                    <a:pt x="52090" y="22991"/>
                  </a:cubicBezTo>
                  <a:cubicBezTo>
                    <a:pt x="52745" y="23122"/>
                    <a:pt x="53448" y="23182"/>
                    <a:pt x="54198" y="23182"/>
                  </a:cubicBezTo>
                  <a:cubicBezTo>
                    <a:pt x="54496" y="23182"/>
                    <a:pt x="54817" y="23182"/>
                    <a:pt x="55138" y="23158"/>
                  </a:cubicBezTo>
                  <a:cubicBezTo>
                    <a:pt x="55686" y="23122"/>
                    <a:pt x="56198" y="23051"/>
                    <a:pt x="56639" y="22991"/>
                  </a:cubicBezTo>
                  <a:cubicBezTo>
                    <a:pt x="57103" y="22932"/>
                    <a:pt x="57508" y="22884"/>
                    <a:pt x="57853" y="22884"/>
                  </a:cubicBezTo>
                  <a:cubicBezTo>
                    <a:pt x="57895" y="22884"/>
                    <a:pt x="57936" y="22848"/>
                    <a:pt x="57978" y="22848"/>
                  </a:cubicBezTo>
                  <a:cubicBezTo>
                    <a:pt x="58007" y="22848"/>
                    <a:pt x="58037" y="22867"/>
                    <a:pt x="58067" y="22932"/>
                  </a:cubicBezTo>
                  <a:cubicBezTo>
                    <a:pt x="58687" y="22932"/>
                    <a:pt x="58996" y="23360"/>
                    <a:pt x="59377" y="23849"/>
                  </a:cubicBezTo>
                  <a:cubicBezTo>
                    <a:pt x="59425" y="23908"/>
                    <a:pt x="59472" y="23908"/>
                    <a:pt x="59496" y="23956"/>
                  </a:cubicBezTo>
                  <a:cubicBezTo>
                    <a:pt x="60377" y="25015"/>
                    <a:pt x="61377" y="25492"/>
                    <a:pt x="61723" y="25634"/>
                  </a:cubicBezTo>
                  <a:cubicBezTo>
                    <a:pt x="62020" y="25754"/>
                    <a:pt x="62497" y="25908"/>
                    <a:pt x="63104" y="25908"/>
                  </a:cubicBezTo>
                  <a:cubicBezTo>
                    <a:pt x="64366" y="25908"/>
                    <a:pt x="65533" y="25277"/>
                    <a:pt x="66271" y="24182"/>
                  </a:cubicBezTo>
                  <a:cubicBezTo>
                    <a:pt x="66628" y="23658"/>
                    <a:pt x="66842" y="23063"/>
                    <a:pt x="66878" y="22456"/>
                  </a:cubicBezTo>
                  <a:cubicBezTo>
                    <a:pt x="69355" y="22360"/>
                    <a:pt x="71081" y="21813"/>
                    <a:pt x="71283" y="21753"/>
                  </a:cubicBezTo>
                  <a:cubicBezTo>
                    <a:pt x="72117" y="21491"/>
                    <a:pt x="72760" y="20860"/>
                    <a:pt x="73093" y="20098"/>
                  </a:cubicBezTo>
                  <a:cubicBezTo>
                    <a:pt x="73641" y="19979"/>
                    <a:pt x="74153" y="19836"/>
                    <a:pt x="74593" y="19622"/>
                  </a:cubicBezTo>
                  <a:cubicBezTo>
                    <a:pt x="74950" y="20193"/>
                    <a:pt x="75248" y="20562"/>
                    <a:pt x="75391" y="20729"/>
                  </a:cubicBezTo>
                  <a:cubicBezTo>
                    <a:pt x="76070" y="21515"/>
                    <a:pt x="77296" y="22348"/>
                    <a:pt x="78868" y="22348"/>
                  </a:cubicBezTo>
                  <a:cubicBezTo>
                    <a:pt x="79701" y="22348"/>
                    <a:pt x="80487" y="22122"/>
                    <a:pt x="81249" y="21682"/>
                  </a:cubicBezTo>
                  <a:cubicBezTo>
                    <a:pt x="83416" y="20431"/>
                    <a:pt x="83868" y="17562"/>
                    <a:pt x="82380" y="14407"/>
                  </a:cubicBezTo>
                  <a:cubicBezTo>
                    <a:pt x="82368" y="14359"/>
                    <a:pt x="82332" y="14324"/>
                    <a:pt x="82320" y="14288"/>
                  </a:cubicBezTo>
                  <a:cubicBezTo>
                    <a:pt x="79689" y="9263"/>
                    <a:pt x="75046" y="6168"/>
                    <a:pt x="72462" y="4739"/>
                  </a:cubicBezTo>
                  <a:cubicBezTo>
                    <a:pt x="71450" y="4132"/>
                    <a:pt x="68140" y="2346"/>
                    <a:pt x="64128" y="2346"/>
                  </a:cubicBezTo>
                  <a:cubicBezTo>
                    <a:pt x="63378" y="2346"/>
                    <a:pt x="62639" y="2405"/>
                    <a:pt x="61913" y="2536"/>
                  </a:cubicBezTo>
                  <a:cubicBezTo>
                    <a:pt x="61651" y="1965"/>
                    <a:pt x="61246" y="1429"/>
                    <a:pt x="60699" y="953"/>
                  </a:cubicBezTo>
                  <a:cubicBezTo>
                    <a:pt x="59960" y="322"/>
                    <a:pt x="59056" y="0"/>
                    <a:pt x="5807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97" name="Shape 197"/>
        <p:cNvGrpSpPr/>
        <p:nvPr/>
      </p:nvGrpSpPr>
      <p:grpSpPr>
        <a:xfrm>
          <a:off x="0" y="0"/>
          <a:ext cx="0" cy="0"/>
          <a:chOff x="0" y="0"/>
          <a:chExt cx="0" cy="0"/>
        </a:xfrm>
      </p:grpSpPr>
      <p:grpSp>
        <p:nvGrpSpPr>
          <p:cNvPr id="198" name="Google Shape;198;p30"/>
          <p:cNvGrpSpPr/>
          <p:nvPr/>
        </p:nvGrpSpPr>
        <p:grpSpPr>
          <a:xfrm>
            <a:off x="0" y="4503598"/>
            <a:ext cx="9144000" cy="1621438"/>
            <a:chOff x="0" y="4503598"/>
            <a:chExt cx="9144000" cy="1621438"/>
          </a:xfrm>
        </p:grpSpPr>
        <p:sp>
          <p:nvSpPr>
            <p:cNvPr id="199" name="Google Shape;199;p30"/>
            <p:cNvSpPr/>
            <p:nvPr/>
          </p:nvSpPr>
          <p:spPr>
            <a:xfrm flipH="1">
              <a:off x="4524592" y="4503598"/>
              <a:ext cx="4619408" cy="1621438"/>
            </a:xfrm>
            <a:custGeom>
              <a:rect b="b" l="l" r="r" t="t"/>
              <a:pathLst>
                <a:path extrusionOk="0" h="27849" w="79344">
                  <a:moveTo>
                    <a:pt x="21122" y="0"/>
                  </a:moveTo>
                  <a:cubicBezTo>
                    <a:pt x="19693" y="0"/>
                    <a:pt x="18372" y="786"/>
                    <a:pt x="17598" y="2108"/>
                  </a:cubicBezTo>
                  <a:cubicBezTo>
                    <a:pt x="17407" y="2441"/>
                    <a:pt x="17241" y="2798"/>
                    <a:pt x="17110" y="3167"/>
                  </a:cubicBezTo>
                  <a:cubicBezTo>
                    <a:pt x="16836" y="3084"/>
                    <a:pt x="16550" y="3024"/>
                    <a:pt x="16276" y="3001"/>
                  </a:cubicBezTo>
                  <a:cubicBezTo>
                    <a:pt x="16121" y="2977"/>
                    <a:pt x="15895" y="2929"/>
                    <a:pt x="15645" y="2917"/>
                  </a:cubicBezTo>
                  <a:cubicBezTo>
                    <a:pt x="15359" y="2894"/>
                    <a:pt x="15070" y="2882"/>
                    <a:pt x="14778" y="2882"/>
                  </a:cubicBezTo>
                  <a:cubicBezTo>
                    <a:pt x="14194" y="2882"/>
                    <a:pt x="13601" y="2929"/>
                    <a:pt x="13014" y="3024"/>
                  </a:cubicBezTo>
                  <a:cubicBezTo>
                    <a:pt x="10347" y="3441"/>
                    <a:pt x="8311" y="4370"/>
                    <a:pt x="6954" y="5799"/>
                  </a:cubicBezTo>
                  <a:cubicBezTo>
                    <a:pt x="6727" y="6037"/>
                    <a:pt x="6489" y="6323"/>
                    <a:pt x="6263" y="6668"/>
                  </a:cubicBezTo>
                  <a:cubicBezTo>
                    <a:pt x="5334" y="8025"/>
                    <a:pt x="4525" y="10299"/>
                    <a:pt x="5358" y="12204"/>
                  </a:cubicBezTo>
                  <a:cubicBezTo>
                    <a:pt x="5525" y="12573"/>
                    <a:pt x="5751" y="12919"/>
                    <a:pt x="6001" y="13216"/>
                  </a:cubicBezTo>
                  <a:cubicBezTo>
                    <a:pt x="4799" y="14097"/>
                    <a:pt x="3906" y="14955"/>
                    <a:pt x="3334" y="15597"/>
                  </a:cubicBezTo>
                  <a:cubicBezTo>
                    <a:pt x="1477" y="17514"/>
                    <a:pt x="0" y="20824"/>
                    <a:pt x="1917" y="23920"/>
                  </a:cubicBezTo>
                  <a:cubicBezTo>
                    <a:pt x="2917" y="25539"/>
                    <a:pt x="4739" y="26456"/>
                    <a:pt x="6906" y="26456"/>
                  </a:cubicBezTo>
                  <a:cubicBezTo>
                    <a:pt x="7120" y="26456"/>
                    <a:pt x="7335" y="26444"/>
                    <a:pt x="7549" y="26432"/>
                  </a:cubicBezTo>
                  <a:cubicBezTo>
                    <a:pt x="8704" y="26337"/>
                    <a:pt x="9894" y="26027"/>
                    <a:pt x="11085" y="25527"/>
                  </a:cubicBezTo>
                  <a:cubicBezTo>
                    <a:pt x="12264" y="25015"/>
                    <a:pt x="13133" y="24253"/>
                    <a:pt x="13788" y="23539"/>
                  </a:cubicBezTo>
                  <a:cubicBezTo>
                    <a:pt x="14121" y="23872"/>
                    <a:pt x="14514" y="24170"/>
                    <a:pt x="14931" y="24432"/>
                  </a:cubicBezTo>
                  <a:cubicBezTo>
                    <a:pt x="17014" y="25777"/>
                    <a:pt x="19455" y="26444"/>
                    <a:pt x="22158" y="26444"/>
                  </a:cubicBezTo>
                  <a:cubicBezTo>
                    <a:pt x="25837" y="26444"/>
                    <a:pt x="29325" y="25182"/>
                    <a:pt x="31647" y="24099"/>
                  </a:cubicBezTo>
                  <a:cubicBezTo>
                    <a:pt x="32254" y="25230"/>
                    <a:pt x="33409" y="26194"/>
                    <a:pt x="35040" y="26861"/>
                  </a:cubicBezTo>
                  <a:cubicBezTo>
                    <a:pt x="35076" y="26873"/>
                    <a:pt x="35124" y="26896"/>
                    <a:pt x="35159" y="26908"/>
                  </a:cubicBezTo>
                  <a:cubicBezTo>
                    <a:pt x="36886" y="27527"/>
                    <a:pt x="38708" y="27849"/>
                    <a:pt x="40613" y="27849"/>
                  </a:cubicBezTo>
                  <a:cubicBezTo>
                    <a:pt x="44815" y="27849"/>
                    <a:pt x="47935" y="26325"/>
                    <a:pt x="48292" y="26158"/>
                  </a:cubicBezTo>
                  <a:cubicBezTo>
                    <a:pt x="49411" y="25599"/>
                    <a:pt x="50018" y="24432"/>
                    <a:pt x="49923" y="23241"/>
                  </a:cubicBezTo>
                  <a:lnTo>
                    <a:pt x="49923" y="23241"/>
                  </a:lnTo>
                  <a:cubicBezTo>
                    <a:pt x="50364" y="23337"/>
                    <a:pt x="50697" y="23575"/>
                    <a:pt x="51019" y="23813"/>
                  </a:cubicBezTo>
                  <a:cubicBezTo>
                    <a:pt x="51078" y="23860"/>
                    <a:pt x="51126" y="23884"/>
                    <a:pt x="51173" y="23932"/>
                  </a:cubicBezTo>
                  <a:cubicBezTo>
                    <a:pt x="52245" y="24706"/>
                    <a:pt x="53281" y="24944"/>
                    <a:pt x="53686" y="25003"/>
                  </a:cubicBezTo>
                  <a:cubicBezTo>
                    <a:pt x="53864" y="25027"/>
                    <a:pt x="54043" y="25051"/>
                    <a:pt x="54233" y="25051"/>
                  </a:cubicBezTo>
                  <a:cubicBezTo>
                    <a:pt x="55829" y="25051"/>
                    <a:pt x="57210" y="24039"/>
                    <a:pt x="57793" y="22467"/>
                  </a:cubicBezTo>
                  <a:cubicBezTo>
                    <a:pt x="57805" y="22408"/>
                    <a:pt x="57829" y="22372"/>
                    <a:pt x="57853" y="22313"/>
                  </a:cubicBezTo>
                  <a:lnTo>
                    <a:pt x="58484" y="22396"/>
                  </a:lnTo>
                  <a:cubicBezTo>
                    <a:pt x="59162" y="22491"/>
                    <a:pt x="59829" y="22515"/>
                    <a:pt x="60472" y="22515"/>
                  </a:cubicBezTo>
                  <a:cubicBezTo>
                    <a:pt x="61949" y="22515"/>
                    <a:pt x="63199" y="22277"/>
                    <a:pt x="64199" y="21813"/>
                  </a:cubicBezTo>
                  <a:cubicBezTo>
                    <a:pt x="64532" y="22408"/>
                    <a:pt x="64830" y="22801"/>
                    <a:pt x="64973" y="22979"/>
                  </a:cubicBezTo>
                  <a:cubicBezTo>
                    <a:pt x="65639" y="23837"/>
                    <a:pt x="66902" y="24753"/>
                    <a:pt x="68509" y="24753"/>
                  </a:cubicBezTo>
                  <a:cubicBezTo>
                    <a:pt x="68664" y="24753"/>
                    <a:pt x="68807" y="24730"/>
                    <a:pt x="68961" y="24718"/>
                  </a:cubicBezTo>
                  <a:cubicBezTo>
                    <a:pt x="69152" y="25670"/>
                    <a:pt x="69807" y="26504"/>
                    <a:pt x="70759" y="26896"/>
                  </a:cubicBezTo>
                  <a:cubicBezTo>
                    <a:pt x="71116" y="27039"/>
                    <a:pt x="71497" y="27099"/>
                    <a:pt x="71855" y="27099"/>
                  </a:cubicBezTo>
                  <a:cubicBezTo>
                    <a:pt x="72986" y="27099"/>
                    <a:pt x="74057" y="26444"/>
                    <a:pt x="74569" y="25361"/>
                  </a:cubicBezTo>
                  <a:cubicBezTo>
                    <a:pt x="74772" y="24932"/>
                    <a:pt x="79344" y="14562"/>
                    <a:pt x="69235" y="3513"/>
                  </a:cubicBezTo>
                  <a:cubicBezTo>
                    <a:pt x="69164" y="3417"/>
                    <a:pt x="69080" y="3346"/>
                    <a:pt x="68985" y="3263"/>
                  </a:cubicBezTo>
                  <a:cubicBezTo>
                    <a:pt x="68342" y="2715"/>
                    <a:pt x="66080" y="941"/>
                    <a:pt x="63639" y="941"/>
                  </a:cubicBezTo>
                  <a:cubicBezTo>
                    <a:pt x="62818" y="941"/>
                    <a:pt x="62044" y="1131"/>
                    <a:pt x="61365" y="1512"/>
                  </a:cubicBezTo>
                  <a:cubicBezTo>
                    <a:pt x="59829" y="2370"/>
                    <a:pt x="59234" y="3525"/>
                    <a:pt x="59008" y="4394"/>
                  </a:cubicBezTo>
                  <a:cubicBezTo>
                    <a:pt x="57555" y="3846"/>
                    <a:pt x="55757" y="3370"/>
                    <a:pt x="53769" y="3370"/>
                  </a:cubicBezTo>
                  <a:cubicBezTo>
                    <a:pt x="52269" y="3370"/>
                    <a:pt x="50816" y="3632"/>
                    <a:pt x="49459" y="4179"/>
                  </a:cubicBezTo>
                  <a:cubicBezTo>
                    <a:pt x="49340" y="4227"/>
                    <a:pt x="49233" y="4275"/>
                    <a:pt x="49125" y="4310"/>
                  </a:cubicBezTo>
                  <a:cubicBezTo>
                    <a:pt x="48852" y="3108"/>
                    <a:pt x="48054" y="1953"/>
                    <a:pt x="46661" y="1262"/>
                  </a:cubicBezTo>
                  <a:cubicBezTo>
                    <a:pt x="46113" y="1000"/>
                    <a:pt x="45518" y="846"/>
                    <a:pt x="44899" y="846"/>
                  </a:cubicBezTo>
                  <a:cubicBezTo>
                    <a:pt x="42732" y="846"/>
                    <a:pt x="41124" y="2584"/>
                    <a:pt x="40291" y="3751"/>
                  </a:cubicBezTo>
                  <a:cubicBezTo>
                    <a:pt x="39612" y="3060"/>
                    <a:pt x="38815" y="2548"/>
                    <a:pt x="37898" y="2167"/>
                  </a:cubicBezTo>
                  <a:cubicBezTo>
                    <a:pt x="36940" y="1790"/>
                    <a:pt x="35855" y="1589"/>
                    <a:pt x="34671" y="1589"/>
                  </a:cubicBezTo>
                  <a:cubicBezTo>
                    <a:pt x="34545" y="1589"/>
                    <a:pt x="34418" y="1591"/>
                    <a:pt x="34290" y="1596"/>
                  </a:cubicBezTo>
                  <a:cubicBezTo>
                    <a:pt x="32290" y="1655"/>
                    <a:pt x="30230" y="2227"/>
                    <a:pt x="28373" y="3275"/>
                  </a:cubicBezTo>
                  <a:cubicBezTo>
                    <a:pt x="27539" y="3751"/>
                    <a:pt x="26468" y="4418"/>
                    <a:pt x="25682" y="5525"/>
                  </a:cubicBezTo>
                  <a:cubicBezTo>
                    <a:pt x="25349" y="5989"/>
                    <a:pt x="25099" y="6501"/>
                    <a:pt x="24944" y="7073"/>
                  </a:cubicBezTo>
                  <a:cubicBezTo>
                    <a:pt x="24825" y="7025"/>
                    <a:pt x="24741" y="6989"/>
                    <a:pt x="24682" y="6954"/>
                  </a:cubicBezTo>
                  <a:cubicBezTo>
                    <a:pt x="24563" y="6858"/>
                    <a:pt x="24384" y="6620"/>
                    <a:pt x="24253" y="6394"/>
                  </a:cubicBezTo>
                  <a:cubicBezTo>
                    <a:pt x="25146" y="5358"/>
                    <a:pt x="25408" y="3917"/>
                    <a:pt x="24908" y="2608"/>
                  </a:cubicBezTo>
                  <a:cubicBezTo>
                    <a:pt x="24313" y="1036"/>
                    <a:pt x="22789" y="0"/>
                    <a:pt x="21122"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0"/>
            <p:cNvSpPr/>
            <p:nvPr/>
          </p:nvSpPr>
          <p:spPr>
            <a:xfrm>
              <a:off x="0" y="4577624"/>
              <a:ext cx="4882853" cy="1508487"/>
            </a:xfrm>
            <a:custGeom>
              <a:rect b="b" l="l" r="r" t="t"/>
              <a:pathLst>
                <a:path extrusionOk="0" h="25909" w="83869">
                  <a:moveTo>
                    <a:pt x="58079" y="0"/>
                  </a:moveTo>
                  <a:cubicBezTo>
                    <a:pt x="55972" y="0"/>
                    <a:pt x="54115" y="1572"/>
                    <a:pt x="53412" y="2239"/>
                  </a:cubicBezTo>
                  <a:lnTo>
                    <a:pt x="53329" y="2334"/>
                  </a:lnTo>
                  <a:cubicBezTo>
                    <a:pt x="52864" y="2810"/>
                    <a:pt x="52448" y="3310"/>
                    <a:pt x="52043" y="3834"/>
                  </a:cubicBezTo>
                  <a:cubicBezTo>
                    <a:pt x="51233" y="2691"/>
                    <a:pt x="50162" y="1846"/>
                    <a:pt x="48864" y="1322"/>
                  </a:cubicBezTo>
                  <a:cubicBezTo>
                    <a:pt x="47902" y="944"/>
                    <a:pt x="46812" y="732"/>
                    <a:pt x="45621" y="732"/>
                  </a:cubicBezTo>
                  <a:cubicBezTo>
                    <a:pt x="45500" y="732"/>
                    <a:pt x="45379" y="734"/>
                    <a:pt x="45256" y="739"/>
                  </a:cubicBezTo>
                  <a:cubicBezTo>
                    <a:pt x="43256" y="798"/>
                    <a:pt x="41196" y="1382"/>
                    <a:pt x="39339" y="2417"/>
                  </a:cubicBezTo>
                  <a:cubicBezTo>
                    <a:pt x="38875" y="2679"/>
                    <a:pt x="38351" y="3001"/>
                    <a:pt x="37827" y="3417"/>
                  </a:cubicBezTo>
                  <a:lnTo>
                    <a:pt x="37743" y="3334"/>
                  </a:lnTo>
                  <a:cubicBezTo>
                    <a:pt x="36791" y="2453"/>
                    <a:pt x="35791" y="2263"/>
                    <a:pt x="35124" y="2263"/>
                  </a:cubicBezTo>
                  <a:cubicBezTo>
                    <a:pt x="34398" y="2263"/>
                    <a:pt x="33707" y="2465"/>
                    <a:pt x="33112" y="2858"/>
                  </a:cubicBezTo>
                  <a:cubicBezTo>
                    <a:pt x="32671" y="2048"/>
                    <a:pt x="31993" y="1429"/>
                    <a:pt x="31124" y="1072"/>
                  </a:cubicBezTo>
                  <a:cubicBezTo>
                    <a:pt x="30528" y="834"/>
                    <a:pt x="29933" y="715"/>
                    <a:pt x="29314" y="715"/>
                  </a:cubicBezTo>
                  <a:cubicBezTo>
                    <a:pt x="27456" y="715"/>
                    <a:pt x="26099" y="1858"/>
                    <a:pt x="25480" y="2870"/>
                  </a:cubicBezTo>
                  <a:cubicBezTo>
                    <a:pt x="25361" y="3060"/>
                    <a:pt x="25111" y="3489"/>
                    <a:pt x="24825" y="4120"/>
                  </a:cubicBezTo>
                  <a:cubicBezTo>
                    <a:pt x="24170" y="3906"/>
                    <a:pt x="23444" y="3787"/>
                    <a:pt x="22646" y="3775"/>
                  </a:cubicBezTo>
                  <a:cubicBezTo>
                    <a:pt x="22131" y="2915"/>
                    <a:pt x="21196" y="2331"/>
                    <a:pt x="20128" y="2331"/>
                  </a:cubicBezTo>
                  <a:cubicBezTo>
                    <a:pt x="20087" y="2331"/>
                    <a:pt x="20045" y="2332"/>
                    <a:pt x="20003" y="2334"/>
                  </a:cubicBezTo>
                  <a:cubicBezTo>
                    <a:pt x="19574" y="2346"/>
                    <a:pt x="9287" y="2810"/>
                    <a:pt x="1834" y="13585"/>
                  </a:cubicBezTo>
                  <a:cubicBezTo>
                    <a:pt x="1775" y="13669"/>
                    <a:pt x="1715" y="13776"/>
                    <a:pt x="1656" y="13871"/>
                  </a:cubicBezTo>
                  <a:cubicBezTo>
                    <a:pt x="1" y="16943"/>
                    <a:pt x="286" y="19836"/>
                    <a:pt x="2382" y="21217"/>
                  </a:cubicBezTo>
                  <a:cubicBezTo>
                    <a:pt x="3168" y="21753"/>
                    <a:pt x="4061" y="22027"/>
                    <a:pt x="4966" y="22027"/>
                  </a:cubicBezTo>
                  <a:cubicBezTo>
                    <a:pt x="6418" y="22027"/>
                    <a:pt x="7621" y="21289"/>
                    <a:pt x="8275" y="20598"/>
                  </a:cubicBezTo>
                  <a:cubicBezTo>
                    <a:pt x="8359" y="20503"/>
                    <a:pt x="8514" y="20336"/>
                    <a:pt x="8692" y="20134"/>
                  </a:cubicBezTo>
                  <a:cubicBezTo>
                    <a:pt x="9609" y="21372"/>
                    <a:pt x="11014" y="22265"/>
                    <a:pt x="12764" y="22622"/>
                  </a:cubicBezTo>
                  <a:cubicBezTo>
                    <a:pt x="13526" y="22765"/>
                    <a:pt x="14312" y="22813"/>
                    <a:pt x="15110" y="22813"/>
                  </a:cubicBezTo>
                  <a:cubicBezTo>
                    <a:pt x="18205" y="22813"/>
                    <a:pt x="20979" y="21670"/>
                    <a:pt x="23158" y="20360"/>
                  </a:cubicBezTo>
                  <a:cubicBezTo>
                    <a:pt x="23658" y="21586"/>
                    <a:pt x="24587" y="22694"/>
                    <a:pt x="25897" y="23527"/>
                  </a:cubicBezTo>
                  <a:cubicBezTo>
                    <a:pt x="27980" y="24861"/>
                    <a:pt x="30421" y="25539"/>
                    <a:pt x="33124" y="25539"/>
                  </a:cubicBezTo>
                  <a:cubicBezTo>
                    <a:pt x="36862" y="25539"/>
                    <a:pt x="40387" y="24230"/>
                    <a:pt x="42708" y="23134"/>
                  </a:cubicBezTo>
                  <a:cubicBezTo>
                    <a:pt x="43220" y="22896"/>
                    <a:pt x="43708" y="22646"/>
                    <a:pt x="44185" y="22384"/>
                  </a:cubicBezTo>
                  <a:cubicBezTo>
                    <a:pt x="44554" y="22170"/>
                    <a:pt x="44935" y="21967"/>
                    <a:pt x="45292" y="21741"/>
                  </a:cubicBezTo>
                  <a:cubicBezTo>
                    <a:pt x="46161" y="21205"/>
                    <a:pt x="46983" y="20610"/>
                    <a:pt x="47745" y="19979"/>
                  </a:cubicBezTo>
                  <a:cubicBezTo>
                    <a:pt x="48578" y="21503"/>
                    <a:pt x="50126" y="22598"/>
                    <a:pt x="52090" y="22991"/>
                  </a:cubicBezTo>
                  <a:cubicBezTo>
                    <a:pt x="52745" y="23122"/>
                    <a:pt x="53448" y="23182"/>
                    <a:pt x="54198" y="23182"/>
                  </a:cubicBezTo>
                  <a:cubicBezTo>
                    <a:pt x="54496" y="23182"/>
                    <a:pt x="54817" y="23182"/>
                    <a:pt x="55138" y="23158"/>
                  </a:cubicBezTo>
                  <a:cubicBezTo>
                    <a:pt x="55686" y="23122"/>
                    <a:pt x="56198" y="23051"/>
                    <a:pt x="56639" y="22991"/>
                  </a:cubicBezTo>
                  <a:cubicBezTo>
                    <a:pt x="57103" y="22932"/>
                    <a:pt x="57508" y="22884"/>
                    <a:pt x="57853" y="22884"/>
                  </a:cubicBezTo>
                  <a:cubicBezTo>
                    <a:pt x="57895" y="22884"/>
                    <a:pt x="57936" y="22848"/>
                    <a:pt x="57978" y="22848"/>
                  </a:cubicBezTo>
                  <a:cubicBezTo>
                    <a:pt x="58007" y="22848"/>
                    <a:pt x="58037" y="22867"/>
                    <a:pt x="58067" y="22932"/>
                  </a:cubicBezTo>
                  <a:cubicBezTo>
                    <a:pt x="58687" y="22932"/>
                    <a:pt x="58996" y="23360"/>
                    <a:pt x="59377" y="23849"/>
                  </a:cubicBezTo>
                  <a:cubicBezTo>
                    <a:pt x="59425" y="23908"/>
                    <a:pt x="59472" y="23908"/>
                    <a:pt x="59496" y="23956"/>
                  </a:cubicBezTo>
                  <a:cubicBezTo>
                    <a:pt x="60377" y="25015"/>
                    <a:pt x="61377" y="25492"/>
                    <a:pt x="61723" y="25634"/>
                  </a:cubicBezTo>
                  <a:cubicBezTo>
                    <a:pt x="62020" y="25754"/>
                    <a:pt x="62497" y="25908"/>
                    <a:pt x="63104" y="25908"/>
                  </a:cubicBezTo>
                  <a:cubicBezTo>
                    <a:pt x="64366" y="25908"/>
                    <a:pt x="65533" y="25277"/>
                    <a:pt x="66271" y="24182"/>
                  </a:cubicBezTo>
                  <a:cubicBezTo>
                    <a:pt x="66628" y="23658"/>
                    <a:pt x="66842" y="23063"/>
                    <a:pt x="66878" y="22456"/>
                  </a:cubicBezTo>
                  <a:cubicBezTo>
                    <a:pt x="69355" y="22360"/>
                    <a:pt x="71081" y="21813"/>
                    <a:pt x="71283" y="21753"/>
                  </a:cubicBezTo>
                  <a:cubicBezTo>
                    <a:pt x="72117" y="21491"/>
                    <a:pt x="72760" y="20860"/>
                    <a:pt x="73093" y="20098"/>
                  </a:cubicBezTo>
                  <a:cubicBezTo>
                    <a:pt x="73641" y="19979"/>
                    <a:pt x="74153" y="19836"/>
                    <a:pt x="74593" y="19622"/>
                  </a:cubicBezTo>
                  <a:cubicBezTo>
                    <a:pt x="74950" y="20193"/>
                    <a:pt x="75248" y="20562"/>
                    <a:pt x="75391" y="20729"/>
                  </a:cubicBezTo>
                  <a:cubicBezTo>
                    <a:pt x="76070" y="21515"/>
                    <a:pt x="77296" y="22348"/>
                    <a:pt x="78868" y="22348"/>
                  </a:cubicBezTo>
                  <a:cubicBezTo>
                    <a:pt x="79701" y="22348"/>
                    <a:pt x="80487" y="22122"/>
                    <a:pt x="81249" y="21682"/>
                  </a:cubicBezTo>
                  <a:cubicBezTo>
                    <a:pt x="83416" y="20431"/>
                    <a:pt x="83868" y="17562"/>
                    <a:pt x="82380" y="14407"/>
                  </a:cubicBezTo>
                  <a:cubicBezTo>
                    <a:pt x="82368" y="14359"/>
                    <a:pt x="82332" y="14324"/>
                    <a:pt x="82320" y="14288"/>
                  </a:cubicBezTo>
                  <a:cubicBezTo>
                    <a:pt x="79689" y="9263"/>
                    <a:pt x="75046" y="6168"/>
                    <a:pt x="72462" y="4739"/>
                  </a:cubicBezTo>
                  <a:cubicBezTo>
                    <a:pt x="71450" y="4132"/>
                    <a:pt x="68140" y="2346"/>
                    <a:pt x="64128" y="2346"/>
                  </a:cubicBezTo>
                  <a:cubicBezTo>
                    <a:pt x="63378" y="2346"/>
                    <a:pt x="62639" y="2405"/>
                    <a:pt x="61913" y="2536"/>
                  </a:cubicBezTo>
                  <a:cubicBezTo>
                    <a:pt x="61651" y="1965"/>
                    <a:pt x="61246" y="1429"/>
                    <a:pt x="60699" y="953"/>
                  </a:cubicBezTo>
                  <a:cubicBezTo>
                    <a:pt x="59960" y="322"/>
                    <a:pt x="59056" y="0"/>
                    <a:pt x="5807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201" name="Shape 201"/>
        <p:cNvGrpSpPr/>
        <p:nvPr/>
      </p:nvGrpSpPr>
      <p:grpSpPr>
        <a:xfrm>
          <a:off x="0" y="0"/>
          <a:ext cx="0" cy="0"/>
          <a:chOff x="0" y="0"/>
          <a:chExt cx="0" cy="0"/>
        </a:xfrm>
      </p:grpSpPr>
      <p:grpSp>
        <p:nvGrpSpPr>
          <p:cNvPr id="202" name="Google Shape;202;p31"/>
          <p:cNvGrpSpPr/>
          <p:nvPr/>
        </p:nvGrpSpPr>
        <p:grpSpPr>
          <a:xfrm>
            <a:off x="-1608094" y="4507150"/>
            <a:ext cx="12360188" cy="2405926"/>
            <a:chOff x="-1512844" y="4126150"/>
            <a:chExt cx="12360188" cy="2405926"/>
          </a:xfrm>
        </p:grpSpPr>
        <p:sp>
          <p:nvSpPr>
            <p:cNvPr id="203" name="Google Shape;203;p31"/>
            <p:cNvSpPr/>
            <p:nvPr/>
          </p:nvSpPr>
          <p:spPr>
            <a:xfrm>
              <a:off x="-1512844" y="4126150"/>
              <a:ext cx="6664238" cy="2405926"/>
            </a:xfrm>
            <a:custGeom>
              <a:rect b="b" l="l" r="r" t="t"/>
              <a:pathLst>
                <a:path extrusionOk="0" h="26409" w="73153">
                  <a:moveTo>
                    <a:pt x="39208" y="0"/>
                  </a:moveTo>
                  <a:cubicBezTo>
                    <a:pt x="38303" y="0"/>
                    <a:pt x="37481" y="512"/>
                    <a:pt x="36958" y="1393"/>
                  </a:cubicBezTo>
                  <a:cubicBezTo>
                    <a:pt x="36457" y="2250"/>
                    <a:pt x="36231" y="3274"/>
                    <a:pt x="36291" y="4513"/>
                  </a:cubicBezTo>
                  <a:cubicBezTo>
                    <a:pt x="36303" y="4858"/>
                    <a:pt x="36350" y="5179"/>
                    <a:pt x="36398" y="5501"/>
                  </a:cubicBezTo>
                  <a:cubicBezTo>
                    <a:pt x="36457" y="5894"/>
                    <a:pt x="36493" y="6275"/>
                    <a:pt x="36469" y="6525"/>
                  </a:cubicBezTo>
                  <a:cubicBezTo>
                    <a:pt x="36410" y="7001"/>
                    <a:pt x="36053" y="7382"/>
                    <a:pt x="35541" y="7525"/>
                  </a:cubicBezTo>
                  <a:cubicBezTo>
                    <a:pt x="35481" y="7537"/>
                    <a:pt x="35410" y="7549"/>
                    <a:pt x="35350" y="7561"/>
                  </a:cubicBezTo>
                  <a:cubicBezTo>
                    <a:pt x="35291" y="7584"/>
                    <a:pt x="35219" y="7584"/>
                    <a:pt x="35160" y="7584"/>
                  </a:cubicBezTo>
                  <a:cubicBezTo>
                    <a:pt x="34338" y="7584"/>
                    <a:pt x="33636" y="6298"/>
                    <a:pt x="33493" y="5917"/>
                  </a:cubicBezTo>
                  <a:cubicBezTo>
                    <a:pt x="33271" y="5340"/>
                    <a:pt x="32727" y="4959"/>
                    <a:pt x="32094" y="4959"/>
                  </a:cubicBezTo>
                  <a:cubicBezTo>
                    <a:pt x="32049" y="4959"/>
                    <a:pt x="32003" y="4961"/>
                    <a:pt x="31957" y="4965"/>
                  </a:cubicBezTo>
                  <a:cubicBezTo>
                    <a:pt x="31481" y="5001"/>
                    <a:pt x="31076" y="5275"/>
                    <a:pt x="30838" y="5644"/>
                  </a:cubicBezTo>
                  <a:cubicBezTo>
                    <a:pt x="30302" y="5108"/>
                    <a:pt x="28814" y="3810"/>
                    <a:pt x="27290" y="3810"/>
                  </a:cubicBezTo>
                  <a:cubicBezTo>
                    <a:pt x="26730" y="3810"/>
                    <a:pt x="26218" y="3977"/>
                    <a:pt x="25778" y="4310"/>
                  </a:cubicBezTo>
                  <a:cubicBezTo>
                    <a:pt x="24611" y="5167"/>
                    <a:pt x="24396" y="6346"/>
                    <a:pt x="24563" y="7263"/>
                  </a:cubicBezTo>
                  <a:cubicBezTo>
                    <a:pt x="23801" y="5882"/>
                    <a:pt x="22325" y="4917"/>
                    <a:pt x="20336" y="4620"/>
                  </a:cubicBezTo>
                  <a:cubicBezTo>
                    <a:pt x="19836" y="4548"/>
                    <a:pt x="19336" y="4513"/>
                    <a:pt x="18848" y="4513"/>
                  </a:cubicBezTo>
                  <a:cubicBezTo>
                    <a:pt x="17705" y="4513"/>
                    <a:pt x="16598" y="4703"/>
                    <a:pt x="15538" y="5060"/>
                  </a:cubicBezTo>
                  <a:cubicBezTo>
                    <a:pt x="15562" y="4608"/>
                    <a:pt x="15443" y="3977"/>
                    <a:pt x="14824" y="3370"/>
                  </a:cubicBezTo>
                  <a:cubicBezTo>
                    <a:pt x="14502" y="3036"/>
                    <a:pt x="13919" y="2655"/>
                    <a:pt x="12978" y="2655"/>
                  </a:cubicBezTo>
                  <a:cubicBezTo>
                    <a:pt x="12073" y="2655"/>
                    <a:pt x="11228" y="3024"/>
                    <a:pt x="11061" y="3096"/>
                  </a:cubicBezTo>
                  <a:cubicBezTo>
                    <a:pt x="11038" y="3120"/>
                    <a:pt x="11014" y="3120"/>
                    <a:pt x="10990" y="3131"/>
                  </a:cubicBezTo>
                  <a:cubicBezTo>
                    <a:pt x="6978" y="5239"/>
                    <a:pt x="6799" y="9442"/>
                    <a:pt x="6799" y="9620"/>
                  </a:cubicBezTo>
                  <a:cubicBezTo>
                    <a:pt x="6787" y="10275"/>
                    <a:pt x="7204" y="10870"/>
                    <a:pt x="7811" y="11073"/>
                  </a:cubicBezTo>
                  <a:cubicBezTo>
                    <a:pt x="7073" y="12073"/>
                    <a:pt x="6430" y="13097"/>
                    <a:pt x="5930" y="14097"/>
                  </a:cubicBezTo>
                  <a:cubicBezTo>
                    <a:pt x="5918" y="14145"/>
                    <a:pt x="5882" y="14169"/>
                    <a:pt x="5870" y="14216"/>
                  </a:cubicBezTo>
                  <a:cubicBezTo>
                    <a:pt x="5716" y="14573"/>
                    <a:pt x="5061" y="16347"/>
                    <a:pt x="5668" y="17859"/>
                  </a:cubicBezTo>
                  <a:cubicBezTo>
                    <a:pt x="5335" y="17836"/>
                    <a:pt x="4989" y="17824"/>
                    <a:pt x="4644" y="17824"/>
                  </a:cubicBezTo>
                  <a:cubicBezTo>
                    <a:pt x="3561" y="17824"/>
                    <a:pt x="2799" y="17967"/>
                    <a:pt x="2608" y="18014"/>
                  </a:cubicBezTo>
                  <a:cubicBezTo>
                    <a:pt x="1536" y="18240"/>
                    <a:pt x="1" y="19276"/>
                    <a:pt x="108" y="21288"/>
                  </a:cubicBezTo>
                  <a:cubicBezTo>
                    <a:pt x="227" y="23372"/>
                    <a:pt x="2656" y="24205"/>
                    <a:pt x="4882" y="24289"/>
                  </a:cubicBezTo>
                  <a:lnTo>
                    <a:pt x="4942" y="24289"/>
                  </a:lnTo>
                  <a:cubicBezTo>
                    <a:pt x="8704" y="24289"/>
                    <a:pt x="12693" y="23182"/>
                    <a:pt x="16467" y="21098"/>
                  </a:cubicBezTo>
                  <a:cubicBezTo>
                    <a:pt x="16729" y="20919"/>
                    <a:pt x="17026" y="20753"/>
                    <a:pt x="17312" y="20574"/>
                  </a:cubicBezTo>
                  <a:cubicBezTo>
                    <a:pt x="17443" y="21253"/>
                    <a:pt x="18039" y="21753"/>
                    <a:pt x="18753" y="21765"/>
                  </a:cubicBezTo>
                  <a:lnTo>
                    <a:pt x="18789" y="21765"/>
                  </a:lnTo>
                  <a:cubicBezTo>
                    <a:pt x="18884" y="21765"/>
                    <a:pt x="19182" y="21765"/>
                    <a:pt x="19622" y="21705"/>
                  </a:cubicBezTo>
                  <a:lnTo>
                    <a:pt x="19622" y="21705"/>
                  </a:lnTo>
                  <a:cubicBezTo>
                    <a:pt x="18979" y="22503"/>
                    <a:pt x="18693" y="23539"/>
                    <a:pt x="19289" y="24491"/>
                  </a:cubicBezTo>
                  <a:cubicBezTo>
                    <a:pt x="19753" y="25217"/>
                    <a:pt x="20479" y="25634"/>
                    <a:pt x="21289" y="25634"/>
                  </a:cubicBezTo>
                  <a:cubicBezTo>
                    <a:pt x="21598" y="25634"/>
                    <a:pt x="21849" y="25575"/>
                    <a:pt x="22003" y="25515"/>
                  </a:cubicBezTo>
                  <a:cubicBezTo>
                    <a:pt x="22230" y="25444"/>
                    <a:pt x="22968" y="25146"/>
                    <a:pt x="23682" y="24408"/>
                  </a:cubicBezTo>
                  <a:cubicBezTo>
                    <a:pt x="23718" y="24372"/>
                    <a:pt x="23754" y="24336"/>
                    <a:pt x="23801" y="24289"/>
                  </a:cubicBezTo>
                  <a:cubicBezTo>
                    <a:pt x="24230" y="23836"/>
                    <a:pt x="24908" y="23134"/>
                    <a:pt x="26170" y="22979"/>
                  </a:cubicBezTo>
                  <a:lnTo>
                    <a:pt x="26242" y="22979"/>
                  </a:lnTo>
                  <a:cubicBezTo>
                    <a:pt x="26272" y="22979"/>
                    <a:pt x="26302" y="22978"/>
                    <a:pt x="26331" y="22978"/>
                  </a:cubicBezTo>
                  <a:cubicBezTo>
                    <a:pt x="26885" y="22978"/>
                    <a:pt x="27440" y="23080"/>
                    <a:pt x="28028" y="23193"/>
                  </a:cubicBezTo>
                  <a:cubicBezTo>
                    <a:pt x="28456" y="23265"/>
                    <a:pt x="28909" y="23360"/>
                    <a:pt x="29397" y="23420"/>
                  </a:cubicBezTo>
                  <a:cubicBezTo>
                    <a:pt x="29921" y="23479"/>
                    <a:pt x="30385" y="23503"/>
                    <a:pt x="30814" y="23503"/>
                  </a:cubicBezTo>
                  <a:cubicBezTo>
                    <a:pt x="31243" y="23503"/>
                    <a:pt x="31659" y="23479"/>
                    <a:pt x="32064" y="23420"/>
                  </a:cubicBezTo>
                  <a:cubicBezTo>
                    <a:pt x="34160" y="23122"/>
                    <a:pt x="35636" y="21896"/>
                    <a:pt x="36029" y="20157"/>
                  </a:cubicBezTo>
                  <a:cubicBezTo>
                    <a:pt x="36112" y="19979"/>
                    <a:pt x="36136" y="19788"/>
                    <a:pt x="36136" y="19574"/>
                  </a:cubicBezTo>
                  <a:lnTo>
                    <a:pt x="36136" y="19407"/>
                  </a:lnTo>
                  <a:cubicBezTo>
                    <a:pt x="36493" y="19979"/>
                    <a:pt x="37077" y="20443"/>
                    <a:pt x="37803" y="20717"/>
                  </a:cubicBezTo>
                  <a:cubicBezTo>
                    <a:pt x="38553" y="21003"/>
                    <a:pt x="39351" y="21157"/>
                    <a:pt x="40184" y="21157"/>
                  </a:cubicBezTo>
                  <a:cubicBezTo>
                    <a:pt x="40768" y="21157"/>
                    <a:pt x="41375" y="21074"/>
                    <a:pt x="41922" y="20943"/>
                  </a:cubicBezTo>
                  <a:cubicBezTo>
                    <a:pt x="42804" y="20776"/>
                    <a:pt x="43625" y="20515"/>
                    <a:pt x="44387" y="20157"/>
                  </a:cubicBezTo>
                  <a:lnTo>
                    <a:pt x="44387" y="20157"/>
                  </a:lnTo>
                  <a:cubicBezTo>
                    <a:pt x="44113" y="21550"/>
                    <a:pt x="45304" y="22908"/>
                    <a:pt x="46661" y="23777"/>
                  </a:cubicBezTo>
                  <a:cubicBezTo>
                    <a:pt x="46673" y="23789"/>
                    <a:pt x="46709" y="23801"/>
                    <a:pt x="46721" y="23801"/>
                  </a:cubicBezTo>
                  <a:cubicBezTo>
                    <a:pt x="49042" y="25158"/>
                    <a:pt x="51828" y="25872"/>
                    <a:pt x="54769" y="25872"/>
                  </a:cubicBezTo>
                  <a:cubicBezTo>
                    <a:pt x="56948" y="25872"/>
                    <a:pt x="58460" y="25479"/>
                    <a:pt x="58520" y="25468"/>
                  </a:cubicBezTo>
                  <a:cubicBezTo>
                    <a:pt x="59175" y="25301"/>
                    <a:pt x="59627" y="24729"/>
                    <a:pt x="59639" y="24074"/>
                  </a:cubicBezTo>
                  <a:cubicBezTo>
                    <a:pt x="59818" y="24074"/>
                    <a:pt x="59996" y="24086"/>
                    <a:pt x="60175" y="24086"/>
                  </a:cubicBezTo>
                  <a:cubicBezTo>
                    <a:pt x="61901" y="24086"/>
                    <a:pt x="63116" y="23717"/>
                    <a:pt x="63901" y="22943"/>
                  </a:cubicBezTo>
                  <a:cubicBezTo>
                    <a:pt x="64401" y="24229"/>
                    <a:pt x="65032" y="25051"/>
                    <a:pt x="65187" y="25241"/>
                  </a:cubicBezTo>
                  <a:cubicBezTo>
                    <a:pt x="65628" y="25801"/>
                    <a:pt x="66485" y="26408"/>
                    <a:pt x="67604" y="26408"/>
                  </a:cubicBezTo>
                  <a:cubicBezTo>
                    <a:pt x="68092" y="26408"/>
                    <a:pt x="68604" y="26289"/>
                    <a:pt x="69081" y="26051"/>
                  </a:cubicBezTo>
                  <a:cubicBezTo>
                    <a:pt x="70533" y="25325"/>
                    <a:pt x="70700" y="23658"/>
                    <a:pt x="70331" y="22074"/>
                  </a:cubicBezTo>
                  <a:lnTo>
                    <a:pt x="70331" y="22074"/>
                  </a:lnTo>
                  <a:cubicBezTo>
                    <a:pt x="70605" y="22431"/>
                    <a:pt x="71045" y="22646"/>
                    <a:pt x="71486" y="22646"/>
                  </a:cubicBezTo>
                  <a:cubicBezTo>
                    <a:pt x="71664" y="22646"/>
                    <a:pt x="71843" y="22610"/>
                    <a:pt x="72021" y="22539"/>
                  </a:cubicBezTo>
                  <a:cubicBezTo>
                    <a:pt x="72772" y="22253"/>
                    <a:pt x="73153" y="21419"/>
                    <a:pt x="72903" y="20657"/>
                  </a:cubicBezTo>
                  <a:cubicBezTo>
                    <a:pt x="72855" y="20538"/>
                    <a:pt x="71843" y="17598"/>
                    <a:pt x="68962" y="13954"/>
                  </a:cubicBezTo>
                  <a:cubicBezTo>
                    <a:pt x="66318" y="10620"/>
                    <a:pt x="61556" y="5989"/>
                    <a:pt x="53745" y="2893"/>
                  </a:cubicBezTo>
                  <a:cubicBezTo>
                    <a:pt x="53698" y="2881"/>
                    <a:pt x="53662" y="2858"/>
                    <a:pt x="53602" y="2846"/>
                  </a:cubicBezTo>
                  <a:cubicBezTo>
                    <a:pt x="53448" y="2798"/>
                    <a:pt x="52114" y="2441"/>
                    <a:pt x="50769" y="2441"/>
                  </a:cubicBezTo>
                  <a:cubicBezTo>
                    <a:pt x="48364" y="2441"/>
                    <a:pt x="47602" y="3667"/>
                    <a:pt x="47364" y="4393"/>
                  </a:cubicBezTo>
                  <a:cubicBezTo>
                    <a:pt x="46637" y="6632"/>
                    <a:pt x="48138" y="8144"/>
                    <a:pt x="49054" y="8656"/>
                  </a:cubicBezTo>
                  <a:cubicBezTo>
                    <a:pt x="49209" y="8739"/>
                    <a:pt x="49828" y="9085"/>
                    <a:pt x="50805" y="9442"/>
                  </a:cubicBezTo>
                  <a:cubicBezTo>
                    <a:pt x="50483" y="9501"/>
                    <a:pt x="50185" y="9573"/>
                    <a:pt x="49876" y="9668"/>
                  </a:cubicBezTo>
                  <a:cubicBezTo>
                    <a:pt x="49459" y="9787"/>
                    <a:pt x="49090" y="9930"/>
                    <a:pt x="48733" y="10108"/>
                  </a:cubicBezTo>
                  <a:cubicBezTo>
                    <a:pt x="48495" y="9466"/>
                    <a:pt x="47983" y="8906"/>
                    <a:pt x="47387" y="8501"/>
                  </a:cubicBezTo>
                  <a:cubicBezTo>
                    <a:pt x="47364" y="8489"/>
                    <a:pt x="47352" y="8477"/>
                    <a:pt x="47316" y="8454"/>
                  </a:cubicBezTo>
                  <a:cubicBezTo>
                    <a:pt x="46709" y="8084"/>
                    <a:pt x="46042" y="7834"/>
                    <a:pt x="45340" y="7656"/>
                  </a:cubicBezTo>
                  <a:cubicBezTo>
                    <a:pt x="45054" y="7561"/>
                    <a:pt x="44709" y="7489"/>
                    <a:pt x="44292" y="7406"/>
                  </a:cubicBezTo>
                  <a:cubicBezTo>
                    <a:pt x="43637" y="7251"/>
                    <a:pt x="43256" y="7191"/>
                    <a:pt x="43030" y="7144"/>
                  </a:cubicBezTo>
                  <a:lnTo>
                    <a:pt x="42958" y="7132"/>
                  </a:lnTo>
                  <a:cubicBezTo>
                    <a:pt x="42589" y="7013"/>
                    <a:pt x="42256" y="6906"/>
                    <a:pt x="41994" y="6763"/>
                  </a:cubicBezTo>
                  <a:cubicBezTo>
                    <a:pt x="41410" y="6429"/>
                    <a:pt x="40827" y="5406"/>
                    <a:pt x="40744" y="5060"/>
                  </a:cubicBezTo>
                  <a:cubicBezTo>
                    <a:pt x="40708" y="4858"/>
                    <a:pt x="40696" y="4429"/>
                    <a:pt x="40958" y="4191"/>
                  </a:cubicBezTo>
                  <a:cubicBezTo>
                    <a:pt x="41696" y="3536"/>
                    <a:pt x="41946" y="2560"/>
                    <a:pt x="41589" y="1655"/>
                  </a:cubicBezTo>
                  <a:cubicBezTo>
                    <a:pt x="41220" y="691"/>
                    <a:pt x="40232" y="0"/>
                    <a:pt x="392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1"/>
            <p:cNvSpPr/>
            <p:nvPr/>
          </p:nvSpPr>
          <p:spPr>
            <a:xfrm flipH="1">
              <a:off x="4183106" y="4126150"/>
              <a:ext cx="6664238" cy="2405926"/>
            </a:xfrm>
            <a:custGeom>
              <a:rect b="b" l="l" r="r" t="t"/>
              <a:pathLst>
                <a:path extrusionOk="0" h="26409" w="73153">
                  <a:moveTo>
                    <a:pt x="39208" y="0"/>
                  </a:moveTo>
                  <a:cubicBezTo>
                    <a:pt x="38303" y="0"/>
                    <a:pt x="37481" y="512"/>
                    <a:pt x="36958" y="1393"/>
                  </a:cubicBezTo>
                  <a:cubicBezTo>
                    <a:pt x="36457" y="2250"/>
                    <a:pt x="36231" y="3274"/>
                    <a:pt x="36291" y="4513"/>
                  </a:cubicBezTo>
                  <a:cubicBezTo>
                    <a:pt x="36303" y="4858"/>
                    <a:pt x="36350" y="5179"/>
                    <a:pt x="36398" y="5501"/>
                  </a:cubicBezTo>
                  <a:cubicBezTo>
                    <a:pt x="36457" y="5894"/>
                    <a:pt x="36493" y="6275"/>
                    <a:pt x="36469" y="6525"/>
                  </a:cubicBezTo>
                  <a:cubicBezTo>
                    <a:pt x="36410" y="7001"/>
                    <a:pt x="36053" y="7382"/>
                    <a:pt x="35541" y="7525"/>
                  </a:cubicBezTo>
                  <a:cubicBezTo>
                    <a:pt x="35481" y="7537"/>
                    <a:pt x="35410" y="7549"/>
                    <a:pt x="35350" y="7561"/>
                  </a:cubicBezTo>
                  <a:cubicBezTo>
                    <a:pt x="35291" y="7584"/>
                    <a:pt x="35219" y="7584"/>
                    <a:pt x="35160" y="7584"/>
                  </a:cubicBezTo>
                  <a:cubicBezTo>
                    <a:pt x="34338" y="7584"/>
                    <a:pt x="33636" y="6298"/>
                    <a:pt x="33493" y="5917"/>
                  </a:cubicBezTo>
                  <a:cubicBezTo>
                    <a:pt x="33271" y="5340"/>
                    <a:pt x="32727" y="4959"/>
                    <a:pt x="32094" y="4959"/>
                  </a:cubicBezTo>
                  <a:cubicBezTo>
                    <a:pt x="32049" y="4959"/>
                    <a:pt x="32003" y="4961"/>
                    <a:pt x="31957" y="4965"/>
                  </a:cubicBezTo>
                  <a:cubicBezTo>
                    <a:pt x="31481" y="5001"/>
                    <a:pt x="31076" y="5275"/>
                    <a:pt x="30838" y="5644"/>
                  </a:cubicBezTo>
                  <a:cubicBezTo>
                    <a:pt x="30302" y="5108"/>
                    <a:pt x="28814" y="3810"/>
                    <a:pt x="27290" y="3810"/>
                  </a:cubicBezTo>
                  <a:cubicBezTo>
                    <a:pt x="26730" y="3810"/>
                    <a:pt x="26218" y="3977"/>
                    <a:pt x="25778" y="4310"/>
                  </a:cubicBezTo>
                  <a:cubicBezTo>
                    <a:pt x="24611" y="5167"/>
                    <a:pt x="24396" y="6346"/>
                    <a:pt x="24563" y="7263"/>
                  </a:cubicBezTo>
                  <a:cubicBezTo>
                    <a:pt x="23801" y="5882"/>
                    <a:pt x="22325" y="4917"/>
                    <a:pt x="20336" y="4620"/>
                  </a:cubicBezTo>
                  <a:cubicBezTo>
                    <a:pt x="19836" y="4548"/>
                    <a:pt x="19336" y="4513"/>
                    <a:pt x="18848" y="4513"/>
                  </a:cubicBezTo>
                  <a:cubicBezTo>
                    <a:pt x="17705" y="4513"/>
                    <a:pt x="16598" y="4703"/>
                    <a:pt x="15538" y="5060"/>
                  </a:cubicBezTo>
                  <a:cubicBezTo>
                    <a:pt x="15562" y="4608"/>
                    <a:pt x="15443" y="3977"/>
                    <a:pt x="14824" y="3370"/>
                  </a:cubicBezTo>
                  <a:cubicBezTo>
                    <a:pt x="14502" y="3036"/>
                    <a:pt x="13919" y="2655"/>
                    <a:pt x="12978" y="2655"/>
                  </a:cubicBezTo>
                  <a:cubicBezTo>
                    <a:pt x="12073" y="2655"/>
                    <a:pt x="11228" y="3024"/>
                    <a:pt x="11061" y="3096"/>
                  </a:cubicBezTo>
                  <a:cubicBezTo>
                    <a:pt x="11038" y="3120"/>
                    <a:pt x="11014" y="3120"/>
                    <a:pt x="10990" y="3131"/>
                  </a:cubicBezTo>
                  <a:cubicBezTo>
                    <a:pt x="6978" y="5239"/>
                    <a:pt x="6799" y="9442"/>
                    <a:pt x="6799" y="9620"/>
                  </a:cubicBezTo>
                  <a:cubicBezTo>
                    <a:pt x="6787" y="10275"/>
                    <a:pt x="7204" y="10870"/>
                    <a:pt x="7811" y="11073"/>
                  </a:cubicBezTo>
                  <a:cubicBezTo>
                    <a:pt x="7073" y="12073"/>
                    <a:pt x="6430" y="13097"/>
                    <a:pt x="5930" y="14097"/>
                  </a:cubicBezTo>
                  <a:cubicBezTo>
                    <a:pt x="5918" y="14145"/>
                    <a:pt x="5882" y="14169"/>
                    <a:pt x="5870" y="14216"/>
                  </a:cubicBezTo>
                  <a:cubicBezTo>
                    <a:pt x="5716" y="14573"/>
                    <a:pt x="5061" y="16347"/>
                    <a:pt x="5668" y="17859"/>
                  </a:cubicBezTo>
                  <a:cubicBezTo>
                    <a:pt x="5335" y="17836"/>
                    <a:pt x="4989" y="17824"/>
                    <a:pt x="4644" y="17824"/>
                  </a:cubicBezTo>
                  <a:cubicBezTo>
                    <a:pt x="3561" y="17824"/>
                    <a:pt x="2799" y="17967"/>
                    <a:pt x="2608" y="18014"/>
                  </a:cubicBezTo>
                  <a:cubicBezTo>
                    <a:pt x="1536" y="18240"/>
                    <a:pt x="1" y="19276"/>
                    <a:pt x="108" y="21288"/>
                  </a:cubicBezTo>
                  <a:cubicBezTo>
                    <a:pt x="227" y="23372"/>
                    <a:pt x="2656" y="24205"/>
                    <a:pt x="4882" y="24289"/>
                  </a:cubicBezTo>
                  <a:lnTo>
                    <a:pt x="4942" y="24289"/>
                  </a:lnTo>
                  <a:cubicBezTo>
                    <a:pt x="8704" y="24289"/>
                    <a:pt x="12693" y="23182"/>
                    <a:pt x="16467" y="21098"/>
                  </a:cubicBezTo>
                  <a:cubicBezTo>
                    <a:pt x="16729" y="20919"/>
                    <a:pt x="17026" y="20753"/>
                    <a:pt x="17312" y="20574"/>
                  </a:cubicBezTo>
                  <a:cubicBezTo>
                    <a:pt x="17443" y="21253"/>
                    <a:pt x="18039" y="21753"/>
                    <a:pt x="18753" y="21765"/>
                  </a:cubicBezTo>
                  <a:lnTo>
                    <a:pt x="18789" y="21765"/>
                  </a:lnTo>
                  <a:cubicBezTo>
                    <a:pt x="18884" y="21765"/>
                    <a:pt x="19182" y="21765"/>
                    <a:pt x="19622" y="21705"/>
                  </a:cubicBezTo>
                  <a:lnTo>
                    <a:pt x="19622" y="21705"/>
                  </a:lnTo>
                  <a:cubicBezTo>
                    <a:pt x="18979" y="22503"/>
                    <a:pt x="18693" y="23539"/>
                    <a:pt x="19289" y="24491"/>
                  </a:cubicBezTo>
                  <a:cubicBezTo>
                    <a:pt x="19753" y="25217"/>
                    <a:pt x="20479" y="25634"/>
                    <a:pt x="21289" y="25634"/>
                  </a:cubicBezTo>
                  <a:cubicBezTo>
                    <a:pt x="21598" y="25634"/>
                    <a:pt x="21849" y="25575"/>
                    <a:pt x="22003" y="25515"/>
                  </a:cubicBezTo>
                  <a:cubicBezTo>
                    <a:pt x="22230" y="25444"/>
                    <a:pt x="22968" y="25146"/>
                    <a:pt x="23682" y="24408"/>
                  </a:cubicBezTo>
                  <a:cubicBezTo>
                    <a:pt x="23718" y="24372"/>
                    <a:pt x="23754" y="24336"/>
                    <a:pt x="23801" y="24289"/>
                  </a:cubicBezTo>
                  <a:cubicBezTo>
                    <a:pt x="24230" y="23836"/>
                    <a:pt x="24908" y="23134"/>
                    <a:pt x="26170" y="22979"/>
                  </a:cubicBezTo>
                  <a:lnTo>
                    <a:pt x="26242" y="22979"/>
                  </a:lnTo>
                  <a:cubicBezTo>
                    <a:pt x="26272" y="22979"/>
                    <a:pt x="26302" y="22978"/>
                    <a:pt x="26331" y="22978"/>
                  </a:cubicBezTo>
                  <a:cubicBezTo>
                    <a:pt x="26885" y="22978"/>
                    <a:pt x="27440" y="23080"/>
                    <a:pt x="28028" y="23193"/>
                  </a:cubicBezTo>
                  <a:cubicBezTo>
                    <a:pt x="28456" y="23265"/>
                    <a:pt x="28909" y="23360"/>
                    <a:pt x="29397" y="23420"/>
                  </a:cubicBezTo>
                  <a:cubicBezTo>
                    <a:pt x="29921" y="23479"/>
                    <a:pt x="30385" y="23503"/>
                    <a:pt x="30814" y="23503"/>
                  </a:cubicBezTo>
                  <a:cubicBezTo>
                    <a:pt x="31243" y="23503"/>
                    <a:pt x="31659" y="23479"/>
                    <a:pt x="32064" y="23420"/>
                  </a:cubicBezTo>
                  <a:cubicBezTo>
                    <a:pt x="34160" y="23122"/>
                    <a:pt x="35636" y="21896"/>
                    <a:pt x="36029" y="20157"/>
                  </a:cubicBezTo>
                  <a:cubicBezTo>
                    <a:pt x="36112" y="19979"/>
                    <a:pt x="36136" y="19788"/>
                    <a:pt x="36136" y="19574"/>
                  </a:cubicBezTo>
                  <a:lnTo>
                    <a:pt x="36136" y="19407"/>
                  </a:lnTo>
                  <a:cubicBezTo>
                    <a:pt x="36493" y="19979"/>
                    <a:pt x="37077" y="20443"/>
                    <a:pt x="37803" y="20717"/>
                  </a:cubicBezTo>
                  <a:cubicBezTo>
                    <a:pt x="38553" y="21003"/>
                    <a:pt x="39351" y="21157"/>
                    <a:pt x="40184" y="21157"/>
                  </a:cubicBezTo>
                  <a:cubicBezTo>
                    <a:pt x="40768" y="21157"/>
                    <a:pt x="41375" y="21074"/>
                    <a:pt x="41922" y="20943"/>
                  </a:cubicBezTo>
                  <a:cubicBezTo>
                    <a:pt x="42804" y="20776"/>
                    <a:pt x="43625" y="20515"/>
                    <a:pt x="44387" y="20157"/>
                  </a:cubicBezTo>
                  <a:lnTo>
                    <a:pt x="44387" y="20157"/>
                  </a:lnTo>
                  <a:cubicBezTo>
                    <a:pt x="44113" y="21550"/>
                    <a:pt x="45304" y="22908"/>
                    <a:pt x="46661" y="23777"/>
                  </a:cubicBezTo>
                  <a:cubicBezTo>
                    <a:pt x="46673" y="23789"/>
                    <a:pt x="46709" y="23801"/>
                    <a:pt x="46721" y="23801"/>
                  </a:cubicBezTo>
                  <a:cubicBezTo>
                    <a:pt x="49042" y="25158"/>
                    <a:pt x="51828" y="25872"/>
                    <a:pt x="54769" y="25872"/>
                  </a:cubicBezTo>
                  <a:cubicBezTo>
                    <a:pt x="56948" y="25872"/>
                    <a:pt x="58460" y="25479"/>
                    <a:pt x="58520" y="25468"/>
                  </a:cubicBezTo>
                  <a:cubicBezTo>
                    <a:pt x="59175" y="25301"/>
                    <a:pt x="59627" y="24729"/>
                    <a:pt x="59639" y="24074"/>
                  </a:cubicBezTo>
                  <a:cubicBezTo>
                    <a:pt x="59818" y="24074"/>
                    <a:pt x="59996" y="24086"/>
                    <a:pt x="60175" y="24086"/>
                  </a:cubicBezTo>
                  <a:cubicBezTo>
                    <a:pt x="61901" y="24086"/>
                    <a:pt x="63116" y="23717"/>
                    <a:pt x="63901" y="22943"/>
                  </a:cubicBezTo>
                  <a:cubicBezTo>
                    <a:pt x="64401" y="24229"/>
                    <a:pt x="65032" y="25051"/>
                    <a:pt x="65187" y="25241"/>
                  </a:cubicBezTo>
                  <a:cubicBezTo>
                    <a:pt x="65628" y="25801"/>
                    <a:pt x="66485" y="26408"/>
                    <a:pt x="67604" y="26408"/>
                  </a:cubicBezTo>
                  <a:cubicBezTo>
                    <a:pt x="68092" y="26408"/>
                    <a:pt x="68604" y="26289"/>
                    <a:pt x="69081" y="26051"/>
                  </a:cubicBezTo>
                  <a:cubicBezTo>
                    <a:pt x="70533" y="25325"/>
                    <a:pt x="70700" y="23658"/>
                    <a:pt x="70331" y="22074"/>
                  </a:cubicBezTo>
                  <a:lnTo>
                    <a:pt x="70331" y="22074"/>
                  </a:lnTo>
                  <a:cubicBezTo>
                    <a:pt x="70605" y="22431"/>
                    <a:pt x="71045" y="22646"/>
                    <a:pt x="71486" y="22646"/>
                  </a:cubicBezTo>
                  <a:cubicBezTo>
                    <a:pt x="71664" y="22646"/>
                    <a:pt x="71843" y="22610"/>
                    <a:pt x="72021" y="22539"/>
                  </a:cubicBezTo>
                  <a:cubicBezTo>
                    <a:pt x="72772" y="22253"/>
                    <a:pt x="73153" y="21419"/>
                    <a:pt x="72903" y="20657"/>
                  </a:cubicBezTo>
                  <a:cubicBezTo>
                    <a:pt x="72855" y="20538"/>
                    <a:pt x="71843" y="17598"/>
                    <a:pt x="68962" y="13954"/>
                  </a:cubicBezTo>
                  <a:cubicBezTo>
                    <a:pt x="66318" y="10620"/>
                    <a:pt x="61556" y="5989"/>
                    <a:pt x="53745" y="2893"/>
                  </a:cubicBezTo>
                  <a:cubicBezTo>
                    <a:pt x="53698" y="2881"/>
                    <a:pt x="53662" y="2858"/>
                    <a:pt x="53602" y="2846"/>
                  </a:cubicBezTo>
                  <a:cubicBezTo>
                    <a:pt x="53448" y="2798"/>
                    <a:pt x="52114" y="2441"/>
                    <a:pt x="50769" y="2441"/>
                  </a:cubicBezTo>
                  <a:cubicBezTo>
                    <a:pt x="48364" y="2441"/>
                    <a:pt x="47602" y="3667"/>
                    <a:pt x="47364" y="4393"/>
                  </a:cubicBezTo>
                  <a:cubicBezTo>
                    <a:pt x="46637" y="6632"/>
                    <a:pt x="48138" y="8144"/>
                    <a:pt x="49054" y="8656"/>
                  </a:cubicBezTo>
                  <a:cubicBezTo>
                    <a:pt x="49209" y="8739"/>
                    <a:pt x="49828" y="9085"/>
                    <a:pt x="50805" y="9442"/>
                  </a:cubicBezTo>
                  <a:cubicBezTo>
                    <a:pt x="50483" y="9501"/>
                    <a:pt x="50185" y="9573"/>
                    <a:pt x="49876" y="9668"/>
                  </a:cubicBezTo>
                  <a:cubicBezTo>
                    <a:pt x="49459" y="9787"/>
                    <a:pt x="49090" y="9930"/>
                    <a:pt x="48733" y="10108"/>
                  </a:cubicBezTo>
                  <a:cubicBezTo>
                    <a:pt x="48495" y="9466"/>
                    <a:pt x="47983" y="8906"/>
                    <a:pt x="47387" y="8501"/>
                  </a:cubicBezTo>
                  <a:cubicBezTo>
                    <a:pt x="47364" y="8489"/>
                    <a:pt x="47352" y="8477"/>
                    <a:pt x="47316" y="8454"/>
                  </a:cubicBezTo>
                  <a:cubicBezTo>
                    <a:pt x="46709" y="8084"/>
                    <a:pt x="46042" y="7834"/>
                    <a:pt x="45340" y="7656"/>
                  </a:cubicBezTo>
                  <a:cubicBezTo>
                    <a:pt x="45054" y="7561"/>
                    <a:pt x="44709" y="7489"/>
                    <a:pt x="44292" y="7406"/>
                  </a:cubicBezTo>
                  <a:cubicBezTo>
                    <a:pt x="43637" y="7251"/>
                    <a:pt x="43256" y="7191"/>
                    <a:pt x="43030" y="7144"/>
                  </a:cubicBezTo>
                  <a:lnTo>
                    <a:pt x="42958" y="7132"/>
                  </a:lnTo>
                  <a:cubicBezTo>
                    <a:pt x="42589" y="7013"/>
                    <a:pt x="42256" y="6906"/>
                    <a:pt x="41994" y="6763"/>
                  </a:cubicBezTo>
                  <a:cubicBezTo>
                    <a:pt x="41410" y="6429"/>
                    <a:pt x="40827" y="5406"/>
                    <a:pt x="40744" y="5060"/>
                  </a:cubicBezTo>
                  <a:cubicBezTo>
                    <a:pt x="40708" y="4858"/>
                    <a:pt x="40696" y="4429"/>
                    <a:pt x="40958" y="4191"/>
                  </a:cubicBezTo>
                  <a:cubicBezTo>
                    <a:pt x="41696" y="3536"/>
                    <a:pt x="41946" y="2560"/>
                    <a:pt x="41589" y="1655"/>
                  </a:cubicBezTo>
                  <a:cubicBezTo>
                    <a:pt x="41220" y="691"/>
                    <a:pt x="40232" y="0"/>
                    <a:pt x="392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08" name="Shape 208"/>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09" name="Shape 209"/>
        <p:cNvGrpSpPr/>
        <p:nvPr/>
      </p:nvGrpSpPr>
      <p:grpSpPr>
        <a:xfrm>
          <a:off x="0" y="0"/>
          <a:ext cx="0" cy="0"/>
          <a:chOff x="0" y="0"/>
          <a:chExt cx="0" cy="0"/>
        </a:xfrm>
      </p:grpSpPr>
      <p:sp>
        <p:nvSpPr>
          <p:cNvPr id="210" name="Google Shape;210;p3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1"/>
              </a:buClr>
              <a:buSzPts val="3300"/>
              <a:buFont typeface="Bellefair"/>
              <a:buNone/>
              <a:defRPr sz="3300">
                <a:solidFill>
                  <a:schemeClr val="dk1"/>
                </a:solidFill>
                <a:latin typeface="Bellefair"/>
                <a:ea typeface="Bellefair"/>
                <a:cs typeface="Bellefair"/>
                <a:sym typeface="Bellefair"/>
              </a:defRPr>
            </a:lvl1pPr>
            <a:lvl2pPr lvl="1" rtl="0" algn="ctr">
              <a:spcBef>
                <a:spcPts val="0"/>
              </a:spcBef>
              <a:spcAft>
                <a:spcPts val="0"/>
              </a:spcAft>
              <a:buClr>
                <a:schemeClr val="dk1"/>
              </a:buClr>
              <a:buSzPts val="3300"/>
              <a:buFont typeface="Caudex"/>
              <a:buNone/>
              <a:defRPr sz="3300">
                <a:solidFill>
                  <a:schemeClr val="dk1"/>
                </a:solidFill>
                <a:latin typeface="Caudex"/>
                <a:ea typeface="Caudex"/>
                <a:cs typeface="Caudex"/>
                <a:sym typeface="Caudex"/>
              </a:defRPr>
            </a:lvl2pPr>
            <a:lvl3pPr lvl="2" rtl="0" algn="ctr">
              <a:spcBef>
                <a:spcPts val="0"/>
              </a:spcBef>
              <a:spcAft>
                <a:spcPts val="0"/>
              </a:spcAft>
              <a:buClr>
                <a:schemeClr val="dk1"/>
              </a:buClr>
              <a:buSzPts val="3300"/>
              <a:buFont typeface="Caudex"/>
              <a:buNone/>
              <a:defRPr sz="3300">
                <a:solidFill>
                  <a:schemeClr val="dk1"/>
                </a:solidFill>
                <a:latin typeface="Caudex"/>
                <a:ea typeface="Caudex"/>
                <a:cs typeface="Caudex"/>
                <a:sym typeface="Caudex"/>
              </a:defRPr>
            </a:lvl3pPr>
            <a:lvl4pPr lvl="3" rtl="0" algn="ctr">
              <a:spcBef>
                <a:spcPts val="0"/>
              </a:spcBef>
              <a:spcAft>
                <a:spcPts val="0"/>
              </a:spcAft>
              <a:buClr>
                <a:schemeClr val="dk1"/>
              </a:buClr>
              <a:buSzPts val="3300"/>
              <a:buFont typeface="Caudex"/>
              <a:buNone/>
              <a:defRPr sz="3300">
                <a:solidFill>
                  <a:schemeClr val="dk1"/>
                </a:solidFill>
                <a:latin typeface="Caudex"/>
                <a:ea typeface="Caudex"/>
                <a:cs typeface="Caudex"/>
                <a:sym typeface="Caudex"/>
              </a:defRPr>
            </a:lvl4pPr>
            <a:lvl5pPr lvl="4" rtl="0" algn="ctr">
              <a:spcBef>
                <a:spcPts val="0"/>
              </a:spcBef>
              <a:spcAft>
                <a:spcPts val="0"/>
              </a:spcAft>
              <a:buClr>
                <a:schemeClr val="dk1"/>
              </a:buClr>
              <a:buSzPts val="3300"/>
              <a:buFont typeface="Caudex"/>
              <a:buNone/>
              <a:defRPr sz="3300">
                <a:solidFill>
                  <a:schemeClr val="dk1"/>
                </a:solidFill>
                <a:latin typeface="Caudex"/>
                <a:ea typeface="Caudex"/>
                <a:cs typeface="Caudex"/>
                <a:sym typeface="Caudex"/>
              </a:defRPr>
            </a:lvl5pPr>
            <a:lvl6pPr lvl="5" rtl="0" algn="ctr">
              <a:spcBef>
                <a:spcPts val="0"/>
              </a:spcBef>
              <a:spcAft>
                <a:spcPts val="0"/>
              </a:spcAft>
              <a:buClr>
                <a:schemeClr val="dk1"/>
              </a:buClr>
              <a:buSzPts val="3300"/>
              <a:buFont typeface="Caudex"/>
              <a:buNone/>
              <a:defRPr sz="3300">
                <a:solidFill>
                  <a:schemeClr val="dk1"/>
                </a:solidFill>
                <a:latin typeface="Caudex"/>
                <a:ea typeface="Caudex"/>
                <a:cs typeface="Caudex"/>
                <a:sym typeface="Caudex"/>
              </a:defRPr>
            </a:lvl6pPr>
            <a:lvl7pPr lvl="6" rtl="0" algn="ctr">
              <a:spcBef>
                <a:spcPts val="0"/>
              </a:spcBef>
              <a:spcAft>
                <a:spcPts val="0"/>
              </a:spcAft>
              <a:buClr>
                <a:schemeClr val="dk1"/>
              </a:buClr>
              <a:buSzPts val="3300"/>
              <a:buFont typeface="Caudex"/>
              <a:buNone/>
              <a:defRPr sz="3300">
                <a:solidFill>
                  <a:schemeClr val="dk1"/>
                </a:solidFill>
                <a:latin typeface="Caudex"/>
                <a:ea typeface="Caudex"/>
                <a:cs typeface="Caudex"/>
                <a:sym typeface="Caudex"/>
              </a:defRPr>
            </a:lvl7pPr>
            <a:lvl8pPr lvl="7" rtl="0" algn="ctr">
              <a:spcBef>
                <a:spcPts val="0"/>
              </a:spcBef>
              <a:spcAft>
                <a:spcPts val="0"/>
              </a:spcAft>
              <a:buClr>
                <a:schemeClr val="dk1"/>
              </a:buClr>
              <a:buSzPts val="3300"/>
              <a:buFont typeface="Caudex"/>
              <a:buNone/>
              <a:defRPr sz="3300">
                <a:solidFill>
                  <a:schemeClr val="dk1"/>
                </a:solidFill>
                <a:latin typeface="Caudex"/>
                <a:ea typeface="Caudex"/>
                <a:cs typeface="Caudex"/>
                <a:sym typeface="Caudex"/>
              </a:defRPr>
            </a:lvl8pPr>
            <a:lvl9pPr lvl="8" rtl="0" algn="ctr">
              <a:spcBef>
                <a:spcPts val="0"/>
              </a:spcBef>
              <a:spcAft>
                <a:spcPts val="0"/>
              </a:spcAft>
              <a:buClr>
                <a:schemeClr val="dk1"/>
              </a:buClr>
              <a:buSzPts val="3300"/>
              <a:buFont typeface="Caudex"/>
              <a:buNone/>
              <a:defRPr sz="3300">
                <a:solidFill>
                  <a:schemeClr val="dk1"/>
                </a:solidFill>
                <a:latin typeface="Caudex"/>
                <a:ea typeface="Caudex"/>
                <a:cs typeface="Caudex"/>
                <a:sym typeface="Caudex"/>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1pPr>
            <a:lvl2pPr indent="-317500" lvl="1" marL="9144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2pPr>
            <a:lvl3pPr indent="-317500" lvl="2" marL="13716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3pPr>
            <a:lvl4pPr indent="-317500" lvl="3" marL="18288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4pPr>
            <a:lvl5pPr indent="-317500" lvl="4" marL="22860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5pPr>
            <a:lvl6pPr indent="-317500" lvl="5" marL="27432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6pPr>
            <a:lvl7pPr indent="-317500" lvl="6" marL="32004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7pPr>
            <a:lvl8pPr indent="-317500" lvl="7" marL="36576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8pPr>
            <a:lvl9pPr indent="-317500" lvl="8" marL="4114800">
              <a:lnSpc>
                <a:spcPct val="100000"/>
              </a:lnSpc>
              <a:spcBef>
                <a:spcPts val="0"/>
              </a:spcBef>
              <a:spcAft>
                <a:spcPts val="0"/>
              </a:spcAft>
              <a:buClr>
                <a:schemeClr val="dk1"/>
              </a:buClr>
              <a:buSzPts val="1400"/>
              <a:buFont typeface="Syne"/>
              <a:buChar char="■"/>
              <a:defRPr>
                <a:solidFill>
                  <a:schemeClr val="dk1"/>
                </a:solidFill>
                <a:latin typeface="Syne"/>
                <a:ea typeface="Syne"/>
                <a:cs typeface="Syne"/>
                <a:sym typeface="Syn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05" name="Shape 205"/>
        <p:cNvGrpSpPr/>
        <p:nvPr/>
      </p:nvGrpSpPr>
      <p:grpSpPr>
        <a:xfrm>
          <a:off x="0" y="0"/>
          <a:ext cx="0" cy="0"/>
          <a:chOff x="0" y="0"/>
          <a:chExt cx="0" cy="0"/>
        </a:xfrm>
      </p:grpSpPr>
      <p:sp>
        <p:nvSpPr>
          <p:cNvPr id="206" name="Google Shape;206;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07" name="Google Shape;207;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xml"/><Relationship Id="rId3" Type="http://schemas.openxmlformats.org/officeDocument/2006/relationships/slide" Target="/ppt/slides/slide35.xml"/><Relationship Id="rId4" Type="http://schemas.openxmlformats.org/officeDocument/2006/relationships/slide" Target="/ppt/slides/slide32.xml"/><Relationship Id="rId9" Type="http://schemas.openxmlformats.org/officeDocument/2006/relationships/slide" Target="/ppt/slides/slide43.xml"/><Relationship Id="rId5" Type="http://schemas.openxmlformats.org/officeDocument/2006/relationships/slide" Target="/ppt/slides/slide31.xml"/><Relationship Id="rId6" Type="http://schemas.openxmlformats.org/officeDocument/2006/relationships/slide" Target="/ppt/slides/slide31.xml"/><Relationship Id="rId7" Type="http://schemas.openxmlformats.org/officeDocument/2006/relationships/slide" Target="/ppt/slides/slide30.xml"/><Relationship Id="rId8" Type="http://schemas.openxmlformats.org/officeDocument/2006/relationships/slide" Target="/ppt/slides/slide35.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0.xml"/><Relationship Id="rId3" Type="http://schemas.openxmlformats.org/officeDocument/2006/relationships/hyperlink" Target="https://docs.google.com/spreadsheets/d/1HQ17X1sfBru1MzqzjjGNNEHJdYyGAqyiy_lMAUaisgY/copy#gid=1206062444" TargetMode="External"/><Relationship Id="rId4" Type="http://schemas.openxmlformats.org/officeDocument/2006/relationships/image" Target="../media/image1.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2.xml"/><Relationship Id="rId3" Type="http://schemas.openxmlformats.org/officeDocument/2006/relationships/image" Target="../media/image2.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3.xml"/><Relationship Id="rId3" Type="http://schemas.openxmlformats.org/officeDocument/2006/relationships/image" Target="../media/image9.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5.xml"/><Relationship Id="rId3" Type="http://schemas.openxmlformats.org/officeDocument/2006/relationships/image" Target="../media/image10.png"/><Relationship Id="rId4" Type="http://schemas.openxmlformats.org/officeDocument/2006/relationships/image" Target="../media/image12.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 Id="rId3" Type="http://schemas.openxmlformats.org/officeDocument/2006/relationships/image" Target="../media/image11.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xml"/><Relationship Id="rId3" Type="http://schemas.openxmlformats.org/officeDocument/2006/relationships/hyperlink" Target="https://www.freepik.com/free-photo/man-working-design-project-side-view_32299516.htm/?utm_source=slidesgo_template&amp;utm_medium=referral-link&amp;utm_campaign=sg_resources&amp;utm_content=freepik" TargetMode="External"/><Relationship Id="rId4" Type="http://schemas.openxmlformats.org/officeDocument/2006/relationships/hyperlink" Target="https://www.freepik.com/free-photo/team-working-together-project_23988694.htm/?utm_source=slidesgo_template&amp;utm_medium=referral-link&amp;utm_campaign=sg_resources&amp;utm_content=freepik" TargetMode="External"/><Relationship Id="rId5" Type="http://schemas.openxmlformats.org/officeDocument/2006/relationships/hyperlink" Target="https://www.freepik.com/free-photo/businesspeople-meeting-office-working_13296734.htm/?utm_source=slidesgo_template&amp;utm_medium=referral-link&amp;utm_campaign=sg_resources&amp;utm_content=freepik" TargetMode="External"/><Relationship Id="rId6" Type="http://schemas.openxmlformats.org/officeDocument/2006/relationships/hyperlink" Target="https://www.freepik.com/free-photo/woman-with-headphones-working-call-center-office_22196857.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s://fonts.google.com/specimen/Bellefair" TargetMode="External"/><Relationship Id="rId4" Type="http://schemas.openxmlformats.org/officeDocument/2006/relationships/hyperlink" Target="https://fonts.google.com/specimen/Syne"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5.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6.png"/><Relationship Id="rId14" Type="http://schemas.openxmlformats.org/officeDocument/2006/relationships/image" Target="../media/image3.png"/><Relationship Id="rId17" Type="http://schemas.openxmlformats.org/officeDocument/2006/relationships/image" Target="../media/image7.png"/><Relationship Id="rId16" Type="http://schemas.openxmlformats.org/officeDocument/2006/relationships/image" Target="../media/image4.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7.xml"/><Relationship Id="rId3" Type="http://schemas.openxmlformats.org/officeDocument/2006/relationships/hyperlink" Target="https://bit.ly/2ZjL1pd"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 Id="rId3" Type="http://schemas.openxmlformats.org/officeDocument/2006/relationships/hyperlink" Target="https://workspace.google.com/marketplace/app/icons_for_slides_docs/381578326502"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0.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6E6EE3"/>
        </a:solidFill>
      </p:bgPr>
    </p:bg>
    <p:spTree>
      <p:nvGrpSpPr>
        <p:cNvPr id="214" name="Shape 214"/>
        <p:cNvGrpSpPr/>
        <p:nvPr/>
      </p:nvGrpSpPr>
      <p:grpSpPr>
        <a:xfrm>
          <a:off x="0" y="0"/>
          <a:ext cx="0" cy="0"/>
          <a:chOff x="0" y="0"/>
          <a:chExt cx="0" cy="0"/>
        </a:xfrm>
      </p:grpSpPr>
      <p:sp>
        <p:nvSpPr>
          <p:cNvPr id="215" name="Google Shape;215;p35"/>
          <p:cNvSpPr txBox="1"/>
          <p:nvPr>
            <p:ph type="ctrTitle"/>
          </p:nvPr>
        </p:nvSpPr>
        <p:spPr>
          <a:xfrm>
            <a:off x="1085150" y="1912704"/>
            <a:ext cx="6974100" cy="1458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PROJECT PROPOSAL WITH SPIDER DIAGRAMS</a:t>
            </a:r>
            <a:endParaRPr/>
          </a:p>
        </p:txBody>
      </p:sp>
      <p:sp>
        <p:nvSpPr>
          <p:cNvPr id="216" name="Google Shape;216;p35"/>
          <p:cNvSpPr txBox="1"/>
          <p:nvPr>
            <p:ph idx="1" type="subTitle"/>
          </p:nvPr>
        </p:nvSpPr>
        <p:spPr>
          <a:xfrm>
            <a:off x="2392500" y="3453375"/>
            <a:ext cx="4359000" cy="40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217" name="Google Shape;217;p35"/>
          <p:cNvGrpSpPr/>
          <p:nvPr/>
        </p:nvGrpSpPr>
        <p:grpSpPr>
          <a:xfrm>
            <a:off x="2737871" y="535000"/>
            <a:ext cx="3668242" cy="1230439"/>
            <a:chOff x="2737871" y="535000"/>
            <a:chExt cx="3668242" cy="1230439"/>
          </a:xfrm>
        </p:grpSpPr>
        <p:sp>
          <p:nvSpPr>
            <p:cNvPr id="218" name="Google Shape;218;p35"/>
            <p:cNvSpPr/>
            <p:nvPr/>
          </p:nvSpPr>
          <p:spPr>
            <a:xfrm>
              <a:off x="2737871" y="535000"/>
              <a:ext cx="3591734" cy="1230439"/>
            </a:xfrm>
            <a:custGeom>
              <a:rect b="b" l="l" r="r" t="t"/>
              <a:pathLst>
                <a:path extrusionOk="0" h="24885" w="72641">
                  <a:moveTo>
                    <a:pt x="14288" y="11264"/>
                  </a:moveTo>
                  <a:lnTo>
                    <a:pt x="14288" y="11264"/>
                  </a:lnTo>
                  <a:cubicBezTo>
                    <a:pt x="14598" y="11371"/>
                    <a:pt x="14907" y="11443"/>
                    <a:pt x="15240" y="11502"/>
                  </a:cubicBezTo>
                  <a:cubicBezTo>
                    <a:pt x="15014" y="11657"/>
                    <a:pt x="14788" y="11800"/>
                    <a:pt x="14574" y="11979"/>
                  </a:cubicBezTo>
                  <a:cubicBezTo>
                    <a:pt x="14526" y="11752"/>
                    <a:pt x="14455" y="11514"/>
                    <a:pt x="14288" y="11264"/>
                  </a:cubicBezTo>
                  <a:close/>
                  <a:moveTo>
                    <a:pt x="19384" y="1"/>
                  </a:moveTo>
                  <a:cubicBezTo>
                    <a:pt x="18479" y="1"/>
                    <a:pt x="17657" y="501"/>
                    <a:pt x="17145" y="1382"/>
                  </a:cubicBezTo>
                  <a:cubicBezTo>
                    <a:pt x="16633" y="2251"/>
                    <a:pt x="16407" y="3275"/>
                    <a:pt x="16467" y="4513"/>
                  </a:cubicBezTo>
                  <a:cubicBezTo>
                    <a:pt x="16491" y="4847"/>
                    <a:pt x="16526" y="5180"/>
                    <a:pt x="16574" y="5490"/>
                  </a:cubicBezTo>
                  <a:cubicBezTo>
                    <a:pt x="16633" y="5895"/>
                    <a:pt x="16681" y="6264"/>
                    <a:pt x="16645" y="6514"/>
                  </a:cubicBezTo>
                  <a:cubicBezTo>
                    <a:pt x="16586" y="6990"/>
                    <a:pt x="16229" y="7383"/>
                    <a:pt x="15729" y="7514"/>
                  </a:cubicBezTo>
                  <a:cubicBezTo>
                    <a:pt x="15669" y="7526"/>
                    <a:pt x="15598" y="7550"/>
                    <a:pt x="15538" y="7561"/>
                  </a:cubicBezTo>
                  <a:cubicBezTo>
                    <a:pt x="15479" y="7573"/>
                    <a:pt x="15395" y="7573"/>
                    <a:pt x="15336" y="7573"/>
                  </a:cubicBezTo>
                  <a:cubicBezTo>
                    <a:pt x="14621" y="7573"/>
                    <a:pt x="14014" y="6609"/>
                    <a:pt x="13764" y="6097"/>
                  </a:cubicBezTo>
                  <a:cubicBezTo>
                    <a:pt x="14014" y="6037"/>
                    <a:pt x="14264" y="5978"/>
                    <a:pt x="14550" y="5966"/>
                  </a:cubicBezTo>
                  <a:cubicBezTo>
                    <a:pt x="15371" y="5895"/>
                    <a:pt x="15979" y="5180"/>
                    <a:pt x="15907" y="4359"/>
                  </a:cubicBezTo>
                  <a:cubicBezTo>
                    <a:pt x="15836" y="3585"/>
                    <a:pt x="15193" y="3001"/>
                    <a:pt x="14431" y="3001"/>
                  </a:cubicBezTo>
                  <a:lnTo>
                    <a:pt x="14383" y="3001"/>
                  </a:lnTo>
                  <a:cubicBezTo>
                    <a:pt x="14359" y="3001"/>
                    <a:pt x="14312" y="2989"/>
                    <a:pt x="14264" y="2978"/>
                  </a:cubicBezTo>
                  <a:cubicBezTo>
                    <a:pt x="14133" y="2942"/>
                    <a:pt x="13966" y="2918"/>
                    <a:pt x="13788" y="2906"/>
                  </a:cubicBezTo>
                  <a:cubicBezTo>
                    <a:pt x="13526" y="2885"/>
                    <a:pt x="13262" y="2875"/>
                    <a:pt x="12997" y="2875"/>
                  </a:cubicBezTo>
                  <a:cubicBezTo>
                    <a:pt x="12501" y="2875"/>
                    <a:pt x="12002" y="2912"/>
                    <a:pt x="11514" y="2989"/>
                  </a:cubicBezTo>
                  <a:cubicBezTo>
                    <a:pt x="9192" y="3347"/>
                    <a:pt x="7442" y="4132"/>
                    <a:pt x="6311" y="5323"/>
                  </a:cubicBezTo>
                  <a:cubicBezTo>
                    <a:pt x="6096" y="5549"/>
                    <a:pt x="5894" y="5823"/>
                    <a:pt x="5775" y="6014"/>
                  </a:cubicBezTo>
                  <a:cubicBezTo>
                    <a:pt x="5192" y="6859"/>
                    <a:pt x="4370" y="8657"/>
                    <a:pt x="5001" y="10109"/>
                  </a:cubicBezTo>
                  <a:cubicBezTo>
                    <a:pt x="5334" y="10895"/>
                    <a:pt x="6049" y="11419"/>
                    <a:pt x="6942" y="11538"/>
                  </a:cubicBezTo>
                  <a:cubicBezTo>
                    <a:pt x="7061" y="11550"/>
                    <a:pt x="7168" y="11562"/>
                    <a:pt x="7287" y="11562"/>
                  </a:cubicBezTo>
                  <a:lnTo>
                    <a:pt x="7382" y="11562"/>
                  </a:lnTo>
                  <a:cubicBezTo>
                    <a:pt x="5061" y="12741"/>
                    <a:pt x="3525" y="14193"/>
                    <a:pt x="2703" y="15110"/>
                  </a:cubicBezTo>
                  <a:cubicBezTo>
                    <a:pt x="1203" y="16634"/>
                    <a:pt x="0" y="19241"/>
                    <a:pt x="1465" y="21623"/>
                  </a:cubicBezTo>
                  <a:cubicBezTo>
                    <a:pt x="2203" y="22801"/>
                    <a:pt x="3549" y="23468"/>
                    <a:pt x="5192" y="23468"/>
                  </a:cubicBezTo>
                  <a:cubicBezTo>
                    <a:pt x="5358" y="23468"/>
                    <a:pt x="5537" y="23468"/>
                    <a:pt x="5715" y="23456"/>
                  </a:cubicBezTo>
                  <a:cubicBezTo>
                    <a:pt x="6692" y="23385"/>
                    <a:pt x="7751" y="23099"/>
                    <a:pt x="8787" y="22670"/>
                  </a:cubicBezTo>
                  <a:cubicBezTo>
                    <a:pt x="9918" y="22194"/>
                    <a:pt x="10728" y="21361"/>
                    <a:pt x="11311" y="20682"/>
                  </a:cubicBezTo>
                  <a:cubicBezTo>
                    <a:pt x="11585" y="20349"/>
                    <a:pt x="11847" y="20003"/>
                    <a:pt x="12061" y="19646"/>
                  </a:cubicBezTo>
                  <a:cubicBezTo>
                    <a:pt x="12478" y="20432"/>
                    <a:pt x="13157" y="21146"/>
                    <a:pt x="14014" y="21718"/>
                  </a:cubicBezTo>
                  <a:cubicBezTo>
                    <a:pt x="15860" y="22885"/>
                    <a:pt x="18015" y="23480"/>
                    <a:pt x="20443" y="23480"/>
                  </a:cubicBezTo>
                  <a:cubicBezTo>
                    <a:pt x="23896" y="23480"/>
                    <a:pt x="27218" y="22266"/>
                    <a:pt x="29385" y="21218"/>
                  </a:cubicBezTo>
                  <a:cubicBezTo>
                    <a:pt x="29873" y="21004"/>
                    <a:pt x="30338" y="20765"/>
                    <a:pt x="30790" y="20503"/>
                  </a:cubicBezTo>
                  <a:cubicBezTo>
                    <a:pt x="30850" y="20480"/>
                    <a:pt x="30909" y="20444"/>
                    <a:pt x="30969" y="20408"/>
                  </a:cubicBezTo>
                  <a:lnTo>
                    <a:pt x="30969" y="20408"/>
                  </a:lnTo>
                  <a:cubicBezTo>
                    <a:pt x="30683" y="22051"/>
                    <a:pt x="32254" y="23337"/>
                    <a:pt x="33886" y="24004"/>
                  </a:cubicBezTo>
                  <a:cubicBezTo>
                    <a:pt x="33898" y="24016"/>
                    <a:pt x="33933" y="24016"/>
                    <a:pt x="33945" y="24040"/>
                  </a:cubicBezTo>
                  <a:cubicBezTo>
                    <a:pt x="35505" y="24599"/>
                    <a:pt x="37172" y="24885"/>
                    <a:pt x="38898" y="24885"/>
                  </a:cubicBezTo>
                  <a:cubicBezTo>
                    <a:pt x="42827" y="24885"/>
                    <a:pt x="45780" y="23421"/>
                    <a:pt x="45911" y="23349"/>
                  </a:cubicBezTo>
                  <a:cubicBezTo>
                    <a:pt x="46578" y="23004"/>
                    <a:pt x="46887" y="22218"/>
                    <a:pt x="46637" y="21516"/>
                  </a:cubicBezTo>
                  <a:cubicBezTo>
                    <a:pt x="46518" y="21194"/>
                    <a:pt x="46292" y="20944"/>
                    <a:pt x="46030" y="20765"/>
                  </a:cubicBezTo>
                  <a:cubicBezTo>
                    <a:pt x="46578" y="20539"/>
                    <a:pt x="47054" y="20349"/>
                    <a:pt x="47566" y="20265"/>
                  </a:cubicBezTo>
                  <a:lnTo>
                    <a:pt x="47637" y="20253"/>
                  </a:lnTo>
                  <a:cubicBezTo>
                    <a:pt x="47721" y="20253"/>
                    <a:pt x="47804" y="20242"/>
                    <a:pt x="47887" y="20242"/>
                  </a:cubicBezTo>
                  <a:cubicBezTo>
                    <a:pt x="49007" y="20242"/>
                    <a:pt x="49721" y="20777"/>
                    <a:pt x="50197" y="21135"/>
                  </a:cubicBezTo>
                  <a:cubicBezTo>
                    <a:pt x="50245" y="21182"/>
                    <a:pt x="50281" y="21206"/>
                    <a:pt x="50328" y="21242"/>
                  </a:cubicBezTo>
                  <a:cubicBezTo>
                    <a:pt x="51185" y="21849"/>
                    <a:pt x="51983" y="22004"/>
                    <a:pt x="52209" y="22039"/>
                  </a:cubicBezTo>
                  <a:cubicBezTo>
                    <a:pt x="52281" y="22051"/>
                    <a:pt x="52388" y="22063"/>
                    <a:pt x="52519" y="22063"/>
                  </a:cubicBezTo>
                  <a:cubicBezTo>
                    <a:pt x="53281" y="22063"/>
                    <a:pt x="54245" y="21646"/>
                    <a:pt x="54674" y="20456"/>
                  </a:cubicBezTo>
                  <a:cubicBezTo>
                    <a:pt x="54864" y="19956"/>
                    <a:pt x="54841" y="19468"/>
                    <a:pt x="54686" y="19003"/>
                  </a:cubicBezTo>
                  <a:lnTo>
                    <a:pt x="54686" y="19003"/>
                  </a:lnTo>
                  <a:cubicBezTo>
                    <a:pt x="55424" y="19194"/>
                    <a:pt x="56162" y="19325"/>
                    <a:pt x="56936" y="19420"/>
                  </a:cubicBezTo>
                  <a:cubicBezTo>
                    <a:pt x="57365" y="19480"/>
                    <a:pt x="58043" y="19539"/>
                    <a:pt x="58758" y="19539"/>
                  </a:cubicBezTo>
                  <a:cubicBezTo>
                    <a:pt x="60758" y="19539"/>
                    <a:pt x="62211" y="19063"/>
                    <a:pt x="63044" y="18110"/>
                  </a:cubicBezTo>
                  <a:lnTo>
                    <a:pt x="63056" y="18098"/>
                  </a:lnTo>
                  <a:cubicBezTo>
                    <a:pt x="63604" y="19503"/>
                    <a:pt x="64270" y="20373"/>
                    <a:pt x="64425" y="20563"/>
                  </a:cubicBezTo>
                  <a:cubicBezTo>
                    <a:pt x="64854" y="21135"/>
                    <a:pt x="65723" y="21766"/>
                    <a:pt x="66806" y="21766"/>
                  </a:cubicBezTo>
                  <a:cubicBezTo>
                    <a:pt x="67390" y="21766"/>
                    <a:pt x="67949" y="21587"/>
                    <a:pt x="68485" y="21254"/>
                  </a:cubicBezTo>
                  <a:cubicBezTo>
                    <a:pt x="68783" y="21051"/>
                    <a:pt x="69009" y="20837"/>
                    <a:pt x="69188" y="20575"/>
                  </a:cubicBezTo>
                  <a:lnTo>
                    <a:pt x="69188" y="20575"/>
                  </a:lnTo>
                  <a:cubicBezTo>
                    <a:pt x="69092" y="21099"/>
                    <a:pt x="68950" y="21623"/>
                    <a:pt x="68771" y="22147"/>
                  </a:cubicBezTo>
                  <a:cubicBezTo>
                    <a:pt x="68497" y="22885"/>
                    <a:pt x="68890" y="23718"/>
                    <a:pt x="69616" y="24016"/>
                  </a:cubicBezTo>
                  <a:cubicBezTo>
                    <a:pt x="69795" y="24087"/>
                    <a:pt x="69985" y="24123"/>
                    <a:pt x="70164" y="24123"/>
                  </a:cubicBezTo>
                  <a:cubicBezTo>
                    <a:pt x="70735" y="24123"/>
                    <a:pt x="71271" y="23790"/>
                    <a:pt x="71521" y="23254"/>
                  </a:cubicBezTo>
                  <a:cubicBezTo>
                    <a:pt x="71545" y="23123"/>
                    <a:pt x="72640" y="20658"/>
                    <a:pt x="72533" y="16920"/>
                  </a:cubicBezTo>
                  <a:cubicBezTo>
                    <a:pt x="72450" y="13526"/>
                    <a:pt x="71307" y="8383"/>
                    <a:pt x="66402" y="3025"/>
                  </a:cubicBezTo>
                  <a:cubicBezTo>
                    <a:pt x="66366" y="2978"/>
                    <a:pt x="66318" y="2930"/>
                    <a:pt x="66271" y="2906"/>
                  </a:cubicBezTo>
                  <a:cubicBezTo>
                    <a:pt x="65890" y="2573"/>
                    <a:pt x="63877" y="942"/>
                    <a:pt x="61889" y="942"/>
                  </a:cubicBezTo>
                  <a:cubicBezTo>
                    <a:pt x="61330" y="942"/>
                    <a:pt x="60806" y="1073"/>
                    <a:pt x="60329" y="1323"/>
                  </a:cubicBezTo>
                  <a:cubicBezTo>
                    <a:pt x="59198" y="1954"/>
                    <a:pt x="58794" y="2763"/>
                    <a:pt x="58663" y="3347"/>
                  </a:cubicBezTo>
                  <a:cubicBezTo>
                    <a:pt x="58460" y="4240"/>
                    <a:pt x="58758" y="4990"/>
                    <a:pt x="58936" y="5323"/>
                  </a:cubicBezTo>
                  <a:cubicBezTo>
                    <a:pt x="57591" y="4549"/>
                    <a:pt x="55007" y="3347"/>
                    <a:pt x="51995" y="3347"/>
                  </a:cubicBezTo>
                  <a:cubicBezTo>
                    <a:pt x="50673" y="3347"/>
                    <a:pt x="49411" y="3585"/>
                    <a:pt x="48233" y="4049"/>
                  </a:cubicBezTo>
                  <a:cubicBezTo>
                    <a:pt x="45887" y="4990"/>
                    <a:pt x="44589" y="7085"/>
                    <a:pt x="44851" y="9550"/>
                  </a:cubicBezTo>
                  <a:cubicBezTo>
                    <a:pt x="44601" y="9466"/>
                    <a:pt x="44316" y="9419"/>
                    <a:pt x="44054" y="9419"/>
                  </a:cubicBezTo>
                  <a:cubicBezTo>
                    <a:pt x="43577" y="9419"/>
                    <a:pt x="43125" y="9550"/>
                    <a:pt x="42756" y="9812"/>
                  </a:cubicBezTo>
                  <a:cubicBezTo>
                    <a:pt x="43280" y="9050"/>
                    <a:pt x="43756" y="8454"/>
                    <a:pt x="44065" y="8050"/>
                  </a:cubicBezTo>
                  <a:lnTo>
                    <a:pt x="44173" y="7931"/>
                  </a:lnTo>
                  <a:cubicBezTo>
                    <a:pt x="45363" y="6442"/>
                    <a:pt x="45792" y="5049"/>
                    <a:pt x="45875" y="4763"/>
                  </a:cubicBezTo>
                  <a:cubicBezTo>
                    <a:pt x="46197" y="3751"/>
                    <a:pt x="46018" y="1977"/>
                    <a:pt x="44244" y="1096"/>
                  </a:cubicBezTo>
                  <a:cubicBezTo>
                    <a:pt x="43899" y="942"/>
                    <a:pt x="43530" y="846"/>
                    <a:pt x="43161" y="846"/>
                  </a:cubicBezTo>
                  <a:cubicBezTo>
                    <a:pt x="41291" y="846"/>
                    <a:pt x="39839" y="2942"/>
                    <a:pt x="39434" y="3597"/>
                  </a:cubicBezTo>
                  <a:cubicBezTo>
                    <a:pt x="39422" y="3620"/>
                    <a:pt x="39410" y="3644"/>
                    <a:pt x="39410" y="3656"/>
                  </a:cubicBezTo>
                  <a:cubicBezTo>
                    <a:pt x="39136" y="4132"/>
                    <a:pt x="38898" y="4609"/>
                    <a:pt x="38696" y="5085"/>
                  </a:cubicBezTo>
                  <a:cubicBezTo>
                    <a:pt x="38601" y="4847"/>
                    <a:pt x="38481" y="4609"/>
                    <a:pt x="38339" y="4394"/>
                  </a:cubicBezTo>
                  <a:cubicBezTo>
                    <a:pt x="37660" y="3299"/>
                    <a:pt x="36743" y="2525"/>
                    <a:pt x="35600" y="2073"/>
                  </a:cubicBezTo>
                  <a:cubicBezTo>
                    <a:pt x="34797" y="1758"/>
                    <a:pt x="33886" y="1592"/>
                    <a:pt x="32883" y="1592"/>
                  </a:cubicBezTo>
                  <a:cubicBezTo>
                    <a:pt x="32786" y="1592"/>
                    <a:pt x="32687" y="1593"/>
                    <a:pt x="32588" y="1596"/>
                  </a:cubicBezTo>
                  <a:cubicBezTo>
                    <a:pt x="30814" y="1632"/>
                    <a:pt x="29004" y="2156"/>
                    <a:pt x="27349" y="3085"/>
                  </a:cubicBezTo>
                  <a:cubicBezTo>
                    <a:pt x="26647" y="3466"/>
                    <a:pt x="25754" y="4037"/>
                    <a:pt x="25146" y="4894"/>
                  </a:cubicBezTo>
                  <a:cubicBezTo>
                    <a:pt x="24646" y="5609"/>
                    <a:pt x="24408" y="6573"/>
                    <a:pt x="24599" y="7430"/>
                  </a:cubicBezTo>
                  <a:cubicBezTo>
                    <a:pt x="24551" y="7407"/>
                    <a:pt x="24527" y="7407"/>
                    <a:pt x="24480" y="7395"/>
                  </a:cubicBezTo>
                  <a:cubicBezTo>
                    <a:pt x="23825" y="7252"/>
                    <a:pt x="23432" y="7192"/>
                    <a:pt x="23218" y="7145"/>
                  </a:cubicBezTo>
                  <a:lnTo>
                    <a:pt x="23134" y="7133"/>
                  </a:lnTo>
                  <a:cubicBezTo>
                    <a:pt x="22765" y="7014"/>
                    <a:pt x="22444" y="6907"/>
                    <a:pt x="22170" y="6752"/>
                  </a:cubicBezTo>
                  <a:cubicBezTo>
                    <a:pt x="21586" y="6430"/>
                    <a:pt x="21015" y="5406"/>
                    <a:pt x="20920" y="5061"/>
                  </a:cubicBezTo>
                  <a:cubicBezTo>
                    <a:pt x="20896" y="4847"/>
                    <a:pt x="20872" y="4418"/>
                    <a:pt x="21146" y="4180"/>
                  </a:cubicBezTo>
                  <a:cubicBezTo>
                    <a:pt x="21872" y="3525"/>
                    <a:pt x="22122" y="2561"/>
                    <a:pt x="21765" y="1656"/>
                  </a:cubicBezTo>
                  <a:cubicBezTo>
                    <a:pt x="21396" y="680"/>
                    <a:pt x="20420" y="1"/>
                    <a:pt x="193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5"/>
            <p:cNvSpPr/>
            <p:nvPr/>
          </p:nvSpPr>
          <p:spPr>
            <a:xfrm>
              <a:off x="3659762" y="1202945"/>
              <a:ext cx="347401" cy="103340"/>
            </a:xfrm>
            <a:custGeom>
              <a:rect b="b" l="l" r="r" t="t"/>
              <a:pathLst>
                <a:path extrusionOk="0" h="2090" w="7026">
                  <a:moveTo>
                    <a:pt x="1" y="1363"/>
                  </a:moveTo>
                  <a:cubicBezTo>
                    <a:pt x="1" y="1363"/>
                    <a:pt x="1" y="1363"/>
                    <a:pt x="1" y="1363"/>
                  </a:cubicBezTo>
                  <a:cubicBezTo>
                    <a:pt x="1" y="1363"/>
                    <a:pt x="1" y="1363"/>
                    <a:pt x="1" y="1363"/>
                  </a:cubicBezTo>
                  <a:cubicBezTo>
                    <a:pt x="1" y="1363"/>
                    <a:pt x="1" y="1363"/>
                    <a:pt x="1" y="1363"/>
                  </a:cubicBezTo>
                  <a:close/>
                  <a:moveTo>
                    <a:pt x="4245" y="0"/>
                  </a:moveTo>
                  <a:cubicBezTo>
                    <a:pt x="1914" y="0"/>
                    <a:pt x="28" y="1346"/>
                    <a:pt x="1" y="1363"/>
                  </a:cubicBezTo>
                  <a:lnTo>
                    <a:pt x="1" y="1363"/>
                  </a:lnTo>
                  <a:cubicBezTo>
                    <a:pt x="772" y="1051"/>
                    <a:pt x="1464" y="936"/>
                    <a:pt x="2072" y="936"/>
                  </a:cubicBezTo>
                  <a:cubicBezTo>
                    <a:pt x="3415" y="936"/>
                    <a:pt x="4347" y="1498"/>
                    <a:pt x="4823" y="1744"/>
                  </a:cubicBezTo>
                  <a:cubicBezTo>
                    <a:pt x="5470" y="2079"/>
                    <a:pt x="6034" y="2089"/>
                    <a:pt x="6102" y="2089"/>
                  </a:cubicBezTo>
                  <a:cubicBezTo>
                    <a:pt x="6106" y="2089"/>
                    <a:pt x="6109" y="2089"/>
                    <a:pt x="6109" y="2089"/>
                  </a:cubicBezTo>
                  <a:cubicBezTo>
                    <a:pt x="6109" y="2089"/>
                    <a:pt x="6109" y="2089"/>
                    <a:pt x="6110" y="2089"/>
                  </a:cubicBezTo>
                  <a:cubicBezTo>
                    <a:pt x="6144" y="2089"/>
                    <a:pt x="6686" y="2078"/>
                    <a:pt x="6859" y="1375"/>
                  </a:cubicBezTo>
                  <a:cubicBezTo>
                    <a:pt x="7025" y="648"/>
                    <a:pt x="5775" y="208"/>
                    <a:pt x="5775" y="208"/>
                  </a:cubicBezTo>
                  <a:cubicBezTo>
                    <a:pt x="5254" y="61"/>
                    <a:pt x="4739" y="0"/>
                    <a:pt x="42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5"/>
            <p:cNvSpPr/>
            <p:nvPr/>
          </p:nvSpPr>
          <p:spPr>
            <a:xfrm>
              <a:off x="3345394" y="622022"/>
              <a:ext cx="655393" cy="429084"/>
            </a:xfrm>
            <a:custGeom>
              <a:rect b="b" l="l" r="r" t="t"/>
              <a:pathLst>
                <a:path extrusionOk="0" h="8678" w="13255">
                  <a:moveTo>
                    <a:pt x="7112" y="0"/>
                  </a:moveTo>
                  <a:cubicBezTo>
                    <a:pt x="6776" y="0"/>
                    <a:pt x="6420" y="180"/>
                    <a:pt x="6144" y="646"/>
                  </a:cubicBezTo>
                  <a:cubicBezTo>
                    <a:pt x="5728" y="1348"/>
                    <a:pt x="5644" y="2170"/>
                    <a:pt x="5692" y="2956"/>
                  </a:cubicBezTo>
                  <a:cubicBezTo>
                    <a:pt x="5716" y="3706"/>
                    <a:pt x="5954" y="4504"/>
                    <a:pt x="5847" y="5230"/>
                  </a:cubicBezTo>
                  <a:cubicBezTo>
                    <a:pt x="5704" y="6290"/>
                    <a:pt x="4942" y="7159"/>
                    <a:pt x="3870" y="7468"/>
                  </a:cubicBezTo>
                  <a:cubicBezTo>
                    <a:pt x="3763" y="7492"/>
                    <a:pt x="3644" y="7528"/>
                    <a:pt x="3549" y="7540"/>
                  </a:cubicBezTo>
                  <a:cubicBezTo>
                    <a:pt x="3381" y="7573"/>
                    <a:pt x="3220" y="7588"/>
                    <a:pt x="3064" y="7588"/>
                  </a:cubicBezTo>
                  <a:cubicBezTo>
                    <a:pt x="1028" y="7588"/>
                    <a:pt x="1" y="4968"/>
                    <a:pt x="1" y="4968"/>
                  </a:cubicBezTo>
                  <a:lnTo>
                    <a:pt x="1" y="4968"/>
                  </a:lnTo>
                  <a:cubicBezTo>
                    <a:pt x="60" y="5587"/>
                    <a:pt x="286" y="6278"/>
                    <a:pt x="572" y="6837"/>
                  </a:cubicBezTo>
                  <a:cubicBezTo>
                    <a:pt x="1179" y="8028"/>
                    <a:pt x="2501" y="8564"/>
                    <a:pt x="3835" y="8659"/>
                  </a:cubicBezTo>
                  <a:cubicBezTo>
                    <a:pt x="3991" y="8671"/>
                    <a:pt x="4149" y="8677"/>
                    <a:pt x="4308" y="8677"/>
                  </a:cubicBezTo>
                  <a:cubicBezTo>
                    <a:pt x="4908" y="8677"/>
                    <a:pt x="5518" y="8596"/>
                    <a:pt x="6121" y="8492"/>
                  </a:cubicBezTo>
                  <a:cubicBezTo>
                    <a:pt x="7252" y="8290"/>
                    <a:pt x="8264" y="7873"/>
                    <a:pt x="9442" y="7837"/>
                  </a:cubicBezTo>
                  <a:cubicBezTo>
                    <a:pt x="9919" y="7825"/>
                    <a:pt x="10371" y="7790"/>
                    <a:pt x="10847" y="7778"/>
                  </a:cubicBezTo>
                  <a:cubicBezTo>
                    <a:pt x="10909" y="7778"/>
                    <a:pt x="11937" y="7843"/>
                    <a:pt x="12619" y="7843"/>
                  </a:cubicBezTo>
                  <a:cubicBezTo>
                    <a:pt x="12987" y="7843"/>
                    <a:pt x="13254" y="7824"/>
                    <a:pt x="13217" y="7766"/>
                  </a:cubicBezTo>
                  <a:cubicBezTo>
                    <a:pt x="13103" y="7584"/>
                    <a:pt x="10720" y="7120"/>
                    <a:pt x="10588" y="7120"/>
                  </a:cubicBezTo>
                  <a:cubicBezTo>
                    <a:pt x="10582" y="7120"/>
                    <a:pt x="10581" y="7121"/>
                    <a:pt x="10585" y="7123"/>
                  </a:cubicBezTo>
                  <a:cubicBezTo>
                    <a:pt x="10097" y="6956"/>
                    <a:pt x="9621" y="6825"/>
                    <a:pt x="9157" y="6563"/>
                  </a:cubicBezTo>
                  <a:cubicBezTo>
                    <a:pt x="8085" y="5932"/>
                    <a:pt x="7252" y="4361"/>
                    <a:pt x="7180" y="3825"/>
                  </a:cubicBezTo>
                  <a:cubicBezTo>
                    <a:pt x="7097" y="3289"/>
                    <a:pt x="7097" y="2277"/>
                    <a:pt x="7871" y="1587"/>
                  </a:cubicBezTo>
                  <a:cubicBezTo>
                    <a:pt x="8561" y="971"/>
                    <a:pt x="7891" y="0"/>
                    <a:pt x="71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5"/>
            <p:cNvSpPr/>
            <p:nvPr/>
          </p:nvSpPr>
          <p:spPr>
            <a:xfrm>
              <a:off x="4324988" y="1514791"/>
              <a:ext cx="648224" cy="189325"/>
            </a:xfrm>
            <a:custGeom>
              <a:rect b="b" l="l" r="r" t="t"/>
              <a:pathLst>
                <a:path extrusionOk="0" h="3829" w="13110">
                  <a:moveTo>
                    <a:pt x="1640" y="0"/>
                  </a:moveTo>
                  <a:cubicBezTo>
                    <a:pt x="1331" y="0"/>
                    <a:pt x="622" y="100"/>
                    <a:pt x="346" y="973"/>
                  </a:cubicBezTo>
                  <a:cubicBezTo>
                    <a:pt x="1" y="2104"/>
                    <a:pt x="2322" y="3069"/>
                    <a:pt x="2322" y="3069"/>
                  </a:cubicBezTo>
                  <a:cubicBezTo>
                    <a:pt x="3872" y="3627"/>
                    <a:pt x="5392" y="3829"/>
                    <a:pt x="6780" y="3829"/>
                  </a:cubicBezTo>
                  <a:cubicBezTo>
                    <a:pt x="10393" y="3829"/>
                    <a:pt x="13109" y="2462"/>
                    <a:pt x="13109" y="2462"/>
                  </a:cubicBezTo>
                  <a:lnTo>
                    <a:pt x="13109" y="2462"/>
                  </a:lnTo>
                  <a:cubicBezTo>
                    <a:pt x="12168" y="2681"/>
                    <a:pt x="11290" y="2772"/>
                    <a:pt x="10479" y="2772"/>
                  </a:cubicBezTo>
                  <a:cubicBezTo>
                    <a:pt x="7326" y="2772"/>
                    <a:pt x="5169" y="1398"/>
                    <a:pt x="4156" y="830"/>
                  </a:cubicBezTo>
                  <a:cubicBezTo>
                    <a:pt x="2870" y="116"/>
                    <a:pt x="1787" y="9"/>
                    <a:pt x="1787" y="9"/>
                  </a:cubicBezTo>
                  <a:cubicBezTo>
                    <a:pt x="1787" y="9"/>
                    <a:pt x="1730" y="0"/>
                    <a:pt x="164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5"/>
            <p:cNvSpPr/>
            <p:nvPr/>
          </p:nvSpPr>
          <p:spPr>
            <a:xfrm>
              <a:off x="5290588" y="918837"/>
              <a:ext cx="233034" cy="248807"/>
            </a:xfrm>
            <a:custGeom>
              <a:rect b="b" l="l" r="r" t="t"/>
              <a:pathLst>
                <a:path extrusionOk="0" h="5032" w="4713">
                  <a:moveTo>
                    <a:pt x="4713" y="1"/>
                  </a:moveTo>
                  <a:lnTo>
                    <a:pt x="4713" y="1"/>
                  </a:lnTo>
                  <a:cubicBezTo>
                    <a:pt x="4696" y="9"/>
                    <a:pt x="4678" y="17"/>
                    <a:pt x="4661" y="25"/>
                  </a:cubicBezTo>
                  <a:lnTo>
                    <a:pt x="4661" y="25"/>
                  </a:lnTo>
                  <a:cubicBezTo>
                    <a:pt x="4680" y="17"/>
                    <a:pt x="4697" y="9"/>
                    <a:pt x="4713" y="1"/>
                  </a:cubicBezTo>
                  <a:close/>
                  <a:moveTo>
                    <a:pt x="4661" y="25"/>
                  </a:moveTo>
                  <a:cubicBezTo>
                    <a:pt x="4505" y="87"/>
                    <a:pt x="4280" y="102"/>
                    <a:pt x="4141" y="156"/>
                  </a:cubicBezTo>
                  <a:cubicBezTo>
                    <a:pt x="3641" y="298"/>
                    <a:pt x="3189" y="501"/>
                    <a:pt x="2748" y="715"/>
                  </a:cubicBezTo>
                  <a:cubicBezTo>
                    <a:pt x="1760" y="1239"/>
                    <a:pt x="629" y="2013"/>
                    <a:pt x="248" y="2918"/>
                  </a:cubicBezTo>
                  <a:cubicBezTo>
                    <a:pt x="212" y="3025"/>
                    <a:pt x="165" y="3156"/>
                    <a:pt x="129" y="3311"/>
                  </a:cubicBezTo>
                  <a:cubicBezTo>
                    <a:pt x="1" y="3974"/>
                    <a:pt x="228" y="5032"/>
                    <a:pt x="1105" y="5032"/>
                  </a:cubicBezTo>
                  <a:cubicBezTo>
                    <a:pt x="1204" y="5032"/>
                    <a:pt x="1311" y="5018"/>
                    <a:pt x="1427" y="4990"/>
                  </a:cubicBezTo>
                  <a:cubicBezTo>
                    <a:pt x="1701" y="4930"/>
                    <a:pt x="1891" y="4751"/>
                    <a:pt x="2010" y="4549"/>
                  </a:cubicBezTo>
                  <a:cubicBezTo>
                    <a:pt x="2153" y="4275"/>
                    <a:pt x="2248" y="3930"/>
                    <a:pt x="2272" y="3632"/>
                  </a:cubicBezTo>
                  <a:cubicBezTo>
                    <a:pt x="2355" y="2923"/>
                    <a:pt x="2391" y="1088"/>
                    <a:pt x="4661" y="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5"/>
            <p:cNvSpPr/>
            <p:nvPr/>
          </p:nvSpPr>
          <p:spPr>
            <a:xfrm>
              <a:off x="4621111" y="664742"/>
              <a:ext cx="763579" cy="901481"/>
            </a:xfrm>
            <a:custGeom>
              <a:rect b="b" l="l" r="r" t="t"/>
              <a:pathLst>
                <a:path extrusionOk="0" h="18232" w="15443">
                  <a:moveTo>
                    <a:pt x="5081" y="1"/>
                  </a:moveTo>
                  <a:cubicBezTo>
                    <a:pt x="3903" y="1"/>
                    <a:pt x="2632" y="2044"/>
                    <a:pt x="2632" y="2044"/>
                  </a:cubicBezTo>
                  <a:cubicBezTo>
                    <a:pt x="1" y="6747"/>
                    <a:pt x="143" y="12331"/>
                    <a:pt x="382" y="14820"/>
                  </a:cubicBezTo>
                  <a:cubicBezTo>
                    <a:pt x="382" y="14927"/>
                    <a:pt x="370" y="15022"/>
                    <a:pt x="370" y="15129"/>
                  </a:cubicBezTo>
                  <a:cubicBezTo>
                    <a:pt x="382" y="15403"/>
                    <a:pt x="429" y="15653"/>
                    <a:pt x="501" y="15915"/>
                  </a:cubicBezTo>
                  <a:cubicBezTo>
                    <a:pt x="513" y="16070"/>
                    <a:pt x="536" y="16141"/>
                    <a:pt x="536" y="16141"/>
                  </a:cubicBezTo>
                  <a:lnTo>
                    <a:pt x="536" y="16034"/>
                  </a:lnTo>
                  <a:cubicBezTo>
                    <a:pt x="560" y="16141"/>
                    <a:pt x="608" y="16260"/>
                    <a:pt x="655" y="16367"/>
                  </a:cubicBezTo>
                  <a:cubicBezTo>
                    <a:pt x="1162" y="17524"/>
                    <a:pt x="2270" y="18008"/>
                    <a:pt x="3470" y="18008"/>
                  </a:cubicBezTo>
                  <a:cubicBezTo>
                    <a:pt x="3567" y="18008"/>
                    <a:pt x="3665" y="18005"/>
                    <a:pt x="3763" y="17999"/>
                  </a:cubicBezTo>
                  <a:cubicBezTo>
                    <a:pt x="4537" y="17963"/>
                    <a:pt x="5275" y="17784"/>
                    <a:pt x="6013" y="17546"/>
                  </a:cubicBezTo>
                  <a:cubicBezTo>
                    <a:pt x="7109" y="17189"/>
                    <a:pt x="8049" y="16629"/>
                    <a:pt x="9204" y="16439"/>
                  </a:cubicBezTo>
                  <a:cubicBezTo>
                    <a:pt x="9252" y="16439"/>
                    <a:pt x="9287" y="16427"/>
                    <a:pt x="9323" y="16427"/>
                  </a:cubicBezTo>
                  <a:cubicBezTo>
                    <a:pt x="9472" y="16415"/>
                    <a:pt x="9616" y="16409"/>
                    <a:pt x="9755" y="16409"/>
                  </a:cubicBezTo>
                  <a:cubicBezTo>
                    <a:pt x="11500" y="16409"/>
                    <a:pt x="12579" y="17314"/>
                    <a:pt x="13097" y="17689"/>
                  </a:cubicBezTo>
                  <a:cubicBezTo>
                    <a:pt x="13728" y="18153"/>
                    <a:pt x="14312" y="18225"/>
                    <a:pt x="14312" y="18225"/>
                  </a:cubicBezTo>
                  <a:cubicBezTo>
                    <a:pt x="14312" y="18225"/>
                    <a:pt x="14347" y="18232"/>
                    <a:pt x="14403" y="18232"/>
                  </a:cubicBezTo>
                  <a:cubicBezTo>
                    <a:pt x="14577" y="18232"/>
                    <a:pt x="14959" y="18164"/>
                    <a:pt x="15157" y="17606"/>
                  </a:cubicBezTo>
                  <a:cubicBezTo>
                    <a:pt x="15443" y="16856"/>
                    <a:pt x="14252" y="16213"/>
                    <a:pt x="14252" y="16213"/>
                  </a:cubicBezTo>
                  <a:cubicBezTo>
                    <a:pt x="13669" y="15951"/>
                    <a:pt x="13074" y="15796"/>
                    <a:pt x="12514" y="15736"/>
                  </a:cubicBezTo>
                  <a:cubicBezTo>
                    <a:pt x="11803" y="15618"/>
                    <a:pt x="10466" y="15519"/>
                    <a:pt x="10273" y="15519"/>
                  </a:cubicBezTo>
                  <a:cubicBezTo>
                    <a:pt x="10253" y="15519"/>
                    <a:pt x="10245" y="15520"/>
                    <a:pt x="10252" y="15522"/>
                  </a:cubicBezTo>
                  <a:cubicBezTo>
                    <a:pt x="9740" y="15415"/>
                    <a:pt x="9252" y="15320"/>
                    <a:pt x="8764" y="15117"/>
                  </a:cubicBezTo>
                  <a:cubicBezTo>
                    <a:pt x="7609" y="14605"/>
                    <a:pt x="6585" y="13081"/>
                    <a:pt x="6442" y="12510"/>
                  </a:cubicBezTo>
                  <a:cubicBezTo>
                    <a:pt x="6287" y="11962"/>
                    <a:pt x="6168" y="10914"/>
                    <a:pt x="6847" y="10117"/>
                  </a:cubicBezTo>
                  <a:cubicBezTo>
                    <a:pt x="7416" y="9421"/>
                    <a:pt x="6720" y="8557"/>
                    <a:pt x="5989" y="8557"/>
                  </a:cubicBezTo>
                  <a:cubicBezTo>
                    <a:pt x="5620" y="8557"/>
                    <a:pt x="5241" y="8779"/>
                    <a:pt x="5013" y="9355"/>
                  </a:cubicBezTo>
                  <a:cubicBezTo>
                    <a:pt x="4704" y="10140"/>
                    <a:pt x="4715" y="10998"/>
                    <a:pt x="4846" y="11807"/>
                  </a:cubicBezTo>
                  <a:cubicBezTo>
                    <a:pt x="4977" y="12569"/>
                    <a:pt x="5311" y="13379"/>
                    <a:pt x="5311" y="14165"/>
                  </a:cubicBezTo>
                  <a:cubicBezTo>
                    <a:pt x="5311" y="15284"/>
                    <a:pt x="4656" y="16272"/>
                    <a:pt x="3644" y="16736"/>
                  </a:cubicBezTo>
                  <a:cubicBezTo>
                    <a:pt x="3537" y="16784"/>
                    <a:pt x="3430" y="16832"/>
                    <a:pt x="3334" y="16856"/>
                  </a:cubicBezTo>
                  <a:cubicBezTo>
                    <a:pt x="3078" y="16942"/>
                    <a:pt x="2842" y="16981"/>
                    <a:pt x="2625" y="16981"/>
                  </a:cubicBezTo>
                  <a:cubicBezTo>
                    <a:pt x="1409" y="16981"/>
                    <a:pt x="785" y="15777"/>
                    <a:pt x="513" y="15070"/>
                  </a:cubicBezTo>
                  <a:cubicBezTo>
                    <a:pt x="632" y="9890"/>
                    <a:pt x="3906" y="5961"/>
                    <a:pt x="4942" y="4664"/>
                  </a:cubicBezTo>
                  <a:cubicBezTo>
                    <a:pt x="6037" y="3294"/>
                    <a:pt x="6382" y="2008"/>
                    <a:pt x="6382" y="2008"/>
                  </a:cubicBezTo>
                  <a:cubicBezTo>
                    <a:pt x="6382" y="2008"/>
                    <a:pt x="6799" y="735"/>
                    <a:pt x="5513" y="103"/>
                  </a:cubicBezTo>
                  <a:cubicBezTo>
                    <a:pt x="5372" y="32"/>
                    <a:pt x="5227" y="1"/>
                    <a:pt x="50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5"/>
            <p:cNvSpPr/>
            <p:nvPr/>
          </p:nvSpPr>
          <p:spPr>
            <a:xfrm>
              <a:off x="3363046" y="1093327"/>
              <a:ext cx="1177483" cy="541522"/>
            </a:xfrm>
            <a:custGeom>
              <a:rect b="b" l="l" r="r" t="t"/>
              <a:pathLst>
                <a:path extrusionOk="0" h="10952" w="23814">
                  <a:moveTo>
                    <a:pt x="10590" y="0"/>
                  </a:moveTo>
                  <a:cubicBezTo>
                    <a:pt x="6353" y="0"/>
                    <a:pt x="1812" y="1360"/>
                    <a:pt x="525" y="5461"/>
                  </a:cubicBezTo>
                  <a:cubicBezTo>
                    <a:pt x="1" y="7104"/>
                    <a:pt x="763" y="8521"/>
                    <a:pt x="2168" y="9414"/>
                  </a:cubicBezTo>
                  <a:cubicBezTo>
                    <a:pt x="3883" y="10512"/>
                    <a:pt x="5814" y="10952"/>
                    <a:pt x="7787" y="10952"/>
                  </a:cubicBezTo>
                  <a:cubicBezTo>
                    <a:pt x="10648" y="10952"/>
                    <a:pt x="13596" y="10026"/>
                    <a:pt x="16098" y="8842"/>
                  </a:cubicBezTo>
                  <a:cubicBezTo>
                    <a:pt x="16539" y="8640"/>
                    <a:pt x="16991" y="8414"/>
                    <a:pt x="17420" y="8176"/>
                  </a:cubicBezTo>
                  <a:cubicBezTo>
                    <a:pt x="17741" y="7997"/>
                    <a:pt x="18075" y="7807"/>
                    <a:pt x="18384" y="7604"/>
                  </a:cubicBezTo>
                  <a:cubicBezTo>
                    <a:pt x="20242" y="6473"/>
                    <a:pt x="21932" y="5009"/>
                    <a:pt x="23123" y="3187"/>
                  </a:cubicBezTo>
                  <a:cubicBezTo>
                    <a:pt x="23385" y="2770"/>
                    <a:pt x="23635" y="2342"/>
                    <a:pt x="23730" y="1865"/>
                  </a:cubicBezTo>
                  <a:cubicBezTo>
                    <a:pt x="23813" y="1389"/>
                    <a:pt x="23718" y="841"/>
                    <a:pt x="23373" y="496"/>
                  </a:cubicBezTo>
                  <a:cubicBezTo>
                    <a:pt x="23117" y="240"/>
                    <a:pt x="22762" y="125"/>
                    <a:pt x="22395" y="125"/>
                  </a:cubicBezTo>
                  <a:cubicBezTo>
                    <a:pt x="22079" y="125"/>
                    <a:pt x="21755" y="211"/>
                    <a:pt x="21480" y="365"/>
                  </a:cubicBezTo>
                  <a:cubicBezTo>
                    <a:pt x="21432" y="377"/>
                    <a:pt x="21396" y="389"/>
                    <a:pt x="21349" y="425"/>
                  </a:cubicBezTo>
                  <a:cubicBezTo>
                    <a:pt x="20825" y="746"/>
                    <a:pt x="20444" y="1282"/>
                    <a:pt x="20063" y="1794"/>
                  </a:cubicBezTo>
                  <a:cubicBezTo>
                    <a:pt x="18801" y="3592"/>
                    <a:pt x="17622" y="5449"/>
                    <a:pt x="16122" y="7056"/>
                  </a:cubicBezTo>
                  <a:cubicBezTo>
                    <a:pt x="14324" y="8973"/>
                    <a:pt x="12086" y="10426"/>
                    <a:pt x="9407" y="10438"/>
                  </a:cubicBezTo>
                  <a:cubicBezTo>
                    <a:pt x="8502" y="10438"/>
                    <a:pt x="7585" y="10319"/>
                    <a:pt x="6728" y="10009"/>
                  </a:cubicBezTo>
                  <a:cubicBezTo>
                    <a:pt x="5156" y="9426"/>
                    <a:pt x="4013" y="8164"/>
                    <a:pt x="3859" y="6449"/>
                  </a:cubicBezTo>
                  <a:cubicBezTo>
                    <a:pt x="3620" y="3651"/>
                    <a:pt x="5156" y="1389"/>
                    <a:pt x="7895" y="627"/>
                  </a:cubicBezTo>
                  <a:cubicBezTo>
                    <a:pt x="8640" y="422"/>
                    <a:pt x="9439" y="288"/>
                    <a:pt x="10225" y="288"/>
                  </a:cubicBezTo>
                  <a:cubicBezTo>
                    <a:pt x="11537" y="288"/>
                    <a:pt x="12815" y="660"/>
                    <a:pt x="13753" y="1687"/>
                  </a:cubicBezTo>
                  <a:cubicBezTo>
                    <a:pt x="14086" y="2032"/>
                    <a:pt x="14265" y="2473"/>
                    <a:pt x="14515" y="2865"/>
                  </a:cubicBezTo>
                  <a:cubicBezTo>
                    <a:pt x="14646" y="3056"/>
                    <a:pt x="14788" y="3246"/>
                    <a:pt x="14979" y="3401"/>
                  </a:cubicBezTo>
                  <a:cubicBezTo>
                    <a:pt x="15317" y="3670"/>
                    <a:pt x="15848" y="3886"/>
                    <a:pt x="16332" y="3886"/>
                  </a:cubicBezTo>
                  <a:cubicBezTo>
                    <a:pt x="16769" y="3886"/>
                    <a:pt x="17167" y="3709"/>
                    <a:pt x="17348" y="3235"/>
                  </a:cubicBezTo>
                  <a:cubicBezTo>
                    <a:pt x="18003" y="1496"/>
                    <a:pt x="15265" y="556"/>
                    <a:pt x="15265" y="556"/>
                  </a:cubicBezTo>
                  <a:cubicBezTo>
                    <a:pt x="13902" y="214"/>
                    <a:pt x="12270" y="0"/>
                    <a:pt x="105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5"/>
            <p:cNvSpPr/>
            <p:nvPr/>
          </p:nvSpPr>
          <p:spPr>
            <a:xfrm>
              <a:off x="5019682" y="788502"/>
              <a:ext cx="1123885" cy="761354"/>
            </a:xfrm>
            <a:custGeom>
              <a:rect b="b" l="l" r="r" t="t"/>
              <a:pathLst>
                <a:path extrusionOk="0" h="15398" w="22730">
                  <a:moveTo>
                    <a:pt x="5875" y="1"/>
                  </a:moveTo>
                  <a:cubicBezTo>
                    <a:pt x="4836" y="1"/>
                    <a:pt x="3750" y="170"/>
                    <a:pt x="2667" y="601"/>
                  </a:cubicBezTo>
                  <a:cubicBezTo>
                    <a:pt x="1024" y="1256"/>
                    <a:pt x="0" y="2661"/>
                    <a:pt x="214" y="4589"/>
                  </a:cubicBezTo>
                  <a:cubicBezTo>
                    <a:pt x="357" y="5911"/>
                    <a:pt x="929" y="7209"/>
                    <a:pt x="1607" y="8292"/>
                  </a:cubicBezTo>
                  <a:cubicBezTo>
                    <a:pt x="2369" y="9519"/>
                    <a:pt x="3786" y="10423"/>
                    <a:pt x="4941" y="11090"/>
                  </a:cubicBezTo>
                  <a:cubicBezTo>
                    <a:pt x="6799" y="12162"/>
                    <a:pt x="8846" y="12817"/>
                    <a:pt x="10930" y="13079"/>
                  </a:cubicBezTo>
                  <a:cubicBezTo>
                    <a:pt x="11303" y="13122"/>
                    <a:pt x="11900" y="13179"/>
                    <a:pt x="12558" y="13179"/>
                  </a:cubicBezTo>
                  <a:cubicBezTo>
                    <a:pt x="14250" y="13179"/>
                    <a:pt x="16349" y="12800"/>
                    <a:pt x="16109" y="10828"/>
                  </a:cubicBezTo>
                  <a:cubicBezTo>
                    <a:pt x="16013" y="10100"/>
                    <a:pt x="15437" y="9835"/>
                    <a:pt x="14837" y="9835"/>
                  </a:cubicBezTo>
                  <a:cubicBezTo>
                    <a:pt x="14475" y="9835"/>
                    <a:pt x="14105" y="9931"/>
                    <a:pt x="13823" y="10078"/>
                  </a:cubicBezTo>
                  <a:cubicBezTo>
                    <a:pt x="13609" y="10197"/>
                    <a:pt x="13430" y="10364"/>
                    <a:pt x="13264" y="10543"/>
                  </a:cubicBezTo>
                  <a:cubicBezTo>
                    <a:pt x="12930" y="10900"/>
                    <a:pt x="12656" y="11328"/>
                    <a:pt x="12264" y="11626"/>
                  </a:cubicBezTo>
                  <a:cubicBezTo>
                    <a:pt x="11498" y="12198"/>
                    <a:pt x="10652" y="12431"/>
                    <a:pt x="9793" y="12431"/>
                  </a:cubicBezTo>
                  <a:cubicBezTo>
                    <a:pt x="8594" y="12431"/>
                    <a:pt x="7372" y="11976"/>
                    <a:pt x="6310" y="11352"/>
                  </a:cubicBezTo>
                  <a:cubicBezTo>
                    <a:pt x="4917" y="10531"/>
                    <a:pt x="3858" y="9150"/>
                    <a:pt x="3501" y="7435"/>
                  </a:cubicBezTo>
                  <a:cubicBezTo>
                    <a:pt x="3191" y="5887"/>
                    <a:pt x="3381" y="3696"/>
                    <a:pt x="4501" y="2565"/>
                  </a:cubicBezTo>
                  <a:cubicBezTo>
                    <a:pt x="4894" y="2149"/>
                    <a:pt x="5358" y="1803"/>
                    <a:pt x="5870" y="1541"/>
                  </a:cubicBezTo>
                  <a:cubicBezTo>
                    <a:pt x="6656" y="1124"/>
                    <a:pt x="7495" y="939"/>
                    <a:pt x="8340" y="939"/>
                  </a:cubicBezTo>
                  <a:cubicBezTo>
                    <a:pt x="9325" y="939"/>
                    <a:pt x="10317" y="1190"/>
                    <a:pt x="11240" y="1613"/>
                  </a:cubicBezTo>
                  <a:cubicBezTo>
                    <a:pt x="12121" y="2018"/>
                    <a:pt x="12847" y="2673"/>
                    <a:pt x="13549" y="3351"/>
                  </a:cubicBezTo>
                  <a:cubicBezTo>
                    <a:pt x="16466" y="6447"/>
                    <a:pt x="17550" y="10400"/>
                    <a:pt x="17979" y="11852"/>
                  </a:cubicBezTo>
                  <a:cubicBezTo>
                    <a:pt x="18526" y="13686"/>
                    <a:pt x="19419" y="14769"/>
                    <a:pt x="19419" y="14769"/>
                  </a:cubicBezTo>
                  <a:cubicBezTo>
                    <a:pt x="19419" y="14769"/>
                    <a:pt x="19877" y="15397"/>
                    <a:pt x="20619" y="15397"/>
                  </a:cubicBezTo>
                  <a:cubicBezTo>
                    <a:pt x="20877" y="15397"/>
                    <a:pt x="21171" y="15321"/>
                    <a:pt x="21491" y="15115"/>
                  </a:cubicBezTo>
                  <a:cubicBezTo>
                    <a:pt x="22729" y="14341"/>
                    <a:pt x="21431" y="11328"/>
                    <a:pt x="21431" y="11328"/>
                  </a:cubicBezTo>
                  <a:cubicBezTo>
                    <a:pt x="19169" y="6602"/>
                    <a:pt x="15097" y="3625"/>
                    <a:pt x="12728" y="2196"/>
                  </a:cubicBezTo>
                  <a:cubicBezTo>
                    <a:pt x="12136" y="1795"/>
                    <a:pt x="9258" y="1"/>
                    <a:pt x="58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5"/>
            <p:cNvSpPr/>
            <p:nvPr/>
          </p:nvSpPr>
          <p:spPr>
            <a:xfrm>
              <a:off x="4012993" y="700886"/>
              <a:ext cx="591708" cy="407377"/>
            </a:xfrm>
            <a:custGeom>
              <a:rect b="b" l="l" r="r" t="t"/>
              <a:pathLst>
                <a:path extrusionOk="0" h="8239" w="11967">
                  <a:moveTo>
                    <a:pt x="7077" y="0"/>
                  </a:moveTo>
                  <a:cubicBezTo>
                    <a:pt x="7001" y="0"/>
                    <a:pt x="6924" y="1"/>
                    <a:pt x="6846" y="4"/>
                  </a:cubicBezTo>
                  <a:cubicBezTo>
                    <a:pt x="5251" y="51"/>
                    <a:pt x="3691" y="527"/>
                    <a:pt x="2298" y="1313"/>
                  </a:cubicBezTo>
                  <a:cubicBezTo>
                    <a:pt x="1667" y="1670"/>
                    <a:pt x="1001" y="2111"/>
                    <a:pt x="560" y="2706"/>
                  </a:cubicBezTo>
                  <a:cubicBezTo>
                    <a:pt x="250" y="3135"/>
                    <a:pt x="0" y="4075"/>
                    <a:pt x="524" y="4456"/>
                  </a:cubicBezTo>
                  <a:cubicBezTo>
                    <a:pt x="636" y="4540"/>
                    <a:pt x="758" y="4575"/>
                    <a:pt x="884" y="4575"/>
                  </a:cubicBezTo>
                  <a:cubicBezTo>
                    <a:pt x="1296" y="4575"/>
                    <a:pt x="1741" y="4198"/>
                    <a:pt x="1941" y="3897"/>
                  </a:cubicBezTo>
                  <a:cubicBezTo>
                    <a:pt x="2024" y="3742"/>
                    <a:pt x="2096" y="3575"/>
                    <a:pt x="2144" y="3397"/>
                  </a:cubicBezTo>
                  <a:cubicBezTo>
                    <a:pt x="2239" y="3075"/>
                    <a:pt x="2274" y="2706"/>
                    <a:pt x="2429" y="2385"/>
                  </a:cubicBezTo>
                  <a:cubicBezTo>
                    <a:pt x="3108" y="896"/>
                    <a:pt x="4620" y="396"/>
                    <a:pt x="5954" y="361"/>
                  </a:cubicBezTo>
                  <a:cubicBezTo>
                    <a:pt x="5974" y="360"/>
                    <a:pt x="5995" y="360"/>
                    <a:pt x="6015" y="360"/>
                  </a:cubicBezTo>
                  <a:cubicBezTo>
                    <a:pt x="8077" y="360"/>
                    <a:pt x="9478" y="2131"/>
                    <a:pt x="9466" y="4147"/>
                  </a:cubicBezTo>
                  <a:cubicBezTo>
                    <a:pt x="9454" y="5897"/>
                    <a:pt x="8156" y="7338"/>
                    <a:pt x="6501" y="7814"/>
                  </a:cubicBezTo>
                  <a:cubicBezTo>
                    <a:pt x="6358" y="7862"/>
                    <a:pt x="6215" y="7897"/>
                    <a:pt x="6073" y="7921"/>
                  </a:cubicBezTo>
                  <a:cubicBezTo>
                    <a:pt x="5967" y="7933"/>
                    <a:pt x="5866" y="7939"/>
                    <a:pt x="5770" y="7939"/>
                  </a:cubicBezTo>
                  <a:cubicBezTo>
                    <a:pt x="4521" y="7939"/>
                    <a:pt x="4049" y="7004"/>
                    <a:pt x="4049" y="7004"/>
                  </a:cubicBezTo>
                  <a:cubicBezTo>
                    <a:pt x="4049" y="7004"/>
                    <a:pt x="2644" y="4933"/>
                    <a:pt x="4489" y="3790"/>
                  </a:cubicBezTo>
                  <a:cubicBezTo>
                    <a:pt x="4901" y="3541"/>
                    <a:pt x="5390" y="3356"/>
                    <a:pt x="5894" y="3356"/>
                  </a:cubicBezTo>
                  <a:cubicBezTo>
                    <a:pt x="6234" y="3356"/>
                    <a:pt x="6582" y="3440"/>
                    <a:pt x="6918" y="3647"/>
                  </a:cubicBezTo>
                  <a:cubicBezTo>
                    <a:pt x="7097" y="3766"/>
                    <a:pt x="7227" y="3933"/>
                    <a:pt x="7394" y="4064"/>
                  </a:cubicBezTo>
                  <a:cubicBezTo>
                    <a:pt x="7466" y="4147"/>
                    <a:pt x="7561" y="4206"/>
                    <a:pt x="7668" y="4242"/>
                  </a:cubicBezTo>
                  <a:cubicBezTo>
                    <a:pt x="7787" y="4299"/>
                    <a:pt x="7939" y="4335"/>
                    <a:pt x="8085" y="4335"/>
                  </a:cubicBezTo>
                  <a:cubicBezTo>
                    <a:pt x="8333" y="4335"/>
                    <a:pt x="8561" y="4230"/>
                    <a:pt x="8561" y="3944"/>
                  </a:cubicBezTo>
                  <a:cubicBezTo>
                    <a:pt x="8537" y="3159"/>
                    <a:pt x="7335" y="3040"/>
                    <a:pt x="7335" y="3040"/>
                  </a:cubicBezTo>
                  <a:cubicBezTo>
                    <a:pt x="7212" y="3027"/>
                    <a:pt x="7087" y="3022"/>
                    <a:pt x="6960" y="3022"/>
                  </a:cubicBezTo>
                  <a:cubicBezTo>
                    <a:pt x="6222" y="3022"/>
                    <a:pt x="5423" y="3218"/>
                    <a:pt x="4763" y="3492"/>
                  </a:cubicBezTo>
                  <a:cubicBezTo>
                    <a:pt x="4275" y="3683"/>
                    <a:pt x="3810" y="3944"/>
                    <a:pt x="3406" y="4278"/>
                  </a:cubicBezTo>
                  <a:cubicBezTo>
                    <a:pt x="2989" y="4599"/>
                    <a:pt x="2727" y="4957"/>
                    <a:pt x="2548" y="5480"/>
                  </a:cubicBezTo>
                  <a:cubicBezTo>
                    <a:pt x="2394" y="5909"/>
                    <a:pt x="2322" y="6397"/>
                    <a:pt x="2441" y="6826"/>
                  </a:cubicBezTo>
                  <a:cubicBezTo>
                    <a:pt x="2584" y="7421"/>
                    <a:pt x="3084" y="7790"/>
                    <a:pt x="3632" y="7981"/>
                  </a:cubicBezTo>
                  <a:cubicBezTo>
                    <a:pt x="4170" y="8167"/>
                    <a:pt x="4705" y="8238"/>
                    <a:pt x="5205" y="8238"/>
                  </a:cubicBezTo>
                  <a:cubicBezTo>
                    <a:pt x="5857" y="8238"/>
                    <a:pt x="6448" y="8117"/>
                    <a:pt x="6906" y="7969"/>
                  </a:cubicBezTo>
                  <a:cubicBezTo>
                    <a:pt x="8180" y="7659"/>
                    <a:pt x="9764" y="6969"/>
                    <a:pt x="10954" y="5457"/>
                  </a:cubicBezTo>
                  <a:cubicBezTo>
                    <a:pt x="11740" y="4445"/>
                    <a:pt x="11966" y="3218"/>
                    <a:pt x="11264" y="2111"/>
                  </a:cubicBezTo>
                  <a:cubicBezTo>
                    <a:pt x="10764" y="1242"/>
                    <a:pt x="10061" y="694"/>
                    <a:pt x="9263" y="385"/>
                  </a:cubicBezTo>
                  <a:cubicBezTo>
                    <a:pt x="8591" y="113"/>
                    <a:pt x="7859" y="0"/>
                    <a:pt x="70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5"/>
            <p:cNvSpPr/>
            <p:nvPr/>
          </p:nvSpPr>
          <p:spPr>
            <a:xfrm>
              <a:off x="5679024" y="669291"/>
              <a:ext cx="727089" cy="999036"/>
            </a:xfrm>
            <a:custGeom>
              <a:rect b="b" l="l" r="r" t="t"/>
              <a:pathLst>
                <a:path extrusionOk="0" h="20205" w="14705">
                  <a:moveTo>
                    <a:pt x="2411" y="1"/>
                  </a:moveTo>
                  <a:cubicBezTo>
                    <a:pt x="2118" y="1"/>
                    <a:pt x="1836" y="60"/>
                    <a:pt x="1584" y="202"/>
                  </a:cubicBezTo>
                  <a:cubicBezTo>
                    <a:pt x="0" y="1083"/>
                    <a:pt x="822" y="2274"/>
                    <a:pt x="822" y="2274"/>
                  </a:cubicBezTo>
                  <a:cubicBezTo>
                    <a:pt x="822" y="2274"/>
                    <a:pt x="1548" y="3488"/>
                    <a:pt x="3286" y="4667"/>
                  </a:cubicBezTo>
                  <a:cubicBezTo>
                    <a:pt x="5025" y="5846"/>
                    <a:pt x="13752" y="11275"/>
                    <a:pt x="10644" y="20204"/>
                  </a:cubicBezTo>
                  <a:cubicBezTo>
                    <a:pt x="10644" y="20204"/>
                    <a:pt x="14704" y="11322"/>
                    <a:pt x="5822" y="1619"/>
                  </a:cubicBezTo>
                  <a:cubicBezTo>
                    <a:pt x="5822" y="1619"/>
                    <a:pt x="3944" y="1"/>
                    <a:pt x="24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5"/>
            <p:cNvSpPr/>
            <p:nvPr/>
          </p:nvSpPr>
          <p:spPr>
            <a:xfrm>
              <a:off x="3019852" y="764027"/>
              <a:ext cx="431556" cy="281886"/>
            </a:xfrm>
            <a:custGeom>
              <a:rect b="b" l="l" r="r" t="t"/>
              <a:pathLst>
                <a:path extrusionOk="0" h="5701" w="8728">
                  <a:moveTo>
                    <a:pt x="7332" y="0"/>
                  </a:moveTo>
                  <a:cubicBezTo>
                    <a:pt x="6900" y="0"/>
                    <a:pt x="6466" y="32"/>
                    <a:pt x="6037" y="96"/>
                  </a:cubicBezTo>
                  <a:cubicBezTo>
                    <a:pt x="4561" y="322"/>
                    <a:pt x="2763" y="846"/>
                    <a:pt x="1679" y="1989"/>
                  </a:cubicBezTo>
                  <a:cubicBezTo>
                    <a:pt x="1572" y="2108"/>
                    <a:pt x="1441" y="2286"/>
                    <a:pt x="1286" y="2501"/>
                  </a:cubicBezTo>
                  <a:cubicBezTo>
                    <a:pt x="596" y="3513"/>
                    <a:pt x="1" y="5489"/>
                    <a:pt x="1453" y="5692"/>
                  </a:cubicBezTo>
                  <a:cubicBezTo>
                    <a:pt x="1498" y="5698"/>
                    <a:pt x="1543" y="5701"/>
                    <a:pt x="1587" y="5701"/>
                  </a:cubicBezTo>
                  <a:cubicBezTo>
                    <a:pt x="1887" y="5701"/>
                    <a:pt x="2178" y="5567"/>
                    <a:pt x="2406" y="5370"/>
                  </a:cubicBezTo>
                  <a:cubicBezTo>
                    <a:pt x="2775" y="5061"/>
                    <a:pt x="3120" y="4584"/>
                    <a:pt x="3370" y="4168"/>
                  </a:cubicBezTo>
                  <a:cubicBezTo>
                    <a:pt x="3989" y="3156"/>
                    <a:pt x="5394" y="429"/>
                    <a:pt x="8728" y="131"/>
                  </a:cubicBezTo>
                  <a:lnTo>
                    <a:pt x="8728" y="131"/>
                  </a:lnTo>
                  <a:cubicBezTo>
                    <a:pt x="8717" y="132"/>
                    <a:pt x="8705" y="132"/>
                    <a:pt x="8693" y="132"/>
                  </a:cubicBezTo>
                  <a:cubicBezTo>
                    <a:pt x="8482" y="132"/>
                    <a:pt x="8203" y="36"/>
                    <a:pt x="7978" y="24"/>
                  </a:cubicBezTo>
                  <a:cubicBezTo>
                    <a:pt x="7763" y="8"/>
                    <a:pt x="7548" y="0"/>
                    <a:pt x="733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5"/>
            <p:cNvSpPr/>
            <p:nvPr/>
          </p:nvSpPr>
          <p:spPr>
            <a:xfrm>
              <a:off x="2806747" y="1126454"/>
              <a:ext cx="597592" cy="508047"/>
            </a:xfrm>
            <a:custGeom>
              <a:rect b="b" l="l" r="r" t="t"/>
              <a:pathLst>
                <a:path extrusionOk="0" h="10275" w="12086">
                  <a:moveTo>
                    <a:pt x="10622" y="1"/>
                  </a:moveTo>
                  <a:cubicBezTo>
                    <a:pt x="9809" y="1"/>
                    <a:pt x="8811" y="290"/>
                    <a:pt x="8811" y="290"/>
                  </a:cubicBezTo>
                  <a:cubicBezTo>
                    <a:pt x="5477" y="1374"/>
                    <a:pt x="3394" y="3303"/>
                    <a:pt x="2406" y="4422"/>
                  </a:cubicBezTo>
                  <a:cubicBezTo>
                    <a:pt x="2048" y="4791"/>
                    <a:pt x="0" y="6994"/>
                    <a:pt x="1346" y="9137"/>
                  </a:cubicBezTo>
                  <a:cubicBezTo>
                    <a:pt x="1773" y="9820"/>
                    <a:pt x="2622" y="10274"/>
                    <a:pt x="3781" y="10274"/>
                  </a:cubicBezTo>
                  <a:cubicBezTo>
                    <a:pt x="3914" y="10274"/>
                    <a:pt x="4051" y="10268"/>
                    <a:pt x="4191" y="10256"/>
                  </a:cubicBezTo>
                  <a:cubicBezTo>
                    <a:pt x="5120" y="10185"/>
                    <a:pt x="6037" y="9899"/>
                    <a:pt x="6811" y="9577"/>
                  </a:cubicBezTo>
                  <a:cubicBezTo>
                    <a:pt x="7668" y="9196"/>
                    <a:pt x="8299" y="8541"/>
                    <a:pt x="8775" y="7994"/>
                  </a:cubicBezTo>
                  <a:cubicBezTo>
                    <a:pt x="9514" y="7113"/>
                    <a:pt x="9978" y="6160"/>
                    <a:pt x="10145" y="5184"/>
                  </a:cubicBezTo>
                  <a:cubicBezTo>
                    <a:pt x="10236" y="4580"/>
                    <a:pt x="10436" y="2756"/>
                    <a:pt x="8753" y="2756"/>
                  </a:cubicBezTo>
                  <a:cubicBezTo>
                    <a:pt x="8677" y="2756"/>
                    <a:pt x="8597" y="2759"/>
                    <a:pt x="8513" y="2767"/>
                  </a:cubicBezTo>
                  <a:cubicBezTo>
                    <a:pt x="7704" y="2850"/>
                    <a:pt x="7716" y="3493"/>
                    <a:pt x="8013" y="3839"/>
                  </a:cubicBezTo>
                  <a:cubicBezTo>
                    <a:pt x="8097" y="3946"/>
                    <a:pt x="8216" y="4017"/>
                    <a:pt x="8335" y="4112"/>
                  </a:cubicBezTo>
                  <a:cubicBezTo>
                    <a:pt x="8597" y="4255"/>
                    <a:pt x="8906" y="4386"/>
                    <a:pt x="9109" y="4577"/>
                  </a:cubicBezTo>
                  <a:cubicBezTo>
                    <a:pt x="10097" y="5422"/>
                    <a:pt x="9692" y="6506"/>
                    <a:pt x="8954" y="7351"/>
                  </a:cubicBezTo>
                  <a:cubicBezTo>
                    <a:pt x="8382" y="8006"/>
                    <a:pt x="7406" y="8518"/>
                    <a:pt x="6192" y="8696"/>
                  </a:cubicBezTo>
                  <a:cubicBezTo>
                    <a:pt x="5873" y="8745"/>
                    <a:pt x="5512" y="8772"/>
                    <a:pt x="5142" y="8772"/>
                  </a:cubicBezTo>
                  <a:cubicBezTo>
                    <a:pt x="4255" y="8772"/>
                    <a:pt x="3310" y="8620"/>
                    <a:pt x="2739" y="8268"/>
                  </a:cubicBezTo>
                  <a:cubicBezTo>
                    <a:pt x="2441" y="8065"/>
                    <a:pt x="2203" y="7863"/>
                    <a:pt x="2013" y="7637"/>
                  </a:cubicBezTo>
                  <a:cubicBezTo>
                    <a:pt x="1358" y="6851"/>
                    <a:pt x="1477" y="5922"/>
                    <a:pt x="2025" y="5124"/>
                  </a:cubicBezTo>
                  <a:cubicBezTo>
                    <a:pt x="2310" y="4708"/>
                    <a:pt x="2775" y="4362"/>
                    <a:pt x="3251" y="4041"/>
                  </a:cubicBezTo>
                  <a:cubicBezTo>
                    <a:pt x="5418" y="2648"/>
                    <a:pt x="8204" y="2112"/>
                    <a:pt x="9228" y="1910"/>
                  </a:cubicBezTo>
                  <a:cubicBezTo>
                    <a:pt x="10526" y="1636"/>
                    <a:pt x="11288" y="1207"/>
                    <a:pt x="11288" y="1207"/>
                  </a:cubicBezTo>
                  <a:cubicBezTo>
                    <a:pt x="11288" y="1207"/>
                    <a:pt x="12085" y="802"/>
                    <a:pt x="11514" y="243"/>
                  </a:cubicBezTo>
                  <a:cubicBezTo>
                    <a:pt x="11333" y="62"/>
                    <a:pt x="10997" y="1"/>
                    <a:pt x="1062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 name="Shape 233"/>
        <p:cNvGrpSpPr/>
        <p:nvPr/>
      </p:nvGrpSpPr>
      <p:grpSpPr>
        <a:xfrm>
          <a:off x="0" y="0"/>
          <a:ext cx="0" cy="0"/>
          <a:chOff x="0" y="0"/>
          <a:chExt cx="0" cy="0"/>
        </a:xfrm>
      </p:grpSpPr>
      <p:sp>
        <p:nvSpPr>
          <p:cNvPr id="234" name="Google Shape;234;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aphicFrame>
        <p:nvGraphicFramePr>
          <p:cNvPr id="235" name="Google Shape;235;p36"/>
          <p:cNvGraphicFramePr/>
          <p:nvPr/>
        </p:nvGraphicFramePr>
        <p:xfrm>
          <a:off x="720000" y="1691025"/>
          <a:ext cx="3000000" cy="3000000"/>
        </p:xfrm>
        <a:graphic>
          <a:graphicData uri="http://schemas.openxmlformats.org/drawingml/2006/table">
            <a:tbl>
              <a:tblPr>
                <a:noFill/>
                <a:tableStyleId>{BC82F5C1-D945-40CC-9FA4-96A1E5023A55}</a:tableStyleId>
              </a:tblPr>
              <a:tblGrid>
                <a:gridCol w="2715125"/>
                <a:gridCol w="4988875"/>
              </a:tblGrid>
              <a:tr h="361525">
                <a:tc>
                  <a:txBody>
                    <a:bodyPr/>
                    <a:lstStyle/>
                    <a:p>
                      <a:pPr indent="0" lvl="0" marL="0" rtl="0" algn="l">
                        <a:spcBef>
                          <a:spcPts val="0"/>
                        </a:spcBef>
                        <a:spcAft>
                          <a:spcPts val="0"/>
                        </a:spcAft>
                        <a:buNone/>
                      </a:pPr>
                      <a:r>
                        <a:rPr lang="en" sz="1000">
                          <a:solidFill>
                            <a:schemeClr val="dk1"/>
                          </a:solidFill>
                          <a:uFill>
                            <a:noFill/>
                          </a:uFill>
                          <a:latin typeface="Bellefair"/>
                          <a:ea typeface="Bellefair"/>
                          <a:cs typeface="Bellefair"/>
                          <a:sym typeface="Bellefair"/>
                          <a:hlinkClick action="ppaction://hlinksldjump" r:id="rId3">
                            <a:extLst>
                              <a:ext uri="{A12FA001-AC4F-418D-AE19-62706E023703}">
                                <ahyp:hlinkClr val="tx"/>
                              </a:ext>
                            </a:extLst>
                          </a:hlinkClick>
                        </a:rPr>
                        <a:t>FONTS</a:t>
                      </a:r>
                      <a:endParaRPr sz="1000">
                        <a:solidFill>
                          <a:schemeClr val="dk1"/>
                        </a:solidFill>
                        <a:latin typeface="Bellefair"/>
                        <a:ea typeface="Bellefair"/>
                        <a:cs typeface="Bellefair"/>
                        <a:sym typeface="Bellefai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Syne"/>
                          <a:ea typeface="Syne"/>
                          <a:cs typeface="Syne"/>
                          <a:sym typeface="Syne"/>
                        </a:rPr>
                        <a:t>To view this template correctly in PowerPoint, download and install the fonts we used</a:t>
                      </a:r>
                      <a:endParaRPr sz="1000">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1"/>
                          </a:solidFill>
                          <a:uFill>
                            <a:noFill/>
                          </a:uFill>
                          <a:latin typeface="Bellefair"/>
                          <a:ea typeface="Bellefair"/>
                          <a:cs typeface="Bellefair"/>
                          <a:sym typeface="Bellefair"/>
                          <a:hlinkClick action="ppaction://hlinksldjump" r:id="rId4">
                            <a:extLst>
                              <a:ext uri="{A12FA001-AC4F-418D-AE19-62706E023703}">
                                <ahyp:hlinkClr val="tx"/>
                              </a:ext>
                            </a:extLst>
                          </a:hlinkClick>
                        </a:rPr>
                        <a:t>USED </a:t>
                      </a:r>
                      <a:r>
                        <a:rPr lang="en" sz="1000">
                          <a:solidFill>
                            <a:schemeClr val="dk1"/>
                          </a:solidFill>
                          <a:latin typeface="Bellefair"/>
                          <a:ea typeface="Bellefair"/>
                          <a:cs typeface="Bellefair"/>
                          <a:sym typeface="Bellefair"/>
                        </a:rPr>
                        <a:t>AND </a:t>
                      </a:r>
                      <a:r>
                        <a:rPr lang="en" sz="1000">
                          <a:solidFill>
                            <a:schemeClr val="dk1"/>
                          </a:solidFill>
                          <a:uFill>
                            <a:noFill/>
                          </a:uFill>
                          <a:latin typeface="Bellefair"/>
                          <a:ea typeface="Bellefair"/>
                          <a:cs typeface="Bellefair"/>
                          <a:sym typeface="Bellefair"/>
                          <a:hlinkClick action="ppaction://hlinksldjump" r:id="rId5">
                            <a:extLst>
                              <a:ext uri="{A12FA001-AC4F-418D-AE19-62706E023703}">
                                <ahyp:hlinkClr val="tx"/>
                              </a:ext>
                            </a:extLst>
                          </a:hlinkClick>
                        </a:rPr>
                        <a:t>ALTERNATIVE</a:t>
                      </a:r>
                      <a:r>
                        <a:rPr lang="en" sz="1000">
                          <a:solidFill>
                            <a:schemeClr val="dk1"/>
                          </a:solidFill>
                          <a:uFill>
                            <a:noFill/>
                          </a:uFill>
                          <a:latin typeface="Bellefair"/>
                          <a:ea typeface="Bellefair"/>
                          <a:cs typeface="Bellefair"/>
                          <a:sym typeface="Bellefair"/>
                          <a:hlinkClick action="ppaction://hlinksldjump" r:id="rId6">
                            <a:extLst>
                              <a:ext uri="{A12FA001-AC4F-418D-AE19-62706E023703}">
                                <ahyp:hlinkClr val="tx"/>
                              </a:ext>
                            </a:extLst>
                          </a:hlinkClick>
                        </a:rPr>
                        <a:t> RESOURCES</a:t>
                      </a:r>
                      <a:endParaRPr sz="1000">
                        <a:solidFill>
                          <a:schemeClr val="dk1"/>
                        </a:solidFill>
                        <a:latin typeface="Bellefair"/>
                        <a:ea typeface="Bellefair"/>
                        <a:cs typeface="Bellefair"/>
                        <a:sym typeface="Bellefai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Syne"/>
                          <a:ea typeface="Syne"/>
                          <a:cs typeface="Syne"/>
                          <a:sym typeface="Syne"/>
                        </a:rPr>
                        <a:t>An assortment of graphic resources that are suitable for use in this presentation</a:t>
                      </a:r>
                      <a:endParaRPr sz="1000">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3725">
                <a:tc>
                  <a:txBody>
                    <a:bodyPr/>
                    <a:lstStyle/>
                    <a:p>
                      <a:pPr indent="0" lvl="0" marL="0" rtl="0" algn="l">
                        <a:spcBef>
                          <a:spcPts val="0"/>
                        </a:spcBef>
                        <a:spcAft>
                          <a:spcPts val="0"/>
                        </a:spcAft>
                        <a:buNone/>
                      </a:pPr>
                      <a:r>
                        <a:rPr lang="en" sz="1000">
                          <a:solidFill>
                            <a:schemeClr val="dk1"/>
                          </a:solidFill>
                          <a:uFill>
                            <a:noFill/>
                          </a:uFill>
                          <a:latin typeface="Bellefair"/>
                          <a:ea typeface="Bellefair"/>
                          <a:cs typeface="Bellefair"/>
                          <a:sym typeface="Bellefair"/>
                          <a:hlinkClick action="ppaction://hlinksldjump" r:id="rId7">
                            <a:extLst>
                              <a:ext uri="{A12FA001-AC4F-418D-AE19-62706E023703}">
                                <ahyp:hlinkClr val="tx"/>
                              </a:ext>
                            </a:extLst>
                          </a:hlinkClick>
                        </a:rPr>
                        <a:t>THANKS SLIDE</a:t>
                      </a:r>
                      <a:endParaRPr sz="1000">
                        <a:solidFill>
                          <a:schemeClr val="dk1"/>
                        </a:solidFill>
                        <a:latin typeface="Bellefair"/>
                        <a:ea typeface="Bellefair"/>
                        <a:cs typeface="Bellefair"/>
                        <a:sym typeface="Bellefai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Syne"/>
                          <a:ea typeface="Syne"/>
                          <a:cs typeface="Syne"/>
                          <a:sym typeface="Syne"/>
                        </a:rPr>
                        <a:t>You must keep it so that proper credits for our design are given</a:t>
                      </a:r>
                      <a:endParaRPr sz="1000">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1"/>
                          </a:solidFill>
                          <a:uFill>
                            <a:noFill/>
                          </a:uFill>
                          <a:latin typeface="Bellefair"/>
                          <a:ea typeface="Bellefair"/>
                          <a:cs typeface="Bellefair"/>
                          <a:sym typeface="Bellefair"/>
                          <a:hlinkClick action="ppaction://hlinksldjump" r:id="rId8">
                            <a:extLst>
                              <a:ext uri="{A12FA001-AC4F-418D-AE19-62706E023703}">
                                <ahyp:hlinkClr val="tx"/>
                              </a:ext>
                            </a:extLst>
                          </a:hlinkClick>
                        </a:rPr>
                        <a:t>COLORS</a:t>
                      </a:r>
                      <a:endParaRPr sz="1000">
                        <a:solidFill>
                          <a:schemeClr val="dk1"/>
                        </a:solidFill>
                        <a:latin typeface="Bellefair"/>
                        <a:ea typeface="Bellefair"/>
                        <a:cs typeface="Bellefair"/>
                        <a:sym typeface="Bellefai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Syne"/>
                          <a:ea typeface="Syne"/>
                          <a:cs typeface="Syne"/>
                          <a:sym typeface="Syne"/>
                        </a:rPr>
                        <a:t>All the colors used in this presentation</a:t>
                      </a:r>
                      <a:endParaRPr sz="1000">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1"/>
                          </a:solidFill>
                          <a:uFill>
                            <a:noFill/>
                          </a:uFill>
                          <a:latin typeface="Bellefair"/>
                          <a:ea typeface="Bellefair"/>
                          <a:cs typeface="Bellefair"/>
                          <a:sym typeface="Bellefair"/>
                          <a:hlinkClick action="ppaction://hlinksldjump" r:id="rId9">
                            <a:extLst>
                              <a:ext uri="{A12FA001-AC4F-418D-AE19-62706E023703}">
                                <ahyp:hlinkClr val="tx"/>
                              </a:ext>
                            </a:extLst>
                          </a:hlinkClick>
                        </a:rPr>
                        <a:t>ICONS</a:t>
                      </a:r>
                      <a:r>
                        <a:rPr lang="en" sz="1000">
                          <a:solidFill>
                            <a:schemeClr val="dk1"/>
                          </a:solidFill>
                          <a:latin typeface="Bellefair"/>
                          <a:ea typeface="Bellefair"/>
                          <a:cs typeface="Bellefair"/>
                          <a:sym typeface="Bellefair"/>
                        </a:rPr>
                        <a:t> AND</a:t>
                      </a:r>
                      <a:r>
                        <a:rPr lang="en" sz="1000">
                          <a:solidFill>
                            <a:schemeClr val="dk1"/>
                          </a:solidFill>
                          <a:uFill>
                            <a:noFill/>
                          </a:uFill>
                          <a:latin typeface="Bellefair"/>
                          <a:ea typeface="Bellefair"/>
                          <a:cs typeface="Bellefair"/>
                          <a:sym typeface="Bellefair"/>
                          <a:hlinkClick action="ppaction://hlinksldjump" r:id="rId10">
                            <a:extLst>
                              <a:ext uri="{A12FA001-AC4F-418D-AE19-62706E023703}">
                                <ahyp:hlinkClr val="tx"/>
                              </a:ext>
                            </a:extLst>
                          </a:hlinkClick>
                        </a:rPr>
                        <a:t> INFOGRAPHIC RESOURCES</a:t>
                      </a:r>
                      <a:endParaRPr sz="1000">
                        <a:solidFill>
                          <a:schemeClr val="dk1"/>
                        </a:solidFill>
                        <a:latin typeface="Bellefair"/>
                        <a:ea typeface="Bellefair"/>
                        <a:cs typeface="Bellefair"/>
                        <a:sym typeface="Bellefai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Syne"/>
                          <a:ea typeface="Syne"/>
                          <a:cs typeface="Syne"/>
                          <a:sym typeface="Syne"/>
                        </a:rPr>
                        <a:t>These can be used in the template, and their size and color can be edited</a:t>
                      </a:r>
                      <a:endParaRPr sz="1000">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1"/>
                          </a:solidFill>
                          <a:latin typeface="Bellefair"/>
                          <a:ea typeface="Bellefair"/>
                          <a:cs typeface="Bellefair"/>
                          <a:sym typeface="Bellefair"/>
                        </a:rPr>
                        <a:t>EDITABLE PRESENTATION THEME </a:t>
                      </a:r>
                      <a:endParaRPr sz="1000">
                        <a:solidFill>
                          <a:schemeClr val="dk1"/>
                        </a:solidFill>
                        <a:latin typeface="Bellefair"/>
                        <a:ea typeface="Bellefair"/>
                        <a:cs typeface="Bellefair"/>
                        <a:sym typeface="Bellefai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Syne"/>
                          <a:ea typeface="Syne"/>
                          <a:cs typeface="Syne"/>
                          <a:sym typeface="Syne"/>
                        </a:rPr>
                        <a:t>You can edit the master slides easily. For more info, click </a:t>
                      </a:r>
                      <a:r>
                        <a:rPr b="1" lang="en" sz="1000" u="sng">
                          <a:solidFill>
                            <a:schemeClr val="dk1"/>
                          </a:solidFill>
                          <a:latin typeface="Syne"/>
                          <a:ea typeface="Syne"/>
                          <a:cs typeface="Syne"/>
                          <a:sym typeface="Syne"/>
                          <a:hlinkClick r:id="rId11">
                            <a:extLst>
                              <a:ext uri="{A12FA001-AC4F-418D-AE19-62706E023703}">
                                <ahyp:hlinkClr val="tx"/>
                              </a:ext>
                            </a:extLst>
                          </a:hlinkClick>
                        </a:rPr>
                        <a:t>here</a:t>
                      </a:r>
                      <a:endParaRPr sz="900">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236" name="Google Shape;236;p36"/>
          <p:cNvSpPr txBox="1"/>
          <p:nvPr/>
        </p:nvSpPr>
        <p:spPr>
          <a:xfrm>
            <a:off x="720000" y="1152625"/>
            <a:ext cx="7704000" cy="369900"/>
          </a:xfrm>
          <a:prstGeom prst="rect">
            <a:avLst/>
          </a:prstGeom>
          <a:noFill/>
          <a:ln>
            <a:noFill/>
          </a:ln>
        </p:spPr>
        <p:txBody>
          <a:bodyPr anchorCtr="0" anchor="t" bIns="91425" lIns="91425" spcFirstLastPara="1" rIns="0" wrap="square" tIns="91425">
            <a:noAutofit/>
          </a:bodyPr>
          <a:lstStyle/>
          <a:p>
            <a:pPr indent="0" lvl="0" marL="0" rtl="0" algn="ctr">
              <a:spcBef>
                <a:spcPts val="0"/>
              </a:spcBef>
              <a:spcAft>
                <a:spcPts val="0"/>
              </a:spcAft>
              <a:buNone/>
            </a:pPr>
            <a:r>
              <a:rPr lang="en" sz="1200">
                <a:solidFill>
                  <a:schemeClr val="dk1"/>
                </a:solidFill>
                <a:latin typeface="Syne"/>
                <a:ea typeface="Syne"/>
                <a:cs typeface="Syne"/>
                <a:sym typeface="Syne"/>
              </a:rPr>
              <a:t>You can delete this slide when you’re done editing the presentation</a:t>
            </a:r>
            <a:endParaRPr b="1" sz="1200">
              <a:solidFill>
                <a:schemeClr val="dk1"/>
              </a:solidFill>
              <a:latin typeface="Syne"/>
              <a:ea typeface="Syne"/>
              <a:cs typeface="Syne"/>
              <a:sym typeface="Syne"/>
            </a:endParaRPr>
          </a:p>
        </p:txBody>
      </p:sp>
      <p:sp>
        <p:nvSpPr>
          <p:cNvPr id="237" name="Google Shape;237;p36"/>
          <p:cNvSpPr txBox="1"/>
          <p:nvPr/>
        </p:nvSpPr>
        <p:spPr>
          <a:xfrm>
            <a:off x="720039" y="4057475"/>
            <a:ext cx="37065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Syne"/>
                <a:ea typeface="Syne"/>
                <a:cs typeface="Syne"/>
                <a:sym typeface="Syne"/>
              </a:rPr>
              <a:t>For more info:</a:t>
            </a:r>
            <a:br>
              <a:rPr b="1" lang="en" sz="800">
                <a:solidFill>
                  <a:schemeClr val="dk1"/>
                </a:solidFill>
                <a:latin typeface="Syne"/>
                <a:ea typeface="Syne"/>
                <a:cs typeface="Syne"/>
                <a:sym typeface="Syne"/>
              </a:rPr>
            </a:br>
            <a:r>
              <a:rPr lang="en" sz="1000">
                <a:solidFill>
                  <a:schemeClr val="dk1"/>
                </a:solidFill>
                <a:uFill>
                  <a:noFill/>
                </a:uFill>
                <a:latin typeface="Bellefair"/>
                <a:ea typeface="Bellefair"/>
                <a:cs typeface="Bellefair"/>
                <a:sym typeface="Bellefair"/>
                <a:hlinkClick r:id="rId12">
                  <a:extLst>
                    <a:ext uri="{A12FA001-AC4F-418D-AE19-62706E023703}">
                      <ahyp:hlinkClr val="tx"/>
                    </a:ext>
                  </a:extLst>
                </a:hlinkClick>
              </a:rPr>
              <a:t>SLIDESGO </a:t>
            </a:r>
            <a:r>
              <a:rPr lang="en" sz="1000">
                <a:solidFill>
                  <a:schemeClr val="dk1"/>
                </a:solidFill>
                <a:latin typeface="Bellefair"/>
                <a:ea typeface="Bellefair"/>
                <a:cs typeface="Bellefair"/>
                <a:sym typeface="Bellefair"/>
              </a:rPr>
              <a:t>| </a:t>
            </a:r>
            <a:r>
              <a:rPr lang="en" sz="1000">
                <a:solidFill>
                  <a:schemeClr val="dk1"/>
                </a:solidFill>
                <a:uFill>
                  <a:noFill/>
                </a:uFill>
                <a:latin typeface="Bellefair"/>
                <a:ea typeface="Bellefair"/>
                <a:cs typeface="Bellefair"/>
                <a:sym typeface="Bellefair"/>
                <a:hlinkClick r:id="rId13">
                  <a:extLst>
                    <a:ext uri="{A12FA001-AC4F-418D-AE19-62706E023703}">
                      <ahyp:hlinkClr val="tx"/>
                    </a:ext>
                  </a:extLst>
                </a:hlinkClick>
              </a:rPr>
              <a:t>BLOG</a:t>
            </a:r>
            <a:r>
              <a:rPr lang="en" sz="1000">
                <a:solidFill>
                  <a:schemeClr val="dk1"/>
                </a:solidFill>
                <a:latin typeface="Bellefair"/>
                <a:ea typeface="Bellefair"/>
                <a:cs typeface="Bellefair"/>
                <a:sym typeface="Bellefair"/>
              </a:rPr>
              <a:t> | </a:t>
            </a:r>
            <a:r>
              <a:rPr lang="en" sz="1000">
                <a:solidFill>
                  <a:schemeClr val="dk1"/>
                </a:solidFill>
                <a:uFill>
                  <a:noFill/>
                </a:uFill>
                <a:latin typeface="Bellefair"/>
                <a:ea typeface="Bellefair"/>
                <a:cs typeface="Bellefair"/>
                <a:sym typeface="Bellefair"/>
                <a:hlinkClick r:id="rId14">
                  <a:extLst>
                    <a:ext uri="{A12FA001-AC4F-418D-AE19-62706E023703}">
                      <ahyp:hlinkClr val="tx"/>
                    </a:ext>
                  </a:extLst>
                </a:hlinkClick>
              </a:rPr>
              <a:t>FAQ</a:t>
            </a:r>
            <a:r>
              <a:rPr lang="en" sz="1000">
                <a:solidFill>
                  <a:schemeClr val="dk1"/>
                </a:solidFill>
                <a:latin typeface="Bellefair"/>
                <a:ea typeface="Bellefair"/>
                <a:cs typeface="Bellefair"/>
                <a:sym typeface="Bellefair"/>
              </a:rPr>
              <a:t>s</a:t>
            </a:r>
            <a:endParaRPr sz="1000">
              <a:solidFill>
                <a:schemeClr val="dk1"/>
              </a:solidFill>
              <a:latin typeface="Bellefair"/>
              <a:ea typeface="Bellefair"/>
              <a:cs typeface="Bellefair"/>
              <a:sym typeface="Bellefair"/>
            </a:endParaRPr>
          </a:p>
        </p:txBody>
      </p:sp>
      <p:sp>
        <p:nvSpPr>
          <p:cNvPr id="238" name="Google Shape;238;p36"/>
          <p:cNvSpPr txBox="1"/>
          <p:nvPr/>
        </p:nvSpPr>
        <p:spPr>
          <a:xfrm>
            <a:off x="4717461" y="4057475"/>
            <a:ext cx="37065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Syne"/>
                <a:ea typeface="Syne"/>
                <a:cs typeface="Syne"/>
                <a:sym typeface="Syne"/>
              </a:rPr>
              <a:t>You can visit our sister </a:t>
            </a:r>
            <a:r>
              <a:rPr lang="en" sz="900">
                <a:solidFill>
                  <a:schemeClr val="dk1"/>
                </a:solidFill>
                <a:latin typeface="Syne"/>
                <a:ea typeface="Syne"/>
                <a:cs typeface="Syne"/>
                <a:sym typeface="Syne"/>
              </a:rPr>
              <a:t>projects</a:t>
            </a:r>
            <a:r>
              <a:rPr lang="en" sz="900">
                <a:solidFill>
                  <a:schemeClr val="dk1"/>
                </a:solidFill>
                <a:latin typeface="Syne"/>
                <a:ea typeface="Syne"/>
                <a:cs typeface="Syne"/>
                <a:sym typeface="Syne"/>
              </a:rPr>
              <a:t>:</a:t>
            </a:r>
            <a:br>
              <a:rPr lang="en" sz="900">
                <a:solidFill>
                  <a:schemeClr val="dk1"/>
                </a:solidFill>
                <a:latin typeface="Syne"/>
                <a:ea typeface="Syne"/>
                <a:cs typeface="Syne"/>
                <a:sym typeface="Syne"/>
              </a:rPr>
            </a:br>
            <a:r>
              <a:rPr lang="en" sz="1000">
                <a:solidFill>
                  <a:schemeClr val="dk1"/>
                </a:solidFill>
                <a:uFill>
                  <a:noFill/>
                </a:uFill>
                <a:latin typeface="Bellefair"/>
                <a:ea typeface="Bellefair"/>
                <a:cs typeface="Bellefair"/>
                <a:sym typeface="Bellefair"/>
                <a:hlinkClick r:id="rId15">
                  <a:extLst>
                    <a:ext uri="{A12FA001-AC4F-418D-AE19-62706E023703}">
                      <ahyp:hlinkClr val="tx"/>
                    </a:ext>
                  </a:extLst>
                </a:hlinkClick>
              </a:rPr>
              <a:t>FREEPIK</a:t>
            </a:r>
            <a:r>
              <a:rPr lang="en" sz="1000">
                <a:solidFill>
                  <a:schemeClr val="dk1"/>
                </a:solidFill>
                <a:latin typeface="Bellefair"/>
                <a:ea typeface="Bellefair"/>
                <a:cs typeface="Bellefair"/>
                <a:sym typeface="Bellefair"/>
              </a:rPr>
              <a:t> | </a:t>
            </a:r>
            <a:r>
              <a:rPr lang="en" sz="1000">
                <a:solidFill>
                  <a:schemeClr val="dk1"/>
                </a:solidFill>
                <a:uFill>
                  <a:noFill/>
                </a:uFill>
                <a:latin typeface="Bellefair"/>
                <a:ea typeface="Bellefair"/>
                <a:cs typeface="Bellefair"/>
                <a:sym typeface="Bellefair"/>
                <a:hlinkClick r:id="rId16">
                  <a:extLst>
                    <a:ext uri="{A12FA001-AC4F-418D-AE19-62706E023703}">
                      <ahyp:hlinkClr val="tx"/>
                    </a:ext>
                  </a:extLst>
                </a:hlinkClick>
              </a:rPr>
              <a:t>FLATICON</a:t>
            </a:r>
            <a:r>
              <a:rPr lang="en" sz="1000">
                <a:solidFill>
                  <a:schemeClr val="dk1"/>
                </a:solidFill>
                <a:latin typeface="Bellefair"/>
                <a:ea typeface="Bellefair"/>
                <a:cs typeface="Bellefair"/>
                <a:sym typeface="Bellefair"/>
              </a:rPr>
              <a:t> | </a:t>
            </a:r>
            <a:r>
              <a:rPr lang="en" sz="1000">
                <a:solidFill>
                  <a:schemeClr val="dk1"/>
                </a:solidFill>
                <a:uFill>
                  <a:noFill/>
                </a:uFill>
                <a:latin typeface="Bellefair"/>
                <a:ea typeface="Bellefair"/>
                <a:cs typeface="Bellefair"/>
                <a:sym typeface="Bellefair"/>
                <a:hlinkClick r:id="rId17">
                  <a:extLst>
                    <a:ext uri="{A12FA001-AC4F-418D-AE19-62706E023703}">
                      <ahyp:hlinkClr val="tx"/>
                    </a:ext>
                  </a:extLst>
                </a:hlinkClick>
              </a:rPr>
              <a:t>STORYSET</a:t>
            </a:r>
            <a:r>
              <a:rPr lang="en" sz="1000">
                <a:solidFill>
                  <a:schemeClr val="dk1"/>
                </a:solidFill>
                <a:latin typeface="Bellefair"/>
                <a:ea typeface="Bellefair"/>
                <a:cs typeface="Bellefair"/>
                <a:sym typeface="Bellefair"/>
              </a:rPr>
              <a:t> | </a:t>
            </a:r>
            <a:r>
              <a:rPr lang="en" sz="1000">
                <a:solidFill>
                  <a:schemeClr val="dk1"/>
                </a:solidFill>
                <a:uFill>
                  <a:noFill/>
                </a:uFill>
                <a:latin typeface="Bellefair"/>
                <a:ea typeface="Bellefair"/>
                <a:cs typeface="Bellefair"/>
                <a:sym typeface="Bellefair"/>
                <a:hlinkClick r:id="rId18">
                  <a:extLst>
                    <a:ext uri="{A12FA001-AC4F-418D-AE19-62706E023703}">
                      <ahyp:hlinkClr val="tx"/>
                    </a:ext>
                  </a:extLst>
                </a:hlinkClick>
              </a:rPr>
              <a:t>WEPIK </a:t>
            </a:r>
            <a:r>
              <a:rPr lang="en" sz="1000">
                <a:solidFill>
                  <a:schemeClr val="dk1"/>
                </a:solidFill>
                <a:latin typeface="Bellefair"/>
                <a:ea typeface="Bellefair"/>
                <a:cs typeface="Bellefair"/>
                <a:sym typeface="Bellefair"/>
              </a:rPr>
              <a:t>| </a:t>
            </a:r>
            <a:r>
              <a:rPr lang="en" sz="1000">
                <a:solidFill>
                  <a:schemeClr val="dk1"/>
                </a:solidFill>
                <a:uFill>
                  <a:noFill/>
                </a:uFill>
                <a:latin typeface="Bellefair"/>
                <a:ea typeface="Bellefair"/>
                <a:cs typeface="Bellefair"/>
                <a:sym typeface="Bellefair"/>
                <a:hlinkClick r:id="rId19">
                  <a:extLst>
                    <a:ext uri="{A12FA001-AC4F-418D-AE19-62706E023703}">
                      <ahyp:hlinkClr val="tx"/>
                    </a:ext>
                  </a:extLst>
                </a:hlinkClick>
              </a:rPr>
              <a:t>VIDEVO</a:t>
            </a:r>
            <a:endParaRPr sz="1000">
              <a:solidFill>
                <a:schemeClr val="dk1"/>
              </a:solidFill>
              <a:latin typeface="Bellefair"/>
              <a:ea typeface="Bellefair"/>
              <a:cs typeface="Bellefair"/>
              <a:sym typeface="Bellefair"/>
            </a:endParaRPr>
          </a:p>
          <a:p>
            <a:pPr indent="0" lvl="0" marL="0" rtl="0" algn="ctr">
              <a:spcBef>
                <a:spcPts val="0"/>
              </a:spcBef>
              <a:spcAft>
                <a:spcPts val="0"/>
              </a:spcAft>
              <a:buNone/>
            </a:pPr>
            <a:r>
              <a:t/>
            </a:r>
            <a:endParaRPr b="1" sz="1000">
              <a:solidFill>
                <a:schemeClr val="dk1"/>
              </a:solidFill>
              <a:latin typeface="Caudex"/>
              <a:ea typeface="Caudex"/>
              <a:cs typeface="Caudex"/>
              <a:sym typeface="Caudex"/>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2" name="Shape 242"/>
        <p:cNvGrpSpPr/>
        <p:nvPr/>
      </p:nvGrpSpPr>
      <p:grpSpPr>
        <a:xfrm>
          <a:off x="0" y="0"/>
          <a:ext cx="0" cy="0"/>
          <a:chOff x="0" y="0"/>
          <a:chExt cx="0" cy="0"/>
        </a:xfrm>
      </p:grpSpPr>
      <p:sp>
        <p:nvSpPr>
          <p:cNvPr id="243" name="Google Shape;243;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TEMPLATE WITH WORDART</a:t>
            </a:r>
            <a:endParaRPr/>
          </a:p>
        </p:txBody>
      </p:sp>
      <p:sp>
        <p:nvSpPr>
          <p:cNvPr id="244" name="Google Shape;244;p37"/>
          <p:cNvSpPr txBox="1"/>
          <p:nvPr>
            <p:ph idx="1" type="body"/>
          </p:nvPr>
        </p:nvSpPr>
        <p:spPr>
          <a:xfrm>
            <a:off x="720000" y="1152475"/>
            <a:ext cx="5257800" cy="216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2"/>
              </a:buClr>
              <a:buSzPts val="1100"/>
              <a:buFont typeface="Arial"/>
              <a:buNone/>
            </a:pPr>
            <a:r>
              <a:rPr lang="en"/>
              <a:t>This is WordArt text. If you want to modify it:</a:t>
            </a:r>
            <a:endParaRPr/>
          </a:p>
          <a:p>
            <a:pPr indent="-317500" lvl="0" marL="457200" rtl="0" algn="l">
              <a:spcBef>
                <a:spcPts val="1600"/>
              </a:spcBef>
              <a:spcAft>
                <a:spcPts val="0"/>
              </a:spcAft>
              <a:buClr>
                <a:schemeClr val="dk1"/>
              </a:buClr>
              <a:buSzPts val="1400"/>
              <a:buFont typeface="Syne"/>
              <a:buChar char="●"/>
            </a:pPr>
            <a:r>
              <a:rPr lang="en"/>
              <a:t>Double click on it</a:t>
            </a:r>
            <a:endParaRPr/>
          </a:p>
          <a:p>
            <a:pPr indent="-317500" lvl="0" marL="457200" rtl="0" algn="l">
              <a:spcBef>
                <a:spcPts val="0"/>
              </a:spcBef>
              <a:spcAft>
                <a:spcPts val="0"/>
              </a:spcAft>
              <a:buClr>
                <a:schemeClr val="dk1"/>
              </a:buClr>
              <a:buSzPts val="1400"/>
              <a:buFont typeface="Syne"/>
              <a:buChar char="●"/>
            </a:pPr>
            <a:r>
              <a:rPr lang="en"/>
              <a:t>Type your new text in the dialog box</a:t>
            </a:r>
            <a:endParaRPr/>
          </a:p>
          <a:p>
            <a:pPr indent="-317500" lvl="0" marL="457200" rtl="0" algn="l">
              <a:spcBef>
                <a:spcPts val="0"/>
              </a:spcBef>
              <a:spcAft>
                <a:spcPts val="0"/>
              </a:spcAft>
              <a:buClr>
                <a:schemeClr val="dk1"/>
              </a:buClr>
              <a:buSzPts val="1400"/>
              <a:buFont typeface="Syne"/>
              <a:buChar char="●"/>
            </a:pPr>
            <a:r>
              <a:rPr lang="en"/>
              <a:t>You can change the fill color in the top menu</a:t>
            </a:r>
            <a:endParaRPr/>
          </a:p>
          <a:p>
            <a:pPr indent="-317500" lvl="0" marL="457200" rtl="0" algn="l">
              <a:spcBef>
                <a:spcPts val="0"/>
              </a:spcBef>
              <a:spcAft>
                <a:spcPts val="0"/>
              </a:spcAft>
              <a:buClr>
                <a:schemeClr val="dk1"/>
              </a:buClr>
              <a:buSzPts val="1400"/>
              <a:buFont typeface="Syne"/>
              <a:buChar char="●"/>
            </a:pPr>
            <a:r>
              <a:rPr lang="en"/>
              <a:t>You can also modify the stroke, its color, thickness or type</a:t>
            </a:r>
            <a:endParaRPr/>
          </a:p>
          <a:p>
            <a:pPr indent="-317500" lvl="0" marL="457200" rtl="0" algn="l">
              <a:spcBef>
                <a:spcPts val="0"/>
              </a:spcBef>
              <a:spcAft>
                <a:spcPts val="0"/>
              </a:spcAft>
              <a:buClr>
                <a:schemeClr val="dk1"/>
              </a:buClr>
              <a:buSzPts val="1400"/>
              <a:buFont typeface="Syne"/>
              <a:buChar char="●"/>
            </a:pPr>
            <a:r>
              <a:rPr lang="en"/>
              <a:t>Press Enter</a:t>
            </a:r>
            <a:endParaRPr/>
          </a:p>
        </p:txBody>
      </p:sp>
      <p:sp>
        <p:nvSpPr>
          <p:cNvPr id="245" name="Google Shape;245;p37"/>
          <p:cNvSpPr/>
          <p:nvPr/>
        </p:nvSpPr>
        <p:spPr>
          <a:xfrm>
            <a:off x="958511" y="3178372"/>
            <a:ext cx="3235405" cy="543012"/>
          </a:xfrm>
          <a:prstGeom prst="rect">
            <a:avLst/>
          </a:prstGeom>
        </p:spPr>
        <p:txBody>
          <a:bodyPr>
            <a:prstTxWarp prst="textPlain"/>
          </a:bodyPr>
          <a:lstStyle/>
          <a:p>
            <a:pPr lvl="0" algn="ctr"/>
            <a:r>
              <a:rPr b="0" i="0">
                <a:ln cap="flat" cmpd="sng" w="152400">
                  <a:solidFill>
                    <a:schemeClr val="dk2"/>
                  </a:solidFill>
                  <a:prstDash val="solid"/>
                  <a:round/>
                  <a:headEnd len="sm" w="sm" type="none"/>
                  <a:tailEnd len="sm" w="sm" type="none"/>
                </a:ln>
                <a:solidFill>
                  <a:schemeClr val="dk2"/>
                </a:solidFill>
                <a:latin typeface="Bellefair"/>
              </a:rPr>
              <a:t>WORDART</a:t>
            </a:r>
          </a:p>
        </p:txBody>
      </p:sp>
      <p:sp>
        <p:nvSpPr>
          <p:cNvPr id="246" name="Google Shape;246;p37"/>
          <p:cNvSpPr/>
          <p:nvPr/>
        </p:nvSpPr>
        <p:spPr>
          <a:xfrm>
            <a:off x="958511" y="3178372"/>
            <a:ext cx="3235405" cy="543012"/>
          </a:xfrm>
          <a:prstGeom prst="rect">
            <a:avLst/>
          </a:prstGeom>
        </p:spPr>
        <p:txBody>
          <a:bodyPr>
            <a:prstTxWarp prst="textPlain"/>
          </a:bodyPr>
          <a:lstStyle/>
          <a:p>
            <a:pPr lvl="0" algn="ctr"/>
            <a:r>
              <a:rPr b="0" i="0">
                <a:ln>
                  <a:noFill/>
                </a:ln>
                <a:solidFill>
                  <a:schemeClr val="lt2"/>
                </a:solidFill>
                <a:latin typeface="Bellefair"/>
              </a:rPr>
              <a:t>WORDART</a:t>
            </a: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 name="Shape 250"/>
        <p:cNvGrpSpPr/>
        <p:nvPr/>
      </p:nvGrpSpPr>
      <p:grpSpPr>
        <a:xfrm>
          <a:off x="0" y="0"/>
          <a:ext cx="0" cy="0"/>
          <a:chOff x="0" y="0"/>
          <a:chExt cx="0" cy="0"/>
        </a:xfrm>
      </p:grpSpPr>
      <p:sp>
        <p:nvSpPr>
          <p:cNvPr id="251" name="Google Shape;251;p38"/>
          <p:cNvSpPr/>
          <p:nvPr/>
        </p:nvSpPr>
        <p:spPr>
          <a:xfrm>
            <a:off x="939406" y="1449025"/>
            <a:ext cx="642350" cy="767326"/>
          </a:xfrm>
          <a:prstGeom prst="rect">
            <a:avLst/>
          </a:prstGeom>
        </p:spPr>
        <p:txBody>
          <a:bodyPr>
            <a:prstTxWarp prst="textPlain"/>
          </a:bodyPr>
          <a:lstStyle/>
          <a:p>
            <a:pPr lvl="0" algn="ctr"/>
            <a:r>
              <a:rPr b="1" i="0">
                <a:ln cap="flat" cmpd="sng" w="152400">
                  <a:solidFill>
                    <a:schemeClr val="dk2"/>
                  </a:solidFill>
                  <a:prstDash val="solid"/>
                  <a:round/>
                  <a:headEnd len="sm" w="sm" type="none"/>
                  <a:tailEnd len="sm" w="sm" type="none"/>
                </a:ln>
                <a:solidFill>
                  <a:schemeClr val="dk2"/>
                </a:solidFill>
                <a:latin typeface="Bellefair"/>
              </a:rPr>
              <a:t>01</a:t>
            </a:r>
          </a:p>
        </p:txBody>
      </p:sp>
      <p:sp>
        <p:nvSpPr>
          <p:cNvPr id="252" name="Google Shape;252;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253" name="Google Shape;253;p38"/>
          <p:cNvSpPr txBox="1"/>
          <p:nvPr>
            <p:ph idx="1" type="subTitle"/>
          </p:nvPr>
        </p:nvSpPr>
        <p:spPr>
          <a:xfrm>
            <a:off x="1860475" y="3908975"/>
            <a:ext cx="2650200" cy="52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54" name="Google Shape;254;p38"/>
          <p:cNvSpPr txBox="1"/>
          <p:nvPr>
            <p:ph idx="2" type="subTitle"/>
          </p:nvPr>
        </p:nvSpPr>
        <p:spPr>
          <a:xfrm>
            <a:off x="5656325" y="1674877"/>
            <a:ext cx="2650200" cy="52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55" name="Google Shape;255;p38"/>
          <p:cNvSpPr txBox="1"/>
          <p:nvPr>
            <p:ph idx="3" type="subTitle"/>
          </p:nvPr>
        </p:nvSpPr>
        <p:spPr>
          <a:xfrm>
            <a:off x="5656325" y="1461275"/>
            <a:ext cx="2650200" cy="40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SNEAK PEEK</a:t>
            </a:r>
            <a:endParaRPr/>
          </a:p>
        </p:txBody>
      </p:sp>
      <p:sp>
        <p:nvSpPr>
          <p:cNvPr id="256" name="Google Shape;256;p38"/>
          <p:cNvSpPr txBox="1"/>
          <p:nvPr>
            <p:ph idx="4" type="subTitle"/>
          </p:nvPr>
        </p:nvSpPr>
        <p:spPr>
          <a:xfrm>
            <a:off x="1860475" y="3695379"/>
            <a:ext cx="2650200" cy="40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PROJECT GOALS</a:t>
            </a:r>
            <a:endParaRPr/>
          </a:p>
        </p:txBody>
      </p:sp>
      <p:sp>
        <p:nvSpPr>
          <p:cNvPr id="257" name="Google Shape;257;p38"/>
          <p:cNvSpPr txBox="1"/>
          <p:nvPr>
            <p:ph idx="5" type="subTitle"/>
          </p:nvPr>
        </p:nvSpPr>
        <p:spPr>
          <a:xfrm>
            <a:off x="1860475" y="1674871"/>
            <a:ext cx="2650200" cy="52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58" name="Google Shape;258;p38"/>
          <p:cNvSpPr txBox="1"/>
          <p:nvPr>
            <p:ph idx="6" type="subTitle"/>
          </p:nvPr>
        </p:nvSpPr>
        <p:spPr>
          <a:xfrm flipH="1">
            <a:off x="1860475" y="1461275"/>
            <a:ext cx="2650200" cy="40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a:t>
            </a:r>
            <a:endParaRPr/>
          </a:p>
        </p:txBody>
      </p:sp>
      <p:sp>
        <p:nvSpPr>
          <p:cNvPr id="259" name="Google Shape;259;p38"/>
          <p:cNvSpPr txBox="1"/>
          <p:nvPr>
            <p:ph idx="7" type="subTitle"/>
          </p:nvPr>
        </p:nvSpPr>
        <p:spPr>
          <a:xfrm>
            <a:off x="5656325" y="3909325"/>
            <a:ext cx="2650200" cy="52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60" name="Google Shape;260;p38"/>
          <p:cNvSpPr txBox="1"/>
          <p:nvPr>
            <p:ph idx="8" type="subTitle"/>
          </p:nvPr>
        </p:nvSpPr>
        <p:spPr>
          <a:xfrm>
            <a:off x="5656325" y="3695375"/>
            <a:ext cx="2650200" cy="40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261" name="Google Shape;261;p38"/>
          <p:cNvSpPr txBox="1"/>
          <p:nvPr>
            <p:ph idx="9" type="subTitle"/>
          </p:nvPr>
        </p:nvSpPr>
        <p:spPr>
          <a:xfrm>
            <a:off x="1860475" y="2791923"/>
            <a:ext cx="2650200" cy="52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62" name="Google Shape;262;p38"/>
          <p:cNvSpPr txBox="1"/>
          <p:nvPr>
            <p:ph idx="13" type="subTitle"/>
          </p:nvPr>
        </p:nvSpPr>
        <p:spPr>
          <a:xfrm>
            <a:off x="1860475" y="2578327"/>
            <a:ext cx="2650200" cy="40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REQUIREMENTS</a:t>
            </a:r>
            <a:endParaRPr/>
          </a:p>
        </p:txBody>
      </p:sp>
      <p:sp>
        <p:nvSpPr>
          <p:cNvPr id="263" name="Google Shape;263;p38"/>
          <p:cNvSpPr txBox="1"/>
          <p:nvPr>
            <p:ph idx="14" type="subTitle"/>
          </p:nvPr>
        </p:nvSpPr>
        <p:spPr>
          <a:xfrm>
            <a:off x="5656325" y="2792101"/>
            <a:ext cx="2650200" cy="52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64" name="Google Shape;264;p38"/>
          <p:cNvSpPr txBox="1"/>
          <p:nvPr>
            <p:ph idx="15" type="subTitle"/>
          </p:nvPr>
        </p:nvSpPr>
        <p:spPr>
          <a:xfrm>
            <a:off x="5656325" y="2578325"/>
            <a:ext cx="2650200" cy="40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PROJECT STAGES</a:t>
            </a:r>
            <a:endParaRPr/>
          </a:p>
        </p:txBody>
      </p:sp>
      <p:sp>
        <p:nvSpPr>
          <p:cNvPr id="265" name="Google Shape;265;p38"/>
          <p:cNvSpPr/>
          <p:nvPr/>
        </p:nvSpPr>
        <p:spPr>
          <a:xfrm>
            <a:off x="859822" y="2571575"/>
            <a:ext cx="894975" cy="756300"/>
          </a:xfrm>
          <a:prstGeom prst="rect">
            <a:avLst/>
          </a:prstGeom>
        </p:spPr>
        <p:txBody>
          <a:bodyPr>
            <a:prstTxWarp prst="textPlain"/>
          </a:bodyPr>
          <a:lstStyle/>
          <a:p>
            <a:pPr lvl="0" algn="ctr"/>
            <a:r>
              <a:rPr b="1" i="0">
                <a:ln cap="flat" cmpd="sng" w="152400">
                  <a:solidFill>
                    <a:schemeClr val="dk2"/>
                  </a:solidFill>
                  <a:prstDash val="solid"/>
                  <a:round/>
                  <a:headEnd len="sm" w="sm" type="none"/>
                  <a:tailEnd len="sm" w="sm" type="none"/>
                </a:ln>
                <a:solidFill>
                  <a:schemeClr val="dk2"/>
                </a:solidFill>
                <a:latin typeface="Bellefair"/>
              </a:rPr>
              <a:t>02</a:t>
            </a:r>
          </a:p>
        </p:txBody>
      </p:sp>
      <p:sp>
        <p:nvSpPr>
          <p:cNvPr id="266" name="Google Shape;266;p38"/>
          <p:cNvSpPr/>
          <p:nvPr/>
        </p:nvSpPr>
        <p:spPr>
          <a:xfrm>
            <a:off x="861709" y="3686344"/>
            <a:ext cx="861622" cy="756300"/>
          </a:xfrm>
          <a:prstGeom prst="rect">
            <a:avLst/>
          </a:prstGeom>
        </p:spPr>
        <p:txBody>
          <a:bodyPr>
            <a:prstTxWarp prst="textPlain"/>
          </a:bodyPr>
          <a:lstStyle/>
          <a:p>
            <a:pPr lvl="0" algn="ctr"/>
            <a:r>
              <a:rPr b="1" i="0">
                <a:ln cap="flat" cmpd="sng" w="152400">
                  <a:solidFill>
                    <a:schemeClr val="dk2"/>
                  </a:solidFill>
                  <a:prstDash val="solid"/>
                  <a:round/>
                  <a:headEnd len="sm" w="sm" type="none"/>
                  <a:tailEnd len="sm" w="sm" type="none"/>
                </a:ln>
                <a:solidFill>
                  <a:schemeClr val="dk2"/>
                </a:solidFill>
                <a:latin typeface="Bellefair"/>
              </a:rPr>
              <a:t>03</a:t>
            </a:r>
          </a:p>
        </p:txBody>
      </p:sp>
      <p:sp>
        <p:nvSpPr>
          <p:cNvPr id="267" name="Google Shape;267;p38"/>
          <p:cNvSpPr txBox="1"/>
          <p:nvPr>
            <p:ph idx="16" type="title"/>
          </p:nvPr>
        </p:nvSpPr>
        <p:spPr>
          <a:xfrm>
            <a:off x="715090" y="1366025"/>
            <a:ext cx="1145400" cy="93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68" name="Google Shape;268;p38"/>
          <p:cNvSpPr/>
          <p:nvPr/>
        </p:nvSpPr>
        <p:spPr>
          <a:xfrm>
            <a:off x="4639769" y="1403235"/>
            <a:ext cx="887563" cy="811467"/>
          </a:xfrm>
          <a:prstGeom prst="rect">
            <a:avLst/>
          </a:prstGeom>
        </p:spPr>
        <p:txBody>
          <a:bodyPr>
            <a:prstTxWarp prst="textPlain"/>
          </a:bodyPr>
          <a:lstStyle/>
          <a:p>
            <a:pPr lvl="0" algn="ctr"/>
            <a:r>
              <a:rPr b="1" i="0">
                <a:ln cap="flat" cmpd="sng" w="152400">
                  <a:solidFill>
                    <a:schemeClr val="dk2"/>
                  </a:solidFill>
                  <a:prstDash val="solid"/>
                  <a:round/>
                  <a:headEnd len="sm" w="sm" type="none"/>
                  <a:tailEnd len="sm" w="sm" type="none"/>
                </a:ln>
                <a:solidFill>
                  <a:schemeClr val="dk2"/>
                </a:solidFill>
                <a:latin typeface="Bellefair"/>
              </a:rPr>
              <a:t>04</a:t>
            </a:r>
          </a:p>
        </p:txBody>
      </p:sp>
      <p:sp>
        <p:nvSpPr>
          <p:cNvPr id="269" name="Google Shape;269;p38"/>
          <p:cNvSpPr txBox="1"/>
          <p:nvPr>
            <p:ph idx="17" type="title"/>
          </p:nvPr>
        </p:nvSpPr>
        <p:spPr>
          <a:xfrm>
            <a:off x="715090" y="2483075"/>
            <a:ext cx="1145400" cy="93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70" name="Google Shape;270;p38"/>
          <p:cNvSpPr txBox="1"/>
          <p:nvPr>
            <p:ph idx="18" type="title"/>
          </p:nvPr>
        </p:nvSpPr>
        <p:spPr>
          <a:xfrm>
            <a:off x="715090" y="3600125"/>
            <a:ext cx="1145400" cy="93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71" name="Google Shape;271;p38"/>
          <p:cNvSpPr/>
          <p:nvPr/>
        </p:nvSpPr>
        <p:spPr>
          <a:xfrm>
            <a:off x="4664422" y="2545488"/>
            <a:ext cx="847725" cy="808458"/>
          </a:xfrm>
          <a:prstGeom prst="rect">
            <a:avLst/>
          </a:prstGeom>
        </p:spPr>
        <p:txBody>
          <a:bodyPr>
            <a:prstTxWarp prst="textPlain"/>
          </a:bodyPr>
          <a:lstStyle/>
          <a:p>
            <a:pPr lvl="0" algn="ctr"/>
            <a:r>
              <a:rPr b="1" i="0">
                <a:ln cap="flat" cmpd="sng" w="152400">
                  <a:solidFill>
                    <a:schemeClr val="dk2"/>
                  </a:solidFill>
                  <a:prstDash val="solid"/>
                  <a:round/>
                  <a:headEnd len="sm" w="sm" type="none"/>
                  <a:tailEnd len="sm" w="sm" type="none"/>
                </a:ln>
                <a:solidFill>
                  <a:schemeClr val="dk2"/>
                </a:solidFill>
                <a:latin typeface="Bellefair"/>
              </a:rPr>
              <a:t>05</a:t>
            </a:r>
          </a:p>
        </p:txBody>
      </p:sp>
      <p:sp>
        <p:nvSpPr>
          <p:cNvPr id="272" name="Google Shape;272;p38"/>
          <p:cNvSpPr/>
          <p:nvPr/>
        </p:nvSpPr>
        <p:spPr>
          <a:xfrm>
            <a:off x="4634319" y="3690072"/>
            <a:ext cx="907946" cy="758306"/>
          </a:xfrm>
          <a:prstGeom prst="rect">
            <a:avLst/>
          </a:prstGeom>
        </p:spPr>
        <p:txBody>
          <a:bodyPr>
            <a:prstTxWarp prst="textPlain"/>
          </a:bodyPr>
          <a:lstStyle/>
          <a:p>
            <a:pPr lvl="0" algn="ctr"/>
            <a:r>
              <a:rPr b="1" i="0">
                <a:ln cap="flat" cmpd="sng" w="152400">
                  <a:solidFill>
                    <a:schemeClr val="dk2"/>
                  </a:solidFill>
                  <a:prstDash val="solid"/>
                  <a:round/>
                  <a:headEnd len="sm" w="sm" type="none"/>
                  <a:tailEnd len="sm" w="sm" type="none"/>
                </a:ln>
                <a:solidFill>
                  <a:schemeClr val="dk2"/>
                </a:solidFill>
                <a:latin typeface="Bellefair"/>
              </a:rPr>
              <a:t>06</a:t>
            </a:r>
          </a:p>
        </p:txBody>
      </p:sp>
      <p:sp>
        <p:nvSpPr>
          <p:cNvPr id="273" name="Google Shape;273;p38"/>
          <p:cNvSpPr txBox="1"/>
          <p:nvPr>
            <p:ph idx="19" type="title"/>
          </p:nvPr>
        </p:nvSpPr>
        <p:spPr>
          <a:xfrm>
            <a:off x="4510865" y="1366025"/>
            <a:ext cx="1145400" cy="93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74" name="Google Shape;274;p38"/>
          <p:cNvSpPr txBox="1"/>
          <p:nvPr>
            <p:ph idx="20" type="title"/>
          </p:nvPr>
        </p:nvSpPr>
        <p:spPr>
          <a:xfrm>
            <a:off x="4510865" y="2483075"/>
            <a:ext cx="1145400" cy="93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75" name="Google Shape;275;p38"/>
          <p:cNvSpPr txBox="1"/>
          <p:nvPr>
            <p:ph idx="21" type="title"/>
          </p:nvPr>
        </p:nvSpPr>
        <p:spPr>
          <a:xfrm>
            <a:off x="4510865" y="3600125"/>
            <a:ext cx="1145400" cy="93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9" name="Shape 279"/>
        <p:cNvGrpSpPr/>
        <p:nvPr/>
      </p:nvGrpSpPr>
      <p:grpSpPr>
        <a:xfrm>
          <a:off x="0" y="0"/>
          <a:ext cx="0" cy="0"/>
          <a:chOff x="0" y="0"/>
          <a:chExt cx="0" cy="0"/>
        </a:xfrm>
      </p:grpSpPr>
      <p:sp>
        <p:nvSpPr>
          <p:cNvPr id="280" name="Google Shape;280;p39"/>
          <p:cNvSpPr txBox="1"/>
          <p:nvPr>
            <p:ph idx="1" type="subTitle"/>
          </p:nvPr>
        </p:nvSpPr>
        <p:spPr>
          <a:xfrm>
            <a:off x="1501500" y="2561500"/>
            <a:ext cx="6141000" cy="119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sp>
        <p:nvSpPr>
          <p:cNvPr id="281" name="Google Shape;281;p39"/>
          <p:cNvSpPr txBox="1"/>
          <p:nvPr>
            <p:ph type="title"/>
          </p:nvPr>
        </p:nvSpPr>
        <p:spPr>
          <a:xfrm>
            <a:off x="1501500" y="2024500"/>
            <a:ext cx="61410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COMPANY</a:t>
            </a:r>
            <a:endParaRPr/>
          </a:p>
        </p:txBody>
      </p:sp>
      <p:grpSp>
        <p:nvGrpSpPr>
          <p:cNvPr id="282" name="Google Shape;282;p39"/>
          <p:cNvGrpSpPr/>
          <p:nvPr/>
        </p:nvGrpSpPr>
        <p:grpSpPr>
          <a:xfrm>
            <a:off x="2548230" y="535000"/>
            <a:ext cx="4047539" cy="1151099"/>
            <a:chOff x="2548200" y="535000"/>
            <a:chExt cx="4047539" cy="1151099"/>
          </a:xfrm>
        </p:grpSpPr>
        <p:sp>
          <p:nvSpPr>
            <p:cNvPr id="283" name="Google Shape;283;p39"/>
            <p:cNvSpPr/>
            <p:nvPr/>
          </p:nvSpPr>
          <p:spPr>
            <a:xfrm>
              <a:off x="2548200" y="535000"/>
              <a:ext cx="4047539" cy="1151099"/>
            </a:xfrm>
            <a:custGeom>
              <a:rect b="b" l="l" r="r" t="t"/>
              <a:pathLst>
                <a:path extrusionOk="0" h="22968" w="80761">
                  <a:moveTo>
                    <a:pt x="55424" y="7990"/>
                  </a:moveTo>
                  <a:cubicBezTo>
                    <a:pt x="55448" y="8073"/>
                    <a:pt x="55448" y="8156"/>
                    <a:pt x="55460" y="8252"/>
                  </a:cubicBezTo>
                  <a:cubicBezTo>
                    <a:pt x="55472" y="8347"/>
                    <a:pt x="55483" y="8466"/>
                    <a:pt x="55507" y="8573"/>
                  </a:cubicBezTo>
                  <a:lnTo>
                    <a:pt x="55353" y="8573"/>
                  </a:lnTo>
                  <a:cubicBezTo>
                    <a:pt x="55150" y="8573"/>
                    <a:pt x="55043" y="8311"/>
                    <a:pt x="55210" y="8168"/>
                  </a:cubicBezTo>
                  <a:lnTo>
                    <a:pt x="55424" y="7990"/>
                  </a:lnTo>
                  <a:close/>
                  <a:moveTo>
                    <a:pt x="56555" y="1"/>
                  </a:moveTo>
                  <a:cubicBezTo>
                    <a:pt x="54948" y="1"/>
                    <a:pt x="53376" y="1406"/>
                    <a:pt x="52924" y="1834"/>
                  </a:cubicBezTo>
                  <a:lnTo>
                    <a:pt x="52888" y="1882"/>
                  </a:lnTo>
                  <a:cubicBezTo>
                    <a:pt x="51947" y="2858"/>
                    <a:pt x="51173" y="3918"/>
                    <a:pt x="50507" y="5013"/>
                  </a:cubicBezTo>
                  <a:cubicBezTo>
                    <a:pt x="50460" y="5090"/>
                    <a:pt x="50383" y="5128"/>
                    <a:pt x="50308" y="5128"/>
                  </a:cubicBezTo>
                  <a:cubicBezTo>
                    <a:pt x="50209" y="5128"/>
                    <a:pt x="50115" y="5063"/>
                    <a:pt x="50102" y="4942"/>
                  </a:cubicBezTo>
                  <a:cubicBezTo>
                    <a:pt x="50007" y="4454"/>
                    <a:pt x="49816" y="3977"/>
                    <a:pt x="49530" y="3525"/>
                  </a:cubicBezTo>
                  <a:cubicBezTo>
                    <a:pt x="48864" y="2441"/>
                    <a:pt x="47947" y="1668"/>
                    <a:pt x="46792" y="1203"/>
                  </a:cubicBezTo>
                  <a:cubicBezTo>
                    <a:pt x="45977" y="891"/>
                    <a:pt x="45037" y="725"/>
                    <a:pt x="44001" y="725"/>
                  </a:cubicBezTo>
                  <a:cubicBezTo>
                    <a:pt x="43932" y="725"/>
                    <a:pt x="43862" y="725"/>
                    <a:pt x="43792" y="727"/>
                  </a:cubicBezTo>
                  <a:cubicBezTo>
                    <a:pt x="42018" y="775"/>
                    <a:pt x="40208" y="1298"/>
                    <a:pt x="38553" y="2215"/>
                  </a:cubicBezTo>
                  <a:cubicBezTo>
                    <a:pt x="37850" y="2608"/>
                    <a:pt x="36957" y="3168"/>
                    <a:pt x="36350" y="4037"/>
                  </a:cubicBezTo>
                  <a:cubicBezTo>
                    <a:pt x="36338" y="4049"/>
                    <a:pt x="36314" y="4084"/>
                    <a:pt x="36303" y="4096"/>
                  </a:cubicBezTo>
                  <a:cubicBezTo>
                    <a:pt x="36256" y="4159"/>
                    <a:pt x="36184" y="4189"/>
                    <a:pt x="36114" y="4189"/>
                  </a:cubicBezTo>
                  <a:cubicBezTo>
                    <a:pt x="36022" y="4189"/>
                    <a:pt x="35931" y="4138"/>
                    <a:pt x="35898" y="4037"/>
                  </a:cubicBezTo>
                  <a:cubicBezTo>
                    <a:pt x="35802" y="3644"/>
                    <a:pt x="35588" y="3263"/>
                    <a:pt x="35231" y="2930"/>
                  </a:cubicBezTo>
                  <a:cubicBezTo>
                    <a:pt x="34624" y="2382"/>
                    <a:pt x="34017" y="2263"/>
                    <a:pt x="33612" y="2263"/>
                  </a:cubicBezTo>
                  <a:cubicBezTo>
                    <a:pt x="32421" y="2263"/>
                    <a:pt x="31433" y="3203"/>
                    <a:pt x="30921" y="4835"/>
                  </a:cubicBezTo>
                  <a:cubicBezTo>
                    <a:pt x="30897" y="4894"/>
                    <a:pt x="30873" y="4977"/>
                    <a:pt x="30861" y="5037"/>
                  </a:cubicBezTo>
                  <a:cubicBezTo>
                    <a:pt x="30754" y="5394"/>
                    <a:pt x="30599" y="5847"/>
                    <a:pt x="30361" y="6311"/>
                  </a:cubicBezTo>
                  <a:lnTo>
                    <a:pt x="30361" y="6299"/>
                  </a:lnTo>
                  <a:cubicBezTo>
                    <a:pt x="30361" y="6287"/>
                    <a:pt x="30385" y="6251"/>
                    <a:pt x="30385" y="6240"/>
                  </a:cubicBezTo>
                  <a:cubicBezTo>
                    <a:pt x="30992" y="4204"/>
                    <a:pt x="30957" y="1763"/>
                    <a:pt x="29052" y="989"/>
                  </a:cubicBezTo>
                  <a:cubicBezTo>
                    <a:pt x="28635" y="822"/>
                    <a:pt x="28218" y="727"/>
                    <a:pt x="27825" y="727"/>
                  </a:cubicBezTo>
                  <a:cubicBezTo>
                    <a:pt x="26575" y="727"/>
                    <a:pt x="25646" y="1501"/>
                    <a:pt x="25230" y="2191"/>
                  </a:cubicBezTo>
                  <a:cubicBezTo>
                    <a:pt x="25111" y="2382"/>
                    <a:pt x="24622" y="3203"/>
                    <a:pt x="24253" y="4442"/>
                  </a:cubicBezTo>
                  <a:cubicBezTo>
                    <a:pt x="24221" y="4540"/>
                    <a:pt x="24131" y="4599"/>
                    <a:pt x="24036" y="4599"/>
                  </a:cubicBezTo>
                  <a:cubicBezTo>
                    <a:pt x="23993" y="4599"/>
                    <a:pt x="23949" y="4587"/>
                    <a:pt x="23908" y="4561"/>
                  </a:cubicBezTo>
                  <a:cubicBezTo>
                    <a:pt x="23158" y="4061"/>
                    <a:pt x="22146" y="3787"/>
                    <a:pt x="20943" y="3787"/>
                  </a:cubicBezTo>
                  <a:lnTo>
                    <a:pt x="20801" y="3787"/>
                  </a:lnTo>
                  <a:cubicBezTo>
                    <a:pt x="20753" y="3787"/>
                    <a:pt x="20705" y="3787"/>
                    <a:pt x="20682" y="3799"/>
                  </a:cubicBezTo>
                  <a:lnTo>
                    <a:pt x="20098" y="3882"/>
                  </a:lnTo>
                  <a:lnTo>
                    <a:pt x="20098" y="3739"/>
                  </a:lnTo>
                  <a:cubicBezTo>
                    <a:pt x="20039" y="2965"/>
                    <a:pt x="19396" y="2346"/>
                    <a:pt x="18610" y="2346"/>
                  </a:cubicBezTo>
                  <a:lnTo>
                    <a:pt x="18562" y="2346"/>
                  </a:lnTo>
                  <a:cubicBezTo>
                    <a:pt x="18157" y="2370"/>
                    <a:pt x="8609" y="2799"/>
                    <a:pt x="1572" y="12967"/>
                  </a:cubicBezTo>
                  <a:cubicBezTo>
                    <a:pt x="1536" y="13002"/>
                    <a:pt x="1512" y="13062"/>
                    <a:pt x="1477" y="13109"/>
                  </a:cubicBezTo>
                  <a:cubicBezTo>
                    <a:pt x="465" y="14991"/>
                    <a:pt x="0" y="17396"/>
                    <a:pt x="1715" y="18551"/>
                  </a:cubicBezTo>
                  <a:cubicBezTo>
                    <a:pt x="2239" y="18932"/>
                    <a:pt x="2834" y="19146"/>
                    <a:pt x="3441" y="19146"/>
                  </a:cubicBezTo>
                  <a:cubicBezTo>
                    <a:pt x="4668" y="19146"/>
                    <a:pt x="5453" y="18384"/>
                    <a:pt x="5656" y="18158"/>
                  </a:cubicBezTo>
                  <a:cubicBezTo>
                    <a:pt x="5811" y="17991"/>
                    <a:pt x="6489" y="17265"/>
                    <a:pt x="7120" y="16062"/>
                  </a:cubicBezTo>
                  <a:cubicBezTo>
                    <a:pt x="7168" y="15978"/>
                    <a:pt x="7245" y="15938"/>
                    <a:pt x="7321" y="15938"/>
                  </a:cubicBezTo>
                  <a:cubicBezTo>
                    <a:pt x="7417" y="15938"/>
                    <a:pt x="7510" y="16002"/>
                    <a:pt x="7537" y="16122"/>
                  </a:cubicBezTo>
                  <a:cubicBezTo>
                    <a:pt x="7978" y="17967"/>
                    <a:pt x="9394" y="19301"/>
                    <a:pt x="11526" y="19741"/>
                  </a:cubicBezTo>
                  <a:cubicBezTo>
                    <a:pt x="12192" y="19872"/>
                    <a:pt x="12883" y="19896"/>
                    <a:pt x="13562" y="19896"/>
                  </a:cubicBezTo>
                  <a:cubicBezTo>
                    <a:pt x="17074" y="19896"/>
                    <a:pt x="20205" y="18217"/>
                    <a:pt x="22325" y="16705"/>
                  </a:cubicBezTo>
                  <a:cubicBezTo>
                    <a:pt x="22372" y="16672"/>
                    <a:pt x="22422" y="16657"/>
                    <a:pt x="22470" y="16657"/>
                  </a:cubicBezTo>
                  <a:cubicBezTo>
                    <a:pt x="22579" y="16657"/>
                    <a:pt x="22673" y="16736"/>
                    <a:pt x="22682" y="16860"/>
                  </a:cubicBezTo>
                  <a:cubicBezTo>
                    <a:pt x="22765" y="18431"/>
                    <a:pt x="23622" y="19872"/>
                    <a:pt x="25170" y="20848"/>
                  </a:cubicBezTo>
                  <a:cubicBezTo>
                    <a:pt x="27016" y="22027"/>
                    <a:pt x="29171" y="22622"/>
                    <a:pt x="31600" y="22622"/>
                  </a:cubicBezTo>
                  <a:cubicBezTo>
                    <a:pt x="35052" y="22622"/>
                    <a:pt x="38374" y="21408"/>
                    <a:pt x="40541" y="20360"/>
                  </a:cubicBezTo>
                  <a:cubicBezTo>
                    <a:pt x="41017" y="20134"/>
                    <a:pt x="41494" y="19896"/>
                    <a:pt x="41946" y="19646"/>
                  </a:cubicBezTo>
                  <a:cubicBezTo>
                    <a:pt x="42303" y="19455"/>
                    <a:pt x="42649" y="19265"/>
                    <a:pt x="42970" y="19051"/>
                  </a:cubicBezTo>
                  <a:cubicBezTo>
                    <a:pt x="44554" y="18086"/>
                    <a:pt x="45899" y="16967"/>
                    <a:pt x="46994" y="15717"/>
                  </a:cubicBezTo>
                  <a:lnTo>
                    <a:pt x="46994" y="15764"/>
                  </a:lnTo>
                  <a:cubicBezTo>
                    <a:pt x="46971" y="15884"/>
                    <a:pt x="46971" y="15943"/>
                    <a:pt x="46971" y="15943"/>
                  </a:cubicBezTo>
                  <a:cubicBezTo>
                    <a:pt x="46959" y="16134"/>
                    <a:pt x="46994" y="16324"/>
                    <a:pt x="47054" y="16503"/>
                  </a:cubicBezTo>
                  <a:lnTo>
                    <a:pt x="47054" y="16526"/>
                  </a:lnTo>
                  <a:cubicBezTo>
                    <a:pt x="47352" y="18348"/>
                    <a:pt x="48756" y="19682"/>
                    <a:pt x="50828" y="20098"/>
                  </a:cubicBezTo>
                  <a:cubicBezTo>
                    <a:pt x="51388" y="20217"/>
                    <a:pt x="51983" y="20253"/>
                    <a:pt x="52662" y="20253"/>
                  </a:cubicBezTo>
                  <a:cubicBezTo>
                    <a:pt x="52924" y="20253"/>
                    <a:pt x="53209" y="20241"/>
                    <a:pt x="53507" y="20229"/>
                  </a:cubicBezTo>
                  <a:cubicBezTo>
                    <a:pt x="53995" y="20194"/>
                    <a:pt x="54448" y="20134"/>
                    <a:pt x="54888" y="20063"/>
                  </a:cubicBezTo>
                  <a:cubicBezTo>
                    <a:pt x="55400" y="19991"/>
                    <a:pt x="55853" y="19932"/>
                    <a:pt x="56317" y="19932"/>
                  </a:cubicBezTo>
                  <a:cubicBezTo>
                    <a:pt x="56436" y="19932"/>
                    <a:pt x="56555" y="19932"/>
                    <a:pt x="56674" y="19944"/>
                  </a:cubicBezTo>
                  <a:lnTo>
                    <a:pt x="56746" y="19944"/>
                  </a:lnTo>
                  <a:cubicBezTo>
                    <a:pt x="57984" y="20170"/>
                    <a:pt x="58615" y="20932"/>
                    <a:pt x="59008" y="21432"/>
                  </a:cubicBezTo>
                  <a:cubicBezTo>
                    <a:pt x="59055" y="21479"/>
                    <a:pt x="59091" y="21527"/>
                    <a:pt x="59115" y="21563"/>
                  </a:cubicBezTo>
                  <a:cubicBezTo>
                    <a:pt x="59782" y="22372"/>
                    <a:pt x="60520" y="22718"/>
                    <a:pt x="60734" y="22801"/>
                  </a:cubicBezTo>
                  <a:cubicBezTo>
                    <a:pt x="60901" y="22873"/>
                    <a:pt x="61198" y="22968"/>
                    <a:pt x="61568" y="22968"/>
                  </a:cubicBezTo>
                  <a:cubicBezTo>
                    <a:pt x="62330" y="22968"/>
                    <a:pt x="63044" y="22563"/>
                    <a:pt x="63520" y="21884"/>
                  </a:cubicBezTo>
                  <a:cubicBezTo>
                    <a:pt x="63985" y="21229"/>
                    <a:pt x="63985" y="20479"/>
                    <a:pt x="63735" y="19813"/>
                  </a:cubicBezTo>
                  <a:cubicBezTo>
                    <a:pt x="63677" y="19663"/>
                    <a:pt x="63786" y="19514"/>
                    <a:pt x="63932" y="19514"/>
                  </a:cubicBezTo>
                  <a:cubicBezTo>
                    <a:pt x="63938" y="19514"/>
                    <a:pt x="63943" y="19515"/>
                    <a:pt x="63949" y="19515"/>
                  </a:cubicBezTo>
                  <a:cubicBezTo>
                    <a:pt x="64187" y="19527"/>
                    <a:pt x="64413" y="19527"/>
                    <a:pt x="64651" y="19527"/>
                  </a:cubicBezTo>
                  <a:cubicBezTo>
                    <a:pt x="67318" y="19527"/>
                    <a:pt x="69235" y="18908"/>
                    <a:pt x="69307" y="18884"/>
                  </a:cubicBezTo>
                  <a:cubicBezTo>
                    <a:pt x="69926" y="18693"/>
                    <a:pt x="70307" y="18146"/>
                    <a:pt x="70342" y="17539"/>
                  </a:cubicBezTo>
                  <a:cubicBezTo>
                    <a:pt x="70342" y="17419"/>
                    <a:pt x="70426" y="17324"/>
                    <a:pt x="70545" y="17312"/>
                  </a:cubicBezTo>
                  <a:cubicBezTo>
                    <a:pt x="71807" y="17181"/>
                    <a:pt x="72748" y="16824"/>
                    <a:pt x="73402" y="16229"/>
                  </a:cubicBezTo>
                  <a:cubicBezTo>
                    <a:pt x="73451" y="16185"/>
                    <a:pt x="73510" y="16163"/>
                    <a:pt x="73566" y="16163"/>
                  </a:cubicBezTo>
                  <a:cubicBezTo>
                    <a:pt x="73648" y="16163"/>
                    <a:pt x="73724" y="16209"/>
                    <a:pt x="73760" y="16300"/>
                  </a:cubicBezTo>
                  <a:cubicBezTo>
                    <a:pt x="74295" y="17443"/>
                    <a:pt x="74879" y="18146"/>
                    <a:pt x="75022" y="18324"/>
                  </a:cubicBezTo>
                  <a:cubicBezTo>
                    <a:pt x="75462" y="18824"/>
                    <a:pt x="76308" y="19420"/>
                    <a:pt x="77367" y="19420"/>
                  </a:cubicBezTo>
                  <a:cubicBezTo>
                    <a:pt x="77915" y="19420"/>
                    <a:pt x="78463" y="19265"/>
                    <a:pt x="78986" y="18967"/>
                  </a:cubicBezTo>
                  <a:cubicBezTo>
                    <a:pt x="80760" y="17920"/>
                    <a:pt x="80415" y="15491"/>
                    <a:pt x="79522" y="13574"/>
                  </a:cubicBezTo>
                  <a:cubicBezTo>
                    <a:pt x="79510" y="13562"/>
                    <a:pt x="79510" y="13526"/>
                    <a:pt x="79486" y="13514"/>
                  </a:cubicBezTo>
                  <a:cubicBezTo>
                    <a:pt x="77034" y="8823"/>
                    <a:pt x="72628" y="5906"/>
                    <a:pt x="70223" y="4573"/>
                  </a:cubicBezTo>
                  <a:cubicBezTo>
                    <a:pt x="69330" y="4037"/>
                    <a:pt x="66294" y="2370"/>
                    <a:pt x="62627" y="2370"/>
                  </a:cubicBezTo>
                  <a:cubicBezTo>
                    <a:pt x="61568" y="2370"/>
                    <a:pt x="60567" y="2501"/>
                    <a:pt x="59591" y="2787"/>
                  </a:cubicBezTo>
                  <a:cubicBezTo>
                    <a:pt x="59569" y="2795"/>
                    <a:pt x="59548" y="2798"/>
                    <a:pt x="59527" y="2798"/>
                  </a:cubicBezTo>
                  <a:cubicBezTo>
                    <a:pt x="59420" y="2798"/>
                    <a:pt x="59327" y="2706"/>
                    <a:pt x="59317" y="2596"/>
                  </a:cubicBezTo>
                  <a:cubicBezTo>
                    <a:pt x="59234" y="1918"/>
                    <a:pt x="58924" y="1203"/>
                    <a:pt x="58210" y="596"/>
                  </a:cubicBezTo>
                  <a:cubicBezTo>
                    <a:pt x="57746" y="215"/>
                    <a:pt x="57186" y="1"/>
                    <a:pt x="56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9"/>
            <p:cNvSpPr/>
            <p:nvPr/>
          </p:nvSpPr>
          <p:spPr>
            <a:xfrm>
              <a:off x="3989160" y="739520"/>
              <a:ext cx="306769" cy="290180"/>
            </a:xfrm>
            <a:custGeom>
              <a:rect b="b" l="l" r="r" t="t"/>
              <a:pathLst>
                <a:path extrusionOk="0" h="5790" w="6121">
                  <a:moveTo>
                    <a:pt x="4844" y="0"/>
                  </a:moveTo>
                  <a:cubicBezTo>
                    <a:pt x="4209" y="0"/>
                    <a:pt x="3754" y="930"/>
                    <a:pt x="3561" y="1527"/>
                  </a:cubicBezTo>
                  <a:cubicBezTo>
                    <a:pt x="3263" y="2456"/>
                    <a:pt x="2680" y="4849"/>
                    <a:pt x="1" y="5790"/>
                  </a:cubicBezTo>
                  <a:cubicBezTo>
                    <a:pt x="1" y="5790"/>
                    <a:pt x="3656" y="5635"/>
                    <a:pt x="5442" y="2349"/>
                  </a:cubicBezTo>
                  <a:cubicBezTo>
                    <a:pt x="5442" y="2349"/>
                    <a:pt x="6121" y="896"/>
                    <a:pt x="5454" y="277"/>
                  </a:cubicBezTo>
                  <a:cubicBezTo>
                    <a:pt x="5236" y="82"/>
                    <a:pt x="5033" y="0"/>
                    <a:pt x="48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9"/>
            <p:cNvSpPr/>
            <p:nvPr/>
          </p:nvSpPr>
          <p:spPr>
            <a:xfrm>
              <a:off x="2613851" y="743229"/>
              <a:ext cx="865279" cy="688965"/>
            </a:xfrm>
            <a:custGeom>
              <a:rect b="b" l="l" r="r" t="t"/>
              <a:pathLst>
                <a:path extrusionOk="0" h="13747" w="17265">
                  <a:moveTo>
                    <a:pt x="17264" y="1"/>
                  </a:moveTo>
                  <a:lnTo>
                    <a:pt x="17264" y="1"/>
                  </a:lnTo>
                  <a:cubicBezTo>
                    <a:pt x="17264" y="1"/>
                    <a:pt x="8144" y="299"/>
                    <a:pt x="1453" y="9966"/>
                  </a:cubicBezTo>
                  <a:cubicBezTo>
                    <a:pt x="1453" y="9966"/>
                    <a:pt x="0" y="12645"/>
                    <a:pt x="1191" y="13443"/>
                  </a:cubicBezTo>
                  <a:cubicBezTo>
                    <a:pt x="1529" y="13667"/>
                    <a:pt x="1844" y="13747"/>
                    <a:pt x="2121" y="13747"/>
                  </a:cubicBezTo>
                  <a:cubicBezTo>
                    <a:pt x="2817" y="13747"/>
                    <a:pt x="3274" y="13241"/>
                    <a:pt x="3274" y="13241"/>
                  </a:cubicBezTo>
                  <a:cubicBezTo>
                    <a:pt x="3274" y="13241"/>
                    <a:pt x="4215" y="12312"/>
                    <a:pt x="4870" y="10669"/>
                  </a:cubicBezTo>
                  <a:cubicBezTo>
                    <a:pt x="5525" y="9038"/>
                    <a:pt x="8334" y="1001"/>
                    <a:pt x="172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9"/>
            <p:cNvSpPr/>
            <p:nvPr/>
          </p:nvSpPr>
          <p:spPr>
            <a:xfrm>
              <a:off x="5351389" y="1218120"/>
              <a:ext cx="647518" cy="237858"/>
            </a:xfrm>
            <a:custGeom>
              <a:rect b="b" l="l" r="r" t="t"/>
              <a:pathLst>
                <a:path extrusionOk="0" h="4746" w="12920">
                  <a:moveTo>
                    <a:pt x="1696" y="1"/>
                  </a:moveTo>
                  <a:cubicBezTo>
                    <a:pt x="1340" y="1"/>
                    <a:pt x="817" y="128"/>
                    <a:pt x="501" y="788"/>
                  </a:cubicBezTo>
                  <a:cubicBezTo>
                    <a:pt x="1" y="1860"/>
                    <a:pt x="2156" y="3157"/>
                    <a:pt x="2156" y="3157"/>
                  </a:cubicBezTo>
                  <a:cubicBezTo>
                    <a:pt x="4443" y="4397"/>
                    <a:pt x="6789" y="4746"/>
                    <a:pt x="8704" y="4746"/>
                  </a:cubicBezTo>
                  <a:cubicBezTo>
                    <a:pt x="11167" y="4746"/>
                    <a:pt x="12919" y="4169"/>
                    <a:pt x="12919" y="4169"/>
                  </a:cubicBezTo>
                  <a:lnTo>
                    <a:pt x="12919" y="4169"/>
                  </a:lnTo>
                  <a:cubicBezTo>
                    <a:pt x="12592" y="4195"/>
                    <a:pt x="12274" y="4207"/>
                    <a:pt x="11965" y="4207"/>
                  </a:cubicBezTo>
                  <a:cubicBezTo>
                    <a:pt x="7829" y="4207"/>
                    <a:pt x="5362" y="2036"/>
                    <a:pt x="4287" y="1205"/>
                  </a:cubicBezTo>
                  <a:cubicBezTo>
                    <a:pt x="3144" y="312"/>
                    <a:pt x="2073" y="50"/>
                    <a:pt x="2073" y="50"/>
                  </a:cubicBezTo>
                  <a:cubicBezTo>
                    <a:pt x="2073" y="50"/>
                    <a:pt x="1917" y="1"/>
                    <a:pt x="16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9"/>
            <p:cNvSpPr/>
            <p:nvPr/>
          </p:nvSpPr>
          <p:spPr>
            <a:xfrm>
              <a:off x="5675484" y="853883"/>
              <a:ext cx="433767" cy="296345"/>
            </a:xfrm>
            <a:custGeom>
              <a:rect b="b" l="l" r="r" t="t"/>
              <a:pathLst>
                <a:path extrusionOk="0" h="5913" w="8655">
                  <a:moveTo>
                    <a:pt x="2582" y="1"/>
                  </a:moveTo>
                  <a:cubicBezTo>
                    <a:pt x="1405" y="1"/>
                    <a:pt x="1" y="447"/>
                    <a:pt x="404" y="1686"/>
                  </a:cubicBezTo>
                  <a:cubicBezTo>
                    <a:pt x="511" y="2032"/>
                    <a:pt x="809" y="2282"/>
                    <a:pt x="1142" y="2436"/>
                  </a:cubicBezTo>
                  <a:cubicBezTo>
                    <a:pt x="1583" y="2627"/>
                    <a:pt x="2154" y="2734"/>
                    <a:pt x="2642" y="2782"/>
                  </a:cubicBezTo>
                  <a:cubicBezTo>
                    <a:pt x="3833" y="2877"/>
                    <a:pt x="6881" y="2936"/>
                    <a:pt x="8655" y="5913"/>
                  </a:cubicBezTo>
                  <a:cubicBezTo>
                    <a:pt x="8536" y="5711"/>
                    <a:pt x="8488" y="5401"/>
                    <a:pt x="8417" y="5163"/>
                  </a:cubicBezTo>
                  <a:cubicBezTo>
                    <a:pt x="8179" y="4532"/>
                    <a:pt x="7857" y="3937"/>
                    <a:pt x="7476" y="3389"/>
                  </a:cubicBezTo>
                  <a:cubicBezTo>
                    <a:pt x="6619" y="2103"/>
                    <a:pt x="5333" y="662"/>
                    <a:pt x="3833" y="186"/>
                  </a:cubicBezTo>
                  <a:cubicBezTo>
                    <a:pt x="3666" y="127"/>
                    <a:pt x="3440" y="79"/>
                    <a:pt x="3190" y="43"/>
                  </a:cubicBezTo>
                  <a:cubicBezTo>
                    <a:pt x="3003" y="16"/>
                    <a:pt x="2796" y="1"/>
                    <a:pt x="25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9"/>
            <p:cNvSpPr/>
            <p:nvPr/>
          </p:nvSpPr>
          <p:spPr>
            <a:xfrm>
              <a:off x="4976077" y="623754"/>
              <a:ext cx="714926" cy="1003553"/>
            </a:xfrm>
            <a:custGeom>
              <a:rect b="b" l="l" r="r" t="t"/>
              <a:pathLst>
                <a:path extrusionOk="0" h="20024" w="14265">
                  <a:moveTo>
                    <a:pt x="1" y="14553"/>
                  </a:moveTo>
                  <a:cubicBezTo>
                    <a:pt x="1" y="14553"/>
                    <a:pt x="1" y="14553"/>
                    <a:pt x="1" y="14553"/>
                  </a:cubicBezTo>
                  <a:lnTo>
                    <a:pt x="1" y="14553"/>
                  </a:lnTo>
                  <a:cubicBezTo>
                    <a:pt x="1" y="14553"/>
                    <a:pt x="1" y="14553"/>
                    <a:pt x="1" y="14553"/>
                  </a:cubicBezTo>
                  <a:close/>
                  <a:moveTo>
                    <a:pt x="8080" y="0"/>
                  </a:moveTo>
                  <a:cubicBezTo>
                    <a:pt x="6954" y="0"/>
                    <a:pt x="5490" y="1409"/>
                    <a:pt x="5490" y="1409"/>
                  </a:cubicBezTo>
                  <a:cubicBezTo>
                    <a:pt x="1787" y="5314"/>
                    <a:pt x="549" y="10779"/>
                    <a:pt x="168" y="13243"/>
                  </a:cubicBezTo>
                  <a:cubicBezTo>
                    <a:pt x="132" y="13351"/>
                    <a:pt x="96" y="13458"/>
                    <a:pt x="72" y="13541"/>
                  </a:cubicBezTo>
                  <a:cubicBezTo>
                    <a:pt x="37" y="13815"/>
                    <a:pt x="13" y="14065"/>
                    <a:pt x="13" y="14339"/>
                  </a:cubicBezTo>
                  <a:cubicBezTo>
                    <a:pt x="1" y="14476"/>
                    <a:pt x="1" y="14548"/>
                    <a:pt x="1" y="14553"/>
                  </a:cubicBezTo>
                  <a:lnTo>
                    <a:pt x="1" y="14553"/>
                  </a:lnTo>
                  <a:cubicBezTo>
                    <a:pt x="1" y="14529"/>
                    <a:pt x="13" y="14482"/>
                    <a:pt x="13" y="14458"/>
                  </a:cubicBezTo>
                  <a:cubicBezTo>
                    <a:pt x="13" y="14577"/>
                    <a:pt x="37" y="14696"/>
                    <a:pt x="49" y="14791"/>
                  </a:cubicBezTo>
                  <a:cubicBezTo>
                    <a:pt x="275" y="16149"/>
                    <a:pt x="1370" y="16899"/>
                    <a:pt x="2656" y="17149"/>
                  </a:cubicBezTo>
                  <a:cubicBezTo>
                    <a:pt x="3179" y="17248"/>
                    <a:pt x="3714" y="17290"/>
                    <a:pt x="4248" y="17290"/>
                  </a:cubicBezTo>
                  <a:cubicBezTo>
                    <a:pt x="4479" y="17290"/>
                    <a:pt x="4711" y="17282"/>
                    <a:pt x="4942" y="17268"/>
                  </a:cubicBezTo>
                  <a:cubicBezTo>
                    <a:pt x="5945" y="17206"/>
                    <a:pt x="6851" y="16960"/>
                    <a:pt x="7834" y="16960"/>
                  </a:cubicBezTo>
                  <a:cubicBezTo>
                    <a:pt x="7995" y="16960"/>
                    <a:pt x="8158" y="16967"/>
                    <a:pt x="8323" y="16982"/>
                  </a:cubicBezTo>
                  <a:cubicBezTo>
                    <a:pt x="8371" y="16982"/>
                    <a:pt x="8395" y="16982"/>
                    <a:pt x="8442" y="16994"/>
                  </a:cubicBezTo>
                  <a:cubicBezTo>
                    <a:pt x="10419" y="17327"/>
                    <a:pt x="11348" y="18625"/>
                    <a:pt x="11776" y="19161"/>
                  </a:cubicBezTo>
                  <a:cubicBezTo>
                    <a:pt x="12276" y="19768"/>
                    <a:pt x="12836" y="19970"/>
                    <a:pt x="12836" y="19970"/>
                  </a:cubicBezTo>
                  <a:cubicBezTo>
                    <a:pt x="12836" y="19970"/>
                    <a:pt x="12944" y="20023"/>
                    <a:pt x="13103" y="20023"/>
                  </a:cubicBezTo>
                  <a:cubicBezTo>
                    <a:pt x="13298" y="20023"/>
                    <a:pt x="13569" y="19944"/>
                    <a:pt x="13812" y="19589"/>
                  </a:cubicBezTo>
                  <a:cubicBezTo>
                    <a:pt x="14265" y="18946"/>
                    <a:pt x="13276" y="18054"/>
                    <a:pt x="13276" y="18054"/>
                  </a:cubicBezTo>
                  <a:cubicBezTo>
                    <a:pt x="12776" y="17649"/>
                    <a:pt x="12252" y="17375"/>
                    <a:pt x="11717" y="17161"/>
                  </a:cubicBezTo>
                  <a:cubicBezTo>
                    <a:pt x="11015" y="16862"/>
                    <a:pt x="9614" y="16385"/>
                    <a:pt x="9573" y="16385"/>
                  </a:cubicBezTo>
                  <a:cubicBezTo>
                    <a:pt x="9571" y="16385"/>
                    <a:pt x="9571" y="16385"/>
                    <a:pt x="9574" y="16387"/>
                  </a:cubicBezTo>
                  <a:cubicBezTo>
                    <a:pt x="9097" y="16160"/>
                    <a:pt x="8645" y="15958"/>
                    <a:pt x="8228" y="15625"/>
                  </a:cubicBezTo>
                  <a:cubicBezTo>
                    <a:pt x="7252" y="14851"/>
                    <a:pt x="6621" y="13112"/>
                    <a:pt x="6609" y="12529"/>
                  </a:cubicBezTo>
                  <a:cubicBezTo>
                    <a:pt x="6597" y="11958"/>
                    <a:pt x="6728" y="10922"/>
                    <a:pt x="7597" y="10303"/>
                  </a:cubicBezTo>
                  <a:cubicBezTo>
                    <a:pt x="8391" y="9727"/>
                    <a:pt x="7754" y="8558"/>
                    <a:pt x="6925" y="8558"/>
                  </a:cubicBezTo>
                  <a:cubicBezTo>
                    <a:pt x="6623" y="8558"/>
                    <a:pt x="6295" y="8714"/>
                    <a:pt x="6002" y="9112"/>
                  </a:cubicBezTo>
                  <a:cubicBezTo>
                    <a:pt x="5490" y="9791"/>
                    <a:pt x="5311" y="10612"/>
                    <a:pt x="5240" y="11446"/>
                  </a:cubicBezTo>
                  <a:cubicBezTo>
                    <a:pt x="5180" y="12219"/>
                    <a:pt x="5299" y="13077"/>
                    <a:pt x="5109" y="13827"/>
                  </a:cubicBezTo>
                  <a:cubicBezTo>
                    <a:pt x="4823" y="14910"/>
                    <a:pt x="3966" y="15720"/>
                    <a:pt x="2858" y="15910"/>
                  </a:cubicBezTo>
                  <a:cubicBezTo>
                    <a:pt x="2751" y="15922"/>
                    <a:pt x="2632" y="15934"/>
                    <a:pt x="2513" y="15958"/>
                  </a:cubicBezTo>
                  <a:cubicBezTo>
                    <a:pt x="2442" y="15964"/>
                    <a:pt x="2374" y="15967"/>
                    <a:pt x="2307" y="15967"/>
                  </a:cubicBezTo>
                  <a:cubicBezTo>
                    <a:pt x="718" y="15967"/>
                    <a:pt x="330" y="14375"/>
                    <a:pt x="239" y="13529"/>
                  </a:cubicBezTo>
                  <a:cubicBezTo>
                    <a:pt x="1620" y="8540"/>
                    <a:pt x="5764" y="5528"/>
                    <a:pt x="7085" y="4528"/>
                  </a:cubicBezTo>
                  <a:cubicBezTo>
                    <a:pt x="8490" y="3468"/>
                    <a:pt x="9145" y="2290"/>
                    <a:pt x="9145" y="2290"/>
                  </a:cubicBezTo>
                  <a:cubicBezTo>
                    <a:pt x="9145" y="2290"/>
                    <a:pt x="9859" y="1159"/>
                    <a:pt x="8764" y="242"/>
                  </a:cubicBezTo>
                  <a:cubicBezTo>
                    <a:pt x="8566" y="70"/>
                    <a:pt x="8332" y="0"/>
                    <a:pt x="80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9"/>
            <p:cNvSpPr/>
            <p:nvPr/>
          </p:nvSpPr>
          <p:spPr>
            <a:xfrm>
              <a:off x="3993971" y="1124906"/>
              <a:ext cx="350321" cy="293839"/>
            </a:xfrm>
            <a:custGeom>
              <a:rect b="b" l="l" r="r" t="t"/>
              <a:pathLst>
                <a:path extrusionOk="0" h="5863" w="6990">
                  <a:moveTo>
                    <a:pt x="6015" y="1"/>
                  </a:moveTo>
                  <a:cubicBezTo>
                    <a:pt x="4708" y="1"/>
                    <a:pt x="2379" y="374"/>
                    <a:pt x="893" y="2779"/>
                  </a:cubicBezTo>
                  <a:cubicBezTo>
                    <a:pt x="893" y="2779"/>
                    <a:pt x="0" y="4398"/>
                    <a:pt x="667" y="5315"/>
                  </a:cubicBezTo>
                  <a:cubicBezTo>
                    <a:pt x="982" y="5748"/>
                    <a:pt x="1276" y="5862"/>
                    <a:pt x="1498" y="5862"/>
                  </a:cubicBezTo>
                  <a:cubicBezTo>
                    <a:pt x="1746" y="5862"/>
                    <a:pt x="1905" y="5720"/>
                    <a:pt x="1905" y="5720"/>
                  </a:cubicBezTo>
                  <a:cubicBezTo>
                    <a:pt x="1905" y="5720"/>
                    <a:pt x="2453" y="5279"/>
                    <a:pt x="2846" y="4255"/>
                  </a:cubicBezTo>
                  <a:cubicBezTo>
                    <a:pt x="3227" y="3231"/>
                    <a:pt x="4048" y="505"/>
                    <a:pt x="6989" y="76"/>
                  </a:cubicBezTo>
                  <a:cubicBezTo>
                    <a:pt x="6985" y="76"/>
                    <a:pt x="6604" y="1"/>
                    <a:pt x="60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9"/>
            <p:cNvSpPr/>
            <p:nvPr/>
          </p:nvSpPr>
          <p:spPr>
            <a:xfrm>
              <a:off x="3261238" y="1092030"/>
              <a:ext cx="389714" cy="241115"/>
            </a:xfrm>
            <a:custGeom>
              <a:rect b="b" l="l" r="r" t="t"/>
              <a:pathLst>
                <a:path extrusionOk="0" h="4811" w="7776">
                  <a:moveTo>
                    <a:pt x="6539" y="1"/>
                  </a:moveTo>
                  <a:cubicBezTo>
                    <a:pt x="6396" y="1"/>
                    <a:pt x="6299" y="54"/>
                    <a:pt x="6299" y="54"/>
                  </a:cubicBezTo>
                  <a:cubicBezTo>
                    <a:pt x="6299" y="54"/>
                    <a:pt x="5656" y="328"/>
                    <a:pt x="5037" y="1244"/>
                  </a:cubicBezTo>
                  <a:cubicBezTo>
                    <a:pt x="4441" y="2098"/>
                    <a:pt x="3126" y="4329"/>
                    <a:pt x="489" y="4329"/>
                  </a:cubicBezTo>
                  <a:cubicBezTo>
                    <a:pt x="331" y="4329"/>
                    <a:pt x="168" y="4321"/>
                    <a:pt x="0" y="4304"/>
                  </a:cubicBezTo>
                  <a:lnTo>
                    <a:pt x="0" y="4304"/>
                  </a:lnTo>
                  <a:cubicBezTo>
                    <a:pt x="0" y="4304"/>
                    <a:pt x="1069" y="4810"/>
                    <a:pt x="2519" y="4810"/>
                  </a:cubicBezTo>
                  <a:cubicBezTo>
                    <a:pt x="3737" y="4810"/>
                    <a:pt x="5224" y="4453"/>
                    <a:pt x="6573" y="3137"/>
                  </a:cubicBezTo>
                  <a:cubicBezTo>
                    <a:pt x="6573" y="3137"/>
                    <a:pt x="7775" y="1816"/>
                    <a:pt x="7346" y="780"/>
                  </a:cubicBezTo>
                  <a:cubicBezTo>
                    <a:pt x="7093" y="128"/>
                    <a:pt x="6760" y="1"/>
                    <a:pt x="65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9"/>
            <p:cNvSpPr/>
            <p:nvPr/>
          </p:nvSpPr>
          <p:spPr>
            <a:xfrm>
              <a:off x="3741541" y="1059706"/>
              <a:ext cx="1193498" cy="548887"/>
            </a:xfrm>
            <a:custGeom>
              <a:rect b="b" l="l" r="r" t="t"/>
              <a:pathLst>
                <a:path extrusionOk="0" h="10952" w="23814">
                  <a:moveTo>
                    <a:pt x="10589" y="1"/>
                  </a:moveTo>
                  <a:cubicBezTo>
                    <a:pt x="6356" y="1"/>
                    <a:pt x="1812" y="1363"/>
                    <a:pt x="525" y="5473"/>
                  </a:cubicBezTo>
                  <a:cubicBezTo>
                    <a:pt x="1" y="7104"/>
                    <a:pt x="763" y="8521"/>
                    <a:pt x="2156" y="9414"/>
                  </a:cubicBezTo>
                  <a:cubicBezTo>
                    <a:pt x="3876" y="10512"/>
                    <a:pt x="5808" y="10952"/>
                    <a:pt x="7780" y="10952"/>
                  </a:cubicBezTo>
                  <a:cubicBezTo>
                    <a:pt x="10640" y="10952"/>
                    <a:pt x="13584" y="10027"/>
                    <a:pt x="16086" y="8843"/>
                  </a:cubicBezTo>
                  <a:cubicBezTo>
                    <a:pt x="16539" y="8640"/>
                    <a:pt x="16979" y="8414"/>
                    <a:pt x="17420" y="8176"/>
                  </a:cubicBezTo>
                  <a:cubicBezTo>
                    <a:pt x="17741" y="7997"/>
                    <a:pt x="18075" y="7807"/>
                    <a:pt x="18384" y="7616"/>
                  </a:cubicBezTo>
                  <a:cubicBezTo>
                    <a:pt x="20241" y="6485"/>
                    <a:pt x="21920" y="5009"/>
                    <a:pt x="23111" y="3187"/>
                  </a:cubicBezTo>
                  <a:cubicBezTo>
                    <a:pt x="23385" y="2770"/>
                    <a:pt x="23635" y="2342"/>
                    <a:pt x="23730" y="1865"/>
                  </a:cubicBezTo>
                  <a:cubicBezTo>
                    <a:pt x="23813" y="1389"/>
                    <a:pt x="23706" y="842"/>
                    <a:pt x="23373" y="496"/>
                  </a:cubicBezTo>
                  <a:cubicBezTo>
                    <a:pt x="23117" y="241"/>
                    <a:pt x="22762" y="126"/>
                    <a:pt x="22395" y="126"/>
                  </a:cubicBezTo>
                  <a:cubicBezTo>
                    <a:pt x="22079" y="126"/>
                    <a:pt x="21755" y="211"/>
                    <a:pt x="21480" y="365"/>
                  </a:cubicBezTo>
                  <a:cubicBezTo>
                    <a:pt x="21432" y="377"/>
                    <a:pt x="21396" y="401"/>
                    <a:pt x="21349" y="425"/>
                  </a:cubicBezTo>
                  <a:cubicBezTo>
                    <a:pt x="20825" y="758"/>
                    <a:pt x="20432" y="1294"/>
                    <a:pt x="20063" y="1794"/>
                  </a:cubicBezTo>
                  <a:cubicBezTo>
                    <a:pt x="18801" y="3592"/>
                    <a:pt x="17622" y="5461"/>
                    <a:pt x="16122" y="7057"/>
                  </a:cubicBezTo>
                  <a:cubicBezTo>
                    <a:pt x="14324" y="8985"/>
                    <a:pt x="12086" y="10426"/>
                    <a:pt x="9407" y="10438"/>
                  </a:cubicBezTo>
                  <a:cubicBezTo>
                    <a:pt x="8502" y="10438"/>
                    <a:pt x="7573" y="10319"/>
                    <a:pt x="6728" y="10009"/>
                  </a:cubicBezTo>
                  <a:cubicBezTo>
                    <a:pt x="5156" y="9426"/>
                    <a:pt x="4001" y="8164"/>
                    <a:pt x="3858" y="6449"/>
                  </a:cubicBezTo>
                  <a:cubicBezTo>
                    <a:pt x="3620" y="3651"/>
                    <a:pt x="5156" y="1389"/>
                    <a:pt x="7895" y="627"/>
                  </a:cubicBezTo>
                  <a:cubicBezTo>
                    <a:pt x="8636" y="423"/>
                    <a:pt x="9430" y="292"/>
                    <a:pt x="10212" y="292"/>
                  </a:cubicBezTo>
                  <a:cubicBezTo>
                    <a:pt x="11529" y="292"/>
                    <a:pt x="12812" y="664"/>
                    <a:pt x="13753" y="1687"/>
                  </a:cubicBezTo>
                  <a:cubicBezTo>
                    <a:pt x="14086" y="2032"/>
                    <a:pt x="14265" y="2473"/>
                    <a:pt x="14515" y="2866"/>
                  </a:cubicBezTo>
                  <a:cubicBezTo>
                    <a:pt x="14646" y="3056"/>
                    <a:pt x="14777" y="3247"/>
                    <a:pt x="14979" y="3401"/>
                  </a:cubicBezTo>
                  <a:cubicBezTo>
                    <a:pt x="15315" y="3675"/>
                    <a:pt x="15844" y="3891"/>
                    <a:pt x="16324" y="3891"/>
                  </a:cubicBezTo>
                  <a:cubicBezTo>
                    <a:pt x="16762" y="3891"/>
                    <a:pt x="17160" y="3712"/>
                    <a:pt x="17336" y="3235"/>
                  </a:cubicBezTo>
                  <a:cubicBezTo>
                    <a:pt x="17991" y="1496"/>
                    <a:pt x="15253" y="556"/>
                    <a:pt x="15253" y="556"/>
                  </a:cubicBezTo>
                  <a:cubicBezTo>
                    <a:pt x="13895" y="215"/>
                    <a:pt x="12266" y="1"/>
                    <a:pt x="105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9"/>
            <p:cNvSpPr/>
            <p:nvPr/>
          </p:nvSpPr>
          <p:spPr>
            <a:xfrm>
              <a:off x="2977185" y="662092"/>
              <a:ext cx="1065197" cy="814059"/>
            </a:xfrm>
            <a:custGeom>
              <a:rect b="b" l="l" r="r" t="t"/>
              <a:pathLst>
                <a:path extrusionOk="0" h="16243" w="21254">
                  <a:moveTo>
                    <a:pt x="19233" y="1"/>
                  </a:moveTo>
                  <a:cubicBezTo>
                    <a:pt x="18357" y="1"/>
                    <a:pt x="17920" y="751"/>
                    <a:pt x="17920" y="751"/>
                  </a:cubicBezTo>
                  <a:cubicBezTo>
                    <a:pt x="17920" y="751"/>
                    <a:pt x="17194" y="1870"/>
                    <a:pt x="16896" y="3596"/>
                  </a:cubicBezTo>
                  <a:cubicBezTo>
                    <a:pt x="16265" y="7204"/>
                    <a:pt x="14896" y="11883"/>
                    <a:pt x="11526" y="13895"/>
                  </a:cubicBezTo>
                  <a:cubicBezTo>
                    <a:pt x="10441" y="14544"/>
                    <a:pt x="9209" y="14972"/>
                    <a:pt x="7938" y="14972"/>
                  </a:cubicBezTo>
                  <a:cubicBezTo>
                    <a:pt x="7856" y="14972"/>
                    <a:pt x="7774" y="14970"/>
                    <a:pt x="7692" y="14967"/>
                  </a:cubicBezTo>
                  <a:cubicBezTo>
                    <a:pt x="5823" y="14883"/>
                    <a:pt x="4287" y="13990"/>
                    <a:pt x="3585" y="12240"/>
                  </a:cubicBezTo>
                  <a:cubicBezTo>
                    <a:pt x="2954" y="10681"/>
                    <a:pt x="2930" y="8907"/>
                    <a:pt x="3859" y="7454"/>
                  </a:cubicBezTo>
                  <a:cubicBezTo>
                    <a:pt x="4275" y="6799"/>
                    <a:pt x="4823" y="6263"/>
                    <a:pt x="5454" y="5799"/>
                  </a:cubicBezTo>
                  <a:cubicBezTo>
                    <a:pt x="6603" y="4933"/>
                    <a:pt x="8025" y="4242"/>
                    <a:pt x="9460" y="4242"/>
                  </a:cubicBezTo>
                  <a:cubicBezTo>
                    <a:pt x="10078" y="4242"/>
                    <a:pt x="10698" y="4370"/>
                    <a:pt x="11300" y="4668"/>
                  </a:cubicBezTo>
                  <a:cubicBezTo>
                    <a:pt x="11729" y="4882"/>
                    <a:pt x="12062" y="5216"/>
                    <a:pt x="12431" y="5501"/>
                  </a:cubicBezTo>
                  <a:cubicBezTo>
                    <a:pt x="12622" y="5632"/>
                    <a:pt x="12812" y="5751"/>
                    <a:pt x="13050" y="5835"/>
                  </a:cubicBezTo>
                  <a:cubicBezTo>
                    <a:pt x="13251" y="5898"/>
                    <a:pt x="13489" y="5933"/>
                    <a:pt x="13731" y="5933"/>
                  </a:cubicBezTo>
                  <a:cubicBezTo>
                    <a:pt x="14450" y="5933"/>
                    <a:pt x="15211" y="5624"/>
                    <a:pt x="15193" y="4823"/>
                  </a:cubicBezTo>
                  <a:cubicBezTo>
                    <a:pt x="15183" y="3165"/>
                    <a:pt x="12896" y="3071"/>
                    <a:pt x="12379" y="3071"/>
                  </a:cubicBezTo>
                  <a:cubicBezTo>
                    <a:pt x="12313" y="3071"/>
                    <a:pt x="12276" y="3072"/>
                    <a:pt x="12276" y="3072"/>
                  </a:cubicBezTo>
                  <a:cubicBezTo>
                    <a:pt x="7490" y="3668"/>
                    <a:pt x="1358" y="6335"/>
                    <a:pt x="406" y="11633"/>
                  </a:cubicBezTo>
                  <a:cubicBezTo>
                    <a:pt x="1" y="13848"/>
                    <a:pt x="989" y="15610"/>
                    <a:pt x="3263" y="16074"/>
                  </a:cubicBezTo>
                  <a:cubicBezTo>
                    <a:pt x="3839" y="16189"/>
                    <a:pt x="4418" y="16243"/>
                    <a:pt x="4995" y="16243"/>
                  </a:cubicBezTo>
                  <a:cubicBezTo>
                    <a:pt x="8423" y="16243"/>
                    <a:pt x="11798" y="14348"/>
                    <a:pt x="14336" y="12157"/>
                  </a:cubicBezTo>
                  <a:cubicBezTo>
                    <a:pt x="16979" y="9847"/>
                    <a:pt x="19218" y="6942"/>
                    <a:pt x="20373" y="3608"/>
                  </a:cubicBezTo>
                  <a:cubicBezTo>
                    <a:pt x="20373" y="3596"/>
                    <a:pt x="21254" y="679"/>
                    <a:pt x="19920" y="144"/>
                  </a:cubicBezTo>
                  <a:cubicBezTo>
                    <a:pt x="19667" y="42"/>
                    <a:pt x="19438" y="1"/>
                    <a:pt x="192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9"/>
            <p:cNvSpPr/>
            <p:nvPr/>
          </p:nvSpPr>
          <p:spPr>
            <a:xfrm>
              <a:off x="5390780" y="743479"/>
              <a:ext cx="1139171" cy="705554"/>
            </a:xfrm>
            <a:custGeom>
              <a:rect b="b" l="l" r="r" t="t"/>
              <a:pathLst>
                <a:path extrusionOk="0" h="14078" w="22730">
                  <a:moveTo>
                    <a:pt x="5863" y="0"/>
                  </a:moveTo>
                  <a:cubicBezTo>
                    <a:pt x="4828" y="0"/>
                    <a:pt x="3746" y="154"/>
                    <a:pt x="2668" y="544"/>
                  </a:cubicBezTo>
                  <a:cubicBezTo>
                    <a:pt x="1025" y="1139"/>
                    <a:pt x="1" y="2425"/>
                    <a:pt x="215" y="4187"/>
                  </a:cubicBezTo>
                  <a:cubicBezTo>
                    <a:pt x="358" y="5401"/>
                    <a:pt x="929" y="6592"/>
                    <a:pt x="1608" y="7580"/>
                  </a:cubicBezTo>
                  <a:cubicBezTo>
                    <a:pt x="2370" y="8699"/>
                    <a:pt x="3787" y="9521"/>
                    <a:pt x="4942" y="10140"/>
                  </a:cubicBezTo>
                  <a:cubicBezTo>
                    <a:pt x="6799" y="11128"/>
                    <a:pt x="8847" y="11724"/>
                    <a:pt x="10931" y="11962"/>
                  </a:cubicBezTo>
                  <a:cubicBezTo>
                    <a:pt x="11302" y="12001"/>
                    <a:pt x="11894" y="12053"/>
                    <a:pt x="12548" y="12053"/>
                  </a:cubicBezTo>
                  <a:cubicBezTo>
                    <a:pt x="14241" y="12053"/>
                    <a:pt x="16347" y="11706"/>
                    <a:pt x="16098" y="9902"/>
                  </a:cubicBezTo>
                  <a:cubicBezTo>
                    <a:pt x="16009" y="9245"/>
                    <a:pt x="15445" y="9004"/>
                    <a:pt x="14850" y="9004"/>
                  </a:cubicBezTo>
                  <a:cubicBezTo>
                    <a:pt x="14485" y="9004"/>
                    <a:pt x="14109" y="9095"/>
                    <a:pt x="13824" y="9235"/>
                  </a:cubicBezTo>
                  <a:cubicBezTo>
                    <a:pt x="13610" y="9342"/>
                    <a:pt x="13419" y="9485"/>
                    <a:pt x="13264" y="9652"/>
                  </a:cubicBezTo>
                  <a:cubicBezTo>
                    <a:pt x="12931" y="9973"/>
                    <a:pt x="12657" y="10366"/>
                    <a:pt x="12264" y="10628"/>
                  </a:cubicBezTo>
                  <a:cubicBezTo>
                    <a:pt x="11499" y="11150"/>
                    <a:pt x="10654" y="11362"/>
                    <a:pt x="9795" y="11362"/>
                  </a:cubicBezTo>
                  <a:cubicBezTo>
                    <a:pt x="8596" y="11362"/>
                    <a:pt x="7373" y="10947"/>
                    <a:pt x="6311" y="10378"/>
                  </a:cubicBezTo>
                  <a:cubicBezTo>
                    <a:pt x="4918" y="9640"/>
                    <a:pt x="3858" y="8378"/>
                    <a:pt x="3501" y="6806"/>
                  </a:cubicBezTo>
                  <a:cubicBezTo>
                    <a:pt x="3192" y="5401"/>
                    <a:pt x="3382" y="3389"/>
                    <a:pt x="4501" y="2353"/>
                  </a:cubicBezTo>
                  <a:cubicBezTo>
                    <a:pt x="4894" y="1984"/>
                    <a:pt x="5359" y="1675"/>
                    <a:pt x="5871" y="1425"/>
                  </a:cubicBezTo>
                  <a:cubicBezTo>
                    <a:pt x="6654" y="1041"/>
                    <a:pt x="7491" y="872"/>
                    <a:pt x="8333" y="872"/>
                  </a:cubicBezTo>
                  <a:cubicBezTo>
                    <a:pt x="9321" y="872"/>
                    <a:pt x="10315" y="1104"/>
                    <a:pt x="11240" y="1496"/>
                  </a:cubicBezTo>
                  <a:cubicBezTo>
                    <a:pt x="12121" y="1865"/>
                    <a:pt x="12848" y="2461"/>
                    <a:pt x="13550" y="3092"/>
                  </a:cubicBezTo>
                  <a:cubicBezTo>
                    <a:pt x="16467" y="5913"/>
                    <a:pt x="17551" y="9521"/>
                    <a:pt x="17979" y="10842"/>
                  </a:cubicBezTo>
                  <a:cubicBezTo>
                    <a:pt x="18527" y="12509"/>
                    <a:pt x="19420" y="13509"/>
                    <a:pt x="19420" y="13509"/>
                  </a:cubicBezTo>
                  <a:cubicBezTo>
                    <a:pt x="19420" y="13509"/>
                    <a:pt x="19877" y="14077"/>
                    <a:pt x="20617" y="14077"/>
                  </a:cubicBezTo>
                  <a:cubicBezTo>
                    <a:pt x="20876" y="14077"/>
                    <a:pt x="21170" y="14008"/>
                    <a:pt x="21492" y="13819"/>
                  </a:cubicBezTo>
                  <a:cubicBezTo>
                    <a:pt x="22730" y="13105"/>
                    <a:pt x="21432" y="10354"/>
                    <a:pt x="21432" y="10354"/>
                  </a:cubicBezTo>
                  <a:cubicBezTo>
                    <a:pt x="19170" y="6032"/>
                    <a:pt x="15098" y="3318"/>
                    <a:pt x="12729" y="2008"/>
                  </a:cubicBezTo>
                  <a:cubicBezTo>
                    <a:pt x="12136" y="1643"/>
                    <a:pt x="9252" y="0"/>
                    <a:pt x="58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9"/>
            <p:cNvSpPr/>
            <p:nvPr/>
          </p:nvSpPr>
          <p:spPr>
            <a:xfrm>
              <a:off x="4400304" y="662343"/>
              <a:ext cx="599756" cy="413119"/>
            </a:xfrm>
            <a:custGeom>
              <a:rect b="b" l="l" r="r" t="t"/>
              <a:pathLst>
                <a:path extrusionOk="0" h="8243" w="11967">
                  <a:moveTo>
                    <a:pt x="7163" y="1"/>
                  </a:moveTo>
                  <a:cubicBezTo>
                    <a:pt x="7058" y="1"/>
                    <a:pt x="6953" y="3"/>
                    <a:pt x="6846" y="8"/>
                  </a:cubicBezTo>
                  <a:cubicBezTo>
                    <a:pt x="5251" y="55"/>
                    <a:pt x="3691" y="531"/>
                    <a:pt x="2298" y="1317"/>
                  </a:cubicBezTo>
                  <a:cubicBezTo>
                    <a:pt x="1667" y="1674"/>
                    <a:pt x="1000" y="2103"/>
                    <a:pt x="572" y="2698"/>
                  </a:cubicBezTo>
                  <a:cubicBezTo>
                    <a:pt x="250" y="3127"/>
                    <a:pt x="0" y="4068"/>
                    <a:pt x="524" y="4461"/>
                  </a:cubicBezTo>
                  <a:cubicBezTo>
                    <a:pt x="636" y="4544"/>
                    <a:pt x="758" y="4579"/>
                    <a:pt x="883" y="4579"/>
                  </a:cubicBezTo>
                  <a:cubicBezTo>
                    <a:pt x="1294" y="4579"/>
                    <a:pt x="1738" y="4199"/>
                    <a:pt x="1929" y="3889"/>
                  </a:cubicBezTo>
                  <a:cubicBezTo>
                    <a:pt x="2024" y="3746"/>
                    <a:pt x="2096" y="3579"/>
                    <a:pt x="2143" y="3401"/>
                  </a:cubicBezTo>
                  <a:cubicBezTo>
                    <a:pt x="2227" y="3067"/>
                    <a:pt x="2274" y="2698"/>
                    <a:pt x="2429" y="2389"/>
                  </a:cubicBezTo>
                  <a:cubicBezTo>
                    <a:pt x="3108" y="901"/>
                    <a:pt x="4608" y="389"/>
                    <a:pt x="5953" y="365"/>
                  </a:cubicBezTo>
                  <a:cubicBezTo>
                    <a:pt x="5981" y="364"/>
                    <a:pt x="6008" y="364"/>
                    <a:pt x="6035" y="364"/>
                  </a:cubicBezTo>
                  <a:cubicBezTo>
                    <a:pt x="8086" y="364"/>
                    <a:pt x="9478" y="2130"/>
                    <a:pt x="9466" y="4139"/>
                  </a:cubicBezTo>
                  <a:cubicBezTo>
                    <a:pt x="9454" y="5901"/>
                    <a:pt x="8156" y="7342"/>
                    <a:pt x="6501" y="7818"/>
                  </a:cubicBezTo>
                  <a:cubicBezTo>
                    <a:pt x="6358" y="7866"/>
                    <a:pt x="6227" y="7889"/>
                    <a:pt x="6073" y="7925"/>
                  </a:cubicBezTo>
                  <a:cubicBezTo>
                    <a:pt x="5968" y="7937"/>
                    <a:pt x="5868" y="7942"/>
                    <a:pt x="5773" y="7942"/>
                  </a:cubicBezTo>
                  <a:cubicBezTo>
                    <a:pt x="4521" y="7942"/>
                    <a:pt x="4048" y="6997"/>
                    <a:pt x="4048" y="6997"/>
                  </a:cubicBezTo>
                  <a:cubicBezTo>
                    <a:pt x="4048" y="6997"/>
                    <a:pt x="2655" y="4937"/>
                    <a:pt x="4489" y="3782"/>
                  </a:cubicBezTo>
                  <a:cubicBezTo>
                    <a:pt x="4898" y="3535"/>
                    <a:pt x="5383" y="3351"/>
                    <a:pt x="5883" y="3351"/>
                  </a:cubicBezTo>
                  <a:cubicBezTo>
                    <a:pt x="6227" y="3351"/>
                    <a:pt x="6578" y="3438"/>
                    <a:pt x="6918" y="3651"/>
                  </a:cubicBezTo>
                  <a:cubicBezTo>
                    <a:pt x="7096" y="3770"/>
                    <a:pt x="7239" y="3937"/>
                    <a:pt x="7394" y="4068"/>
                  </a:cubicBezTo>
                  <a:cubicBezTo>
                    <a:pt x="7466" y="4139"/>
                    <a:pt x="7561" y="4199"/>
                    <a:pt x="7668" y="4246"/>
                  </a:cubicBezTo>
                  <a:cubicBezTo>
                    <a:pt x="7787" y="4303"/>
                    <a:pt x="7939" y="4339"/>
                    <a:pt x="8085" y="4339"/>
                  </a:cubicBezTo>
                  <a:cubicBezTo>
                    <a:pt x="8333" y="4339"/>
                    <a:pt x="8561" y="4234"/>
                    <a:pt x="8561" y="3949"/>
                  </a:cubicBezTo>
                  <a:cubicBezTo>
                    <a:pt x="8537" y="3163"/>
                    <a:pt x="7335" y="3044"/>
                    <a:pt x="7335" y="3044"/>
                  </a:cubicBezTo>
                  <a:cubicBezTo>
                    <a:pt x="7203" y="3029"/>
                    <a:pt x="7069" y="3022"/>
                    <a:pt x="6933" y="3022"/>
                  </a:cubicBezTo>
                  <a:cubicBezTo>
                    <a:pt x="6202" y="3022"/>
                    <a:pt x="5415" y="3223"/>
                    <a:pt x="4763" y="3484"/>
                  </a:cubicBezTo>
                  <a:cubicBezTo>
                    <a:pt x="4275" y="3687"/>
                    <a:pt x="3810" y="3949"/>
                    <a:pt x="3406" y="4282"/>
                  </a:cubicBezTo>
                  <a:cubicBezTo>
                    <a:pt x="2989" y="4603"/>
                    <a:pt x="2727" y="4961"/>
                    <a:pt x="2548" y="5484"/>
                  </a:cubicBezTo>
                  <a:cubicBezTo>
                    <a:pt x="2394" y="5913"/>
                    <a:pt x="2322" y="6389"/>
                    <a:pt x="2441" y="6818"/>
                  </a:cubicBezTo>
                  <a:cubicBezTo>
                    <a:pt x="2584" y="7413"/>
                    <a:pt x="3084" y="7794"/>
                    <a:pt x="3632" y="7985"/>
                  </a:cubicBezTo>
                  <a:cubicBezTo>
                    <a:pt x="4170" y="8171"/>
                    <a:pt x="4705" y="8243"/>
                    <a:pt x="5205" y="8243"/>
                  </a:cubicBezTo>
                  <a:cubicBezTo>
                    <a:pt x="5857" y="8243"/>
                    <a:pt x="6448" y="8121"/>
                    <a:pt x="6906" y="7973"/>
                  </a:cubicBezTo>
                  <a:cubicBezTo>
                    <a:pt x="8180" y="7651"/>
                    <a:pt x="9763" y="6973"/>
                    <a:pt x="10954" y="5449"/>
                  </a:cubicBezTo>
                  <a:cubicBezTo>
                    <a:pt x="11740" y="4437"/>
                    <a:pt x="11966" y="3222"/>
                    <a:pt x="11264" y="2103"/>
                  </a:cubicBezTo>
                  <a:cubicBezTo>
                    <a:pt x="10764" y="1246"/>
                    <a:pt x="10061" y="686"/>
                    <a:pt x="9263" y="377"/>
                  </a:cubicBezTo>
                  <a:cubicBezTo>
                    <a:pt x="8616" y="115"/>
                    <a:pt x="7913" y="1"/>
                    <a:pt x="71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 name="Shape 298"/>
        <p:cNvGrpSpPr/>
        <p:nvPr/>
      </p:nvGrpSpPr>
      <p:grpSpPr>
        <a:xfrm>
          <a:off x="0" y="0"/>
          <a:ext cx="0" cy="0"/>
          <a:chOff x="0" y="0"/>
          <a:chExt cx="0" cy="0"/>
        </a:xfrm>
      </p:grpSpPr>
      <p:grpSp>
        <p:nvGrpSpPr>
          <p:cNvPr id="299" name="Google Shape;299;p40"/>
          <p:cNvGrpSpPr/>
          <p:nvPr/>
        </p:nvGrpSpPr>
        <p:grpSpPr>
          <a:xfrm>
            <a:off x="1363606" y="535000"/>
            <a:ext cx="6416788" cy="1260894"/>
            <a:chOff x="1363606" y="535000"/>
            <a:chExt cx="6416788" cy="1260894"/>
          </a:xfrm>
        </p:grpSpPr>
        <p:grpSp>
          <p:nvGrpSpPr>
            <p:cNvPr id="300" name="Google Shape;300;p40"/>
            <p:cNvGrpSpPr/>
            <p:nvPr/>
          </p:nvGrpSpPr>
          <p:grpSpPr>
            <a:xfrm flipH="1" rot="10800000">
              <a:off x="1363606" y="535000"/>
              <a:ext cx="2077263" cy="1260894"/>
              <a:chOff x="1346041" y="635950"/>
              <a:chExt cx="2077263" cy="1260894"/>
            </a:xfrm>
          </p:grpSpPr>
          <p:sp>
            <p:nvSpPr>
              <p:cNvPr id="301" name="Google Shape;301;p40"/>
              <p:cNvSpPr/>
              <p:nvPr/>
            </p:nvSpPr>
            <p:spPr>
              <a:xfrm>
                <a:off x="1346041" y="635950"/>
                <a:ext cx="2077263" cy="1260894"/>
              </a:xfrm>
              <a:custGeom>
                <a:rect b="b" l="l" r="r" t="t"/>
                <a:pathLst>
                  <a:path extrusionOk="0" h="22622" w="37267">
                    <a:moveTo>
                      <a:pt x="21086" y="3727"/>
                    </a:moveTo>
                    <a:cubicBezTo>
                      <a:pt x="21110" y="3917"/>
                      <a:pt x="21146" y="4096"/>
                      <a:pt x="21205" y="4263"/>
                    </a:cubicBezTo>
                    <a:lnTo>
                      <a:pt x="20955" y="4263"/>
                    </a:lnTo>
                    <a:cubicBezTo>
                      <a:pt x="21015" y="4096"/>
                      <a:pt x="21063" y="3917"/>
                      <a:pt x="21086" y="3727"/>
                    </a:cubicBezTo>
                    <a:close/>
                    <a:moveTo>
                      <a:pt x="14074" y="0"/>
                    </a:moveTo>
                    <a:cubicBezTo>
                      <a:pt x="9633" y="0"/>
                      <a:pt x="5608" y="1334"/>
                      <a:pt x="3560" y="2143"/>
                    </a:cubicBezTo>
                    <a:cubicBezTo>
                      <a:pt x="3453" y="2179"/>
                      <a:pt x="3334" y="2203"/>
                      <a:pt x="3203" y="2250"/>
                    </a:cubicBezTo>
                    <a:cubicBezTo>
                      <a:pt x="2906" y="2370"/>
                      <a:pt x="2620" y="2500"/>
                      <a:pt x="2346" y="2667"/>
                    </a:cubicBezTo>
                    <a:cubicBezTo>
                      <a:pt x="2251" y="2715"/>
                      <a:pt x="2203" y="2739"/>
                      <a:pt x="2203" y="2739"/>
                    </a:cubicBezTo>
                    <a:cubicBezTo>
                      <a:pt x="2036" y="2834"/>
                      <a:pt x="1894" y="2941"/>
                      <a:pt x="1774" y="3072"/>
                    </a:cubicBezTo>
                    <a:cubicBezTo>
                      <a:pt x="346" y="4227"/>
                      <a:pt x="0" y="6060"/>
                      <a:pt x="858" y="7882"/>
                    </a:cubicBezTo>
                    <a:cubicBezTo>
                      <a:pt x="1191" y="8549"/>
                      <a:pt x="1632" y="9192"/>
                      <a:pt x="2275" y="9918"/>
                    </a:cubicBezTo>
                    <a:cubicBezTo>
                      <a:pt x="2572" y="10263"/>
                      <a:pt x="2882" y="10537"/>
                      <a:pt x="3179" y="10835"/>
                    </a:cubicBezTo>
                    <a:cubicBezTo>
                      <a:pt x="3620" y="11252"/>
                      <a:pt x="3989" y="11609"/>
                      <a:pt x="4251" y="12014"/>
                    </a:cubicBezTo>
                    <a:lnTo>
                      <a:pt x="4287" y="12049"/>
                    </a:lnTo>
                    <a:cubicBezTo>
                      <a:pt x="4715" y="12895"/>
                      <a:pt x="4465" y="13573"/>
                      <a:pt x="4287" y="14085"/>
                    </a:cubicBezTo>
                    <a:cubicBezTo>
                      <a:pt x="4275" y="14145"/>
                      <a:pt x="4251" y="14192"/>
                      <a:pt x="4239" y="14228"/>
                    </a:cubicBezTo>
                    <a:cubicBezTo>
                      <a:pt x="3953" y="15062"/>
                      <a:pt x="4037" y="15776"/>
                      <a:pt x="4072" y="16097"/>
                    </a:cubicBezTo>
                    <a:cubicBezTo>
                      <a:pt x="3025" y="16538"/>
                      <a:pt x="2144" y="17538"/>
                      <a:pt x="2227" y="18955"/>
                    </a:cubicBezTo>
                    <a:cubicBezTo>
                      <a:pt x="2382" y="21300"/>
                      <a:pt x="5620" y="21693"/>
                      <a:pt x="7013" y="21729"/>
                    </a:cubicBezTo>
                    <a:cubicBezTo>
                      <a:pt x="7025" y="21729"/>
                      <a:pt x="7037" y="21753"/>
                      <a:pt x="7073" y="21753"/>
                    </a:cubicBezTo>
                    <a:cubicBezTo>
                      <a:pt x="10799" y="21753"/>
                      <a:pt x="14764" y="20777"/>
                      <a:pt x="18515" y="18991"/>
                    </a:cubicBezTo>
                    <a:cubicBezTo>
                      <a:pt x="18848" y="18848"/>
                      <a:pt x="19181" y="18669"/>
                      <a:pt x="19551" y="18479"/>
                    </a:cubicBezTo>
                    <a:cubicBezTo>
                      <a:pt x="19717" y="18860"/>
                      <a:pt x="20051" y="19157"/>
                      <a:pt x="20443" y="19288"/>
                    </a:cubicBezTo>
                    <a:cubicBezTo>
                      <a:pt x="20301" y="19526"/>
                      <a:pt x="20170" y="19812"/>
                      <a:pt x="20122" y="20122"/>
                    </a:cubicBezTo>
                    <a:cubicBezTo>
                      <a:pt x="20039" y="20657"/>
                      <a:pt x="20146" y="21193"/>
                      <a:pt x="20479" y="21634"/>
                    </a:cubicBezTo>
                    <a:cubicBezTo>
                      <a:pt x="20955" y="22253"/>
                      <a:pt x="21658" y="22622"/>
                      <a:pt x="22420" y="22622"/>
                    </a:cubicBezTo>
                    <a:cubicBezTo>
                      <a:pt x="22694" y="22622"/>
                      <a:pt x="22920" y="22586"/>
                      <a:pt x="23051" y="22539"/>
                    </a:cubicBezTo>
                    <a:cubicBezTo>
                      <a:pt x="23265" y="22479"/>
                      <a:pt x="24003" y="22229"/>
                      <a:pt x="24718" y="21586"/>
                    </a:cubicBezTo>
                    <a:cubicBezTo>
                      <a:pt x="24754" y="21550"/>
                      <a:pt x="24801" y="21515"/>
                      <a:pt x="24837" y="21479"/>
                    </a:cubicBezTo>
                    <a:cubicBezTo>
                      <a:pt x="25289" y="21074"/>
                      <a:pt x="25944" y="20467"/>
                      <a:pt x="27266" y="20336"/>
                    </a:cubicBezTo>
                    <a:lnTo>
                      <a:pt x="27337" y="20336"/>
                    </a:lnTo>
                    <a:cubicBezTo>
                      <a:pt x="27375" y="20335"/>
                      <a:pt x="27413" y="20335"/>
                      <a:pt x="27452" y="20335"/>
                    </a:cubicBezTo>
                    <a:cubicBezTo>
                      <a:pt x="28009" y="20335"/>
                      <a:pt x="28569" y="20414"/>
                      <a:pt x="29171" y="20515"/>
                    </a:cubicBezTo>
                    <a:cubicBezTo>
                      <a:pt x="29599" y="20586"/>
                      <a:pt x="30028" y="20657"/>
                      <a:pt x="30528" y="20705"/>
                    </a:cubicBezTo>
                    <a:cubicBezTo>
                      <a:pt x="31028" y="20753"/>
                      <a:pt x="31492" y="20777"/>
                      <a:pt x="31921" y="20777"/>
                    </a:cubicBezTo>
                    <a:cubicBezTo>
                      <a:pt x="32350" y="20777"/>
                      <a:pt x="32755" y="20753"/>
                      <a:pt x="33147" y="20705"/>
                    </a:cubicBezTo>
                    <a:cubicBezTo>
                      <a:pt x="35255" y="20455"/>
                      <a:pt x="36707" y="19395"/>
                      <a:pt x="37136" y="17800"/>
                    </a:cubicBezTo>
                    <a:cubicBezTo>
                      <a:pt x="37219" y="17609"/>
                      <a:pt x="37267" y="17407"/>
                      <a:pt x="37255" y="17181"/>
                    </a:cubicBezTo>
                    <a:lnTo>
                      <a:pt x="37255" y="17050"/>
                    </a:lnTo>
                    <a:cubicBezTo>
                      <a:pt x="37243" y="16752"/>
                      <a:pt x="37219" y="16455"/>
                      <a:pt x="37184" y="16169"/>
                    </a:cubicBezTo>
                    <a:cubicBezTo>
                      <a:pt x="37160" y="16038"/>
                      <a:pt x="37112" y="15919"/>
                      <a:pt x="37100" y="15812"/>
                    </a:cubicBezTo>
                    <a:cubicBezTo>
                      <a:pt x="36779" y="13276"/>
                      <a:pt x="35660" y="8668"/>
                      <a:pt x="31981" y="5108"/>
                    </a:cubicBezTo>
                    <a:lnTo>
                      <a:pt x="31945" y="5060"/>
                    </a:lnTo>
                    <a:cubicBezTo>
                      <a:pt x="31743" y="4882"/>
                      <a:pt x="30981" y="4263"/>
                      <a:pt x="30052" y="3834"/>
                    </a:cubicBezTo>
                    <a:cubicBezTo>
                      <a:pt x="30254" y="3572"/>
                      <a:pt x="30385" y="3239"/>
                      <a:pt x="30385" y="2881"/>
                    </a:cubicBezTo>
                    <a:cubicBezTo>
                      <a:pt x="30385" y="2191"/>
                      <a:pt x="29945" y="1631"/>
                      <a:pt x="29314" y="1453"/>
                    </a:cubicBezTo>
                    <a:lnTo>
                      <a:pt x="29230" y="1405"/>
                    </a:lnTo>
                    <a:cubicBezTo>
                      <a:pt x="29147" y="1357"/>
                      <a:pt x="29016" y="1298"/>
                      <a:pt x="28897" y="1250"/>
                    </a:cubicBezTo>
                    <a:cubicBezTo>
                      <a:pt x="28373" y="1048"/>
                      <a:pt x="27802" y="881"/>
                      <a:pt x="27230" y="762"/>
                    </a:cubicBezTo>
                    <a:cubicBezTo>
                      <a:pt x="26420" y="595"/>
                      <a:pt x="25658" y="512"/>
                      <a:pt x="25004" y="512"/>
                    </a:cubicBezTo>
                    <a:cubicBezTo>
                      <a:pt x="24230" y="512"/>
                      <a:pt x="23575" y="631"/>
                      <a:pt x="23027" y="869"/>
                    </a:cubicBezTo>
                    <a:cubicBezTo>
                      <a:pt x="22849" y="941"/>
                      <a:pt x="22646" y="1048"/>
                      <a:pt x="22444" y="1179"/>
                    </a:cubicBezTo>
                    <a:cubicBezTo>
                      <a:pt x="21872" y="1548"/>
                      <a:pt x="21253" y="2250"/>
                      <a:pt x="21098" y="3120"/>
                    </a:cubicBezTo>
                    <a:cubicBezTo>
                      <a:pt x="20908" y="1096"/>
                      <a:pt x="18027" y="393"/>
                      <a:pt x="17086" y="226"/>
                    </a:cubicBezTo>
                    <a:cubicBezTo>
                      <a:pt x="17074" y="226"/>
                      <a:pt x="17038" y="226"/>
                      <a:pt x="17026" y="214"/>
                    </a:cubicBezTo>
                    <a:cubicBezTo>
                      <a:pt x="16086" y="84"/>
                      <a:pt x="15086" y="0"/>
                      <a:pt x="14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40"/>
              <p:cNvSpPr/>
              <p:nvPr/>
            </p:nvSpPr>
            <p:spPr>
              <a:xfrm>
                <a:off x="1441577" y="735999"/>
                <a:ext cx="1008838" cy="830377"/>
              </a:xfrm>
              <a:custGeom>
                <a:rect b="b" l="l" r="r" t="t"/>
                <a:pathLst>
                  <a:path extrusionOk="0" h="14898" w="18099">
                    <a:moveTo>
                      <a:pt x="1203" y="2583"/>
                    </a:moveTo>
                    <a:lnTo>
                      <a:pt x="1203" y="2583"/>
                    </a:lnTo>
                    <a:cubicBezTo>
                      <a:pt x="1187" y="2587"/>
                      <a:pt x="1173" y="2593"/>
                      <a:pt x="1156" y="2599"/>
                    </a:cubicBezTo>
                    <a:cubicBezTo>
                      <a:pt x="1156" y="2599"/>
                      <a:pt x="1173" y="2594"/>
                      <a:pt x="1203" y="2583"/>
                    </a:cubicBezTo>
                    <a:close/>
                    <a:moveTo>
                      <a:pt x="12367" y="0"/>
                    </a:moveTo>
                    <a:cubicBezTo>
                      <a:pt x="8077" y="0"/>
                      <a:pt x="4203" y="1318"/>
                      <a:pt x="2335" y="2075"/>
                    </a:cubicBezTo>
                    <a:cubicBezTo>
                      <a:pt x="2227" y="2110"/>
                      <a:pt x="2132" y="2122"/>
                      <a:pt x="2037" y="2170"/>
                    </a:cubicBezTo>
                    <a:cubicBezTo>
                      <a:pt x="1799" y="2253"/>
                      <a:pt x="1561" y="2372"/>
                      <a:pt x="1358" y="2515"/>
                    </a:cubicBezTo>
                    <a:cubicBezTo>
                      <a:pt x="1293" y="2548"/>
                      <a:pt x="1238" y="2570"/>
                      <a:pt x="1203" y="2583"/>
                    </a:cubicBezTo>
                    <a:lnTo>
                      <a:pt x="1203" y="2583"/>
                    </a:lnTo>
                    <a:cubicBezTo>
                      <a:pt x="1220" y="2578"/>
                      <a:pt x="1238" y="2575"/>
                      <a:pt x="1263" y="2575"/>
                    </a:cubicBezTo>
                    <a:cubicBezTo>
                      <a:pt x="1180" y="2634"/>
                      <a:pt x="1084" y="2694"/>
                      <a:pt x="1001" y="2765"/>
                    </a:cubicBezTo>
                    <a:cubicBezTo>
                      <a:pt x="1" y="3563"/>
                      <a:pt x="1" y="4730"/>
                      <a:pt x="501" y="5754"/>
                    </a:cubicBezTo>
                    <a:cubicBezTo>
                      <a:pt x="799" y="6361"/>
                      <a:pt x="1239" y="6932"/>
                      <a:pt x="1692" y="7456"/>
                    </a:cubicBezTo>
                    <a:cubicBezTo>
                      <a:pt x="2394" y="8242"/>
                      <a:pt x="3239" y="8849"/>
                      <a:pt x="3811" y="9730"/>
                    </a:cubicBezTo>
                    <a:cubicBezTo>
                      <a:pt x="3823" y="9754"/>
                      <a:pt x="3859" y="9790"/>
                      <a:pt x="3870" y="9814"/>
                    </a:cubicBezTo>
                    <a:cubicBezTo>
                      <a:pt x="4704" y="11385"/>
                      <a:pt x="4132" y="12671"/>
                      <a:pt x="3942" y="13243"/>
                    </a:cubicBezTo>
                    <a:cubicBezTo>
                      <a:pt x="3716" y="13898"/>
                      <a:pt x="3859" y="14386"/>
                      <a:pt x="3859" y="14386"/>
                    </a:cubicBezTo>
                    <a:cubicBezTo>
                      <a:pt x="3859" y="14386"/>
                      <a:pt x="3942" y="14898"/>
                      <a:pt x="4728" y="14898"/>
                    </a:cubicBezTo>
                    <a:cubicBezTo>
                      <a:pt x="5490" y="14874"/>
                      <a:pt x="5680" y="13731"/>
                      <a:pt x="5680" y="13731"/>
                    </a:cubicBezTo>
                    <a:cubicBezTo>
                      <a:pt x="5740" y="13183"/>
                      <a:pt x="5680" y="12659"/>
                      <a:pt x="5537" y="12183"/>
                    </a:cubicBezTo>
                    <a:cubicBezTo>
                      <a:pt x="5387" y="11534"/>
                      <a:pt x="4988" y="10287"/>
                      <a:pt x="4989" y="10287"/>
                    </a:cubicBezTo>
                    <a:lnTo>
                      <a:pt x="4989" y="10287"/>
                    </a:lnTo>
                    <a:cubicBezTo>
                      <a:pt x="4989" y="10287"/>
                      <a:pt x="4989" y="10288"/>
                      <a:pt x="4990" y="10290"/>
                    </a:cubicBezTo>
                    <a:cubicBezTo>
                      <a:pt x="4906" y="9849"/>
                      <a:pt x="4823" y="9433"/>
                      <a:pt x="4871" y="8968"/>
                    </a:cubicBezTo>
                    <a:cubicBezTo>
                      <a:pt x="4954" y="7897"/>
                      <a:pt x="6061" y="6623"/>
                      <a:pt x="6537" y="6337"/>
                    </a:cubicBezTo>
                    <a:cubicBezTo>
                      <a:pt x="6889" y="6126"/>
                      <a:pt x="7482" y="5850"/>
                      <a:pt x="8171" y="5850"/>
                    </a:cubicBezTo>
                    <a:cubicBezTo>
                      <a:pt x="8414" y="5850"/>
                      <a:pt x="8670" y="5884"/>
                      <a:pt x="8931" y="5968"/>
                    </a:cubicBezTo>
                    <a:cubicBezTo>
                      <a:pt x="9042" y="6003"/>
                      <a:pt x="9148" y="6018"/>
                      <a:pt x="9249" y="6018"/>
                    </a:cubicBezTo>
                    <a:cubicBezTo>
                      <a:pt x="10294" y="6018"/>
                      <a:pt x="10721" y="4319"/>
                      <a:pt x="9038" y="4254"/>
                    </a:cubicBezTo>
                    <a:cubicBezTo>
                      <a:pt x="8987" y="4251"/>
                      <a:pt x="8937" y="4250"/>
                      <a:pt x="8887" y="4250"/>
                    </a:cubicBezTo>
                    <a:cubicBezTo>
                      <a:pt x="8088" y="4250"/>
                      <a:pt x="7352" y="4512"/>
                      <a:pt x="6668" y="4837"/>
                    </a:cubicBezTo>
                    <a:cubicBezTo>
                      <a:pt x="6002" y="5158"/>
                      <a:pt x="5347" y="5670"/>
                      <a:pt x="4609" y="5885"/>
                    </a:cubicBezTo>
                    <a:cubicBezTo>
                      <a:pt x="4294" y="5985"/>
                      <a:pt x="3970" y="6033"/>
                      <a:pt x="3650" y="6033"/>
                    </a:cubicBezTo>
                    <a:cubicBezTo>
                      <a:pt x="2902" y="6033"/>
                      <a:pt x="2174" y="5769"/>
                      <a:pt x="1632" y="5277"/>
                    </a:cubicBezTo>
                    <a:lnTo>
                      <a:pt x="1418" y="5051"/>
                    </a:lnTo>
                    <a:cubicBezTo>
                      <a:pt x="311" y="3861"/>
                      <a:pt x="1477" y="2753"/>
                      <a:pt x="2156" y="2253"/>
                    </a:cubicBezTo>
                    <a:cubicBezTo>
                      <a:pt x="3649" y="1827"/>
                      <a:pt x="5132" y="1669"/>
                      <a:pt x="6516" y="1669"/>
                    </a:cubicBezTo>
                    <a:cubicBezTo>
                      <a:pt x="9690" y="1669"/>
                      <a:pt x="12349" y="2498"/>
                      <a:pt x="13443" y="2813"/>
                    </a:cubicBezTo>
                    <a:cubicBezTo>
                      <a:pt x="14642" y="3164"/>
                      <a:pt x="15662" y="3213"/>
                      <a:pt x="16141" y="3213"/>
                    </a:cubicBezTo>
                    <a:cubicBezTo>
                      <a:pt x="16327" y="3213"/>
                      <a:pt x="16432" y="3206"/>
                      <a:pt x="16432" y="3206"/>
                    </a:cubicBezTo>
                    <a:cubicBezTo>
                      <a:pt x="16432" y="3206"/>
                      <a:pt x="17765" y="3182"/>
                      <a:pt x="17932" y="1956"/>
                    </a:cubicBezTo>
                    <a:cubicBezTo>
                      <a:pt x="18098" y="741"/>
                      <a:pt x="15122" y="194"/>
                      <a:pt x="15122" y="194"/>
                    </a:cubicBezTo>
                    <a:cubicBezTo>
                      <a:pt x="14195" y="59"/>
                      <a:pt x="13272" y="0"/>
                      <a:pt x="123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40"/>
              <p:cNvSpPr/>
              <p:nvPr/>
            </p:nvSpPr>
            <p:spPr>
              <a:xfrm>
                <a:off x="2512702" y="1399109"/>
                <a:ext cx="354451" cy="254219"/>
              </a:xfrm>
              <a:custGeom>
                <a:rect b="b" l="l" r="r" t="t"/>
                <a:pathLst>
                  <a:path extrusionOk="0" h="4561" w="6359">
                    <a:moveTo>
                      <a:pt x="5102" y="1"/>
                    </a:moveTo>
                    <a:cubicBezTo>
                      <a:pt x="4487" y="1"/>
                      <a:pt x="3991" y="737"/>
                      <a:pt x="3775" y="1215"/>
                    </a:cubicBezTo>
                    <a:cubicBezTo>
                      <a:pt x="3430" y="1953"/>
                      <a:pt x="2716" y="3893"/>
                      <a:pt x="2" y="4560"/>
                    </a:cubicBezTo>
                    <a:lnTo>
                      <a:pt x="2" y="4560"/>
                    </a:lnTo>
                    <a:cubicBezTo>
                      <a:pt x="95" y="4549"/>
                      <a:pt x="3681" y="4538"/>
                      <a:pt x="5608" y="1953"/>
                    </a:cubicBezTo>
                    <a:cubicBezTo>
                      <a:pt x="5608" y="1953"/>
                      <a:pt x="6359" y="798"/>
                      <a:pt x="5728" y="262"/>
                    </a:cubicBezTo>
                    <a:cubicBezTo>
                      <a:pt x="5510" y="77"/>
                      <a:pt x="5300" y="1"/>
                      <a:pt x="5102" y="1"/>
                    </a:cubicBezTo>
                    <a:close/>
                    <a:moveTo>
                      <a:pt x="2" y="4560"/>
                    </a:moveTo>
                    <a:lnTo>
                      <a:pt x="2" y="4560"/>
                    </a:lnTo>
                    <a:cubicBezTo>
                      <a:pt x="1" y="4560"/>
                      <a:pt x="1" y="4560"/>
                      <a:pt x="1" y="4560"/>
                    </a:cubicBezTo>
                    <a:cubicBezTo>
                      <a:pt x="1" y="4560"/>
                      <a:pt x="2" y="4560"/>
                      <a:pt x="2" y="456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40"/>
              <p:cNvSpPr/>
              <p:nvPr/>
            </p:nvSpPr>
            <p:spPr>
              <a:xfrm>
                <a:off x="2531319" y="924671"/>
                <a:ext cx="806391" cy="903393"/>
              </a:xfrm>
              <a:custGeom>
                <a:rect b="b" l="l" r="r" t="t"/>
                <a:pathLst>
                  <a:path extrusionOk="0" h="16208" w="14467">
                    <a:moveTo>
                      <a:pt x="14460" y="12248"/>
                    </a:moveTo>
                    <a:cubicBezTo>
                      <a:pt x="14463" y="12282"/>
                      <a:pt x="14466" y="12299"/>
                      <a:pt x="14466" y="12299"/>
                    </a:cubicBezTo>
                    <a:cubicBezTo>
                      <a:pt x="14466" y="12280"/>
                      <a:pt x="14463" y="12264"/>
                      <a:pt x="14460" y="12248"/>
                    </a:cubicBezTo>
                    <a:close/>
                    <a:moveTo>
                      <a:pt x="7081" y="1"/>
                    </a:moveTo>
                    <a:cubicBezTo>
                      <a:pt x="6859" y="1"/>
                      <a:pt x="6650" y="50"/>
                      <a:pt x="6465" y="166"/>
                    </a:cubicBezTo>
                    <a:cubicBezTo>
                      <a:pt x="5334" y="892"/>
                      <a:pt x="5989" y="1845"/>
                      <a:pt x="5989" y="1845"/>
                    </a:cubicBezTo>
                    <a:cubicBezTo>
                      <a:pt x="5989" y="1845"/>
                      <a:pt x="6584" y="2833"/>
                      <a:pt x="7918" y="3762"/>
                    </a:cubicBezTo>
                    <a:cubicBezTo>
                      <a:pt x="9180" y="4643"/>
                      <a:pt x="13156" y="7310"/>
                      <a:pt x="14276" y="11465"/>
                    </a:cubicBezTo>
                    <a:cubicBezTo>
                      <a:pt x="14153" y="12134"/>
                      <a:pt x="13697" y="13376"/>
                      <a:pt x="12203" y="13376"/>
                    </a:cubicBezTo>
                    <a:cubicBezTo>
                      <a:pt x="12101" y="13376"/>
                      <a:pt x="11994" y="13370"/>
                      <a:pt x="11882" y="13358"/>
                    </a:cubicBezTo>
                    <a:cubicBezTo>
                      <a:pt x="11775" y="13334"/>
                      <a:pt x="11656" y="13322"/>
                      <a:pt x="11549" y="13311"/>
                    </a:cubicBezTo>
                    <a:cubicBezTo>
                      <a:pt x="10466" y="13096"/>
                      <a:pt x="9632" y="12418"/>
                      <a:pt x="9406" y="11513"/>
                    </a:cubicBezTo>
                    <a:cubicBezTo>
                      <a:pt x="9263" y="10882"/>
                      <a:pt x="9418" y="10179"/>
                      <a:pt x="9406" y="9548"/>
                    </a:cubicBezTo>
                    <a:cubicBezTo>
                      <a:pt x="9382" y="8858"/>
                      <a:pt x="9227" y="8167"/>
                      <a:pt x="8763" y="7596"/>
                    </a:cubicBezTo>
                    <a:cubicBezTo>
                      <a:pt x="8477" y="7239"/>
                      <a:pt x="8138" y="7100"/>
                      <a:pt x="7822" y="7100"/>
                    </a:cubicBezTo>
                    <a:cubicBezTo>
                      <a:pt x="7020" y="7100"/>
                      <a:pt x="6368" y="7996"/>
                      <a:pt x="7120" y="8500"/>
                    </a:cubicBezTo>
                    <a:cubicBezTo>
                      <a:pt x="7930" y="9048"/>
                      <a:pt x="8025" y="9905"/>
                      <a:pt x="7977" y="10382"/>
                    </a:cubicBezTo>
                    <a:cubicBezTo>
                      <a:pt x="7953" y="10858"/>
                      <a:pt x="7239" y="12251"/>
                      <a:pt x="6203" y="12846"/>
                    </a:cubicBezTo>
                    <a:cubicBezTo>
                      <a:pt x="5775" y="13096"/>
                      <a:pt x="5298" y="13251"/>
                      <a:pt x="4822" y="13418"/>
                    </a:cubicBezTo>
                    <a:cubicBezTo>
                      <a:pt x="4826" y="13416"/>
                      <a:pt x="4825" y="13415"/>
                      <a:pt x="4821" y="13415"/>
                    </a:cubicBezTo>
                    <a:cubicBezTo>
                      <a:pt x="4745" y="13415"/>
                      <a:pt x="3356" y="13727"/>
                      <a:pt x="2655" y="13953"/>
                    </a:cubicBezTo>
                    <a:cubicBezTo>
                      <a:pt x="2119" y="14084"/>
                      <a:pt x="1560" y="14287"/>
                      <a:pt x="1048" y="14608"/>
                    </a:cubicBezTo>
                    <a:cubicBezTo>
                      <a:pt x="1048" y="14608"/>
                      <a:pt x="0" y="15263"/>
                      <a:pt x="405" y="15811"/>
                    </a:cubicBezTo>
                    <a:cubicBezTo>
                      <a:pt x="650" y="16142"/>
                      <a:pt x="947" y="16208"/>
                      <a:pt x="1144" y="16208"/>
                    </a:cubicBezTo>
                    <a:cubicBezTo>
                      <a:pt x="1272" y="16208"/>
                      <a:pt x="1357" y="16180"/>
                      <a:pt x="1357" y="16180"/>
                    </a:cubicBezTo>
                    <a:cubicBezTo>
                      <a:pt x="1357" y="16180"/>
                      <a:pt x="1917" y="16037"/>
                      <a:pt x="2453" y="15561"/>
                    </a:cubicBezTo>
                    <a:cubicBezTo>
                      <a:pt x="2929" y="15144"/>
                      <a:pt x="3929" y="14108"/>
                      <a:pt x="5906" y="13930"/>
                    </a:cubicBezTo>
                    <a:lnTo>
                      <a:pt x="6025" y="13930"/>
                    </a:lnTo>
                    <a:cubicBezTo>
                      <a:pt x="6088" y="13928"/>
                      <a:pt x="6150" y="13927"/>
                      <a:pt x="6213" y="13927"/>
                    </a:cubicBezTo>
                    <a:cubicBezTo>
                      <a:pt x="7304" y="13927"/>
                      <a:pt x="8290" y="14209"/>
                      <a:pt x="9382" y="14311"/>
                    </a:cubicBezTo>
                    <a:cubicBezTo>
                      <a:pt x="9788" y="14343"/>
                      <a:pt x="10200" y="14365"/>
                      <a:pt x="10614" y="14365"/>
                    </a:cubicBezTo>
                    <a:cubicBezTo>
                      <a:pt x="10966" y="14365"/>
                      <a:pt x="11318" y="14349"/>
                      <a:pt x="11668" y="14311"/>
                    </a:cubicBezTo>
                    <a:cubicBezTo>
                      <a:pt x="12954" y="14156"/>
                      <a:pt x="14109" y="13584"/>
                      <a:pt x="14395" y="12489"/>
                    </a:cubicBezTo>
                    <a:cubicBezTo>
                      <a:pt x="14418" y="12394"/>
                      <a:pt x="14442" y="12299"/>
                      <a:pt x="14454" y="12203"/>
                    </a:cubicBezTo>
                    <a:cubicBezTo>
                      <a:pt x="14454" y="12220"/>
                      <a:pt x="14457" y="12234"/>
                      <a:pt x="14460" y="12248"/>
                    </a:cubicBezTo>
                    <a:lnTo>
                      <a:pt x="14460" y="12248"/>
                    </a:lnTo>
                    <a:cubicBezTo>
                      <a:pt x="14457" y="12218"/>
                      <a:pt x="14454" y="12176"/>
                      <a:pt x="14454" y="12120"/>
                    </a:cubicBezTo>
                    <a:cubicBezTo>
                      <a:pt x="14466" y="11894"/>
                      <a:pt x="14466" y="11691"/>
                      <a:pt x="14442" y="11465"/>
                    </a:cubicBezTo>
                    <a:cubicBezTo>
                      <a:pt x="14418" y="11394"/>
                      <a:pt x="14395" y="11310"/>
                      <a:pt x="14359" y="11227"/>
                    </a:cubicBezTo>
                    <a:cubicBezTo>
                      <a:pt x="14109" y="9191"/>
                      <a:pt x="13168" y="4643"/>
                      <a:pt x="9680" y="1285"/>
                    </a:cubicBezTo>
                    <a:cubicBezTo>
                      <a:pt x="9680" y="1285"/>
                      <a:pt x="8220" y="1"/>
                      <a:pt x="70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40"/>
              <p:cNvSpPr/>
              <p:nvPr/>
            </p:nvSpPr>
            <p:spPr>
              <a:xfrm>
                <a:off x="2158317" y="1243156"/>
                <a:ext cx="422119" cy="302153"/>
              </a:xfrm>
              <a:custGeom>
                <a:rect b="b" l="l" r="r" t="t"/>
                <a:pathLst>
                  <a:path extrusionOk="0" h="5421" w="7573">
                    <a:moveTo>
                      <a:pt x="7097" y="0"/>
                    </a:moveTo>
                    <a:lnTo>
                      <a:pt x="7097" y="0"/>
                    </a:lnTo>
                    <a:cubicBezTo>
                      <a:pt x="6359" y="2560"/>
                      <a:pt x="3346" y="3072"/>
                      <a:pt x="2215" y="3322"/>
                    </a:cubicBezTo>
                    <a:cubicBezTo>
                      <a:pt x="1072" y="3596"/>
                      <a:pt x="560" y="4037"/>
                      <a:pt x="560" y="4037"/>
                    </a:cubicBezTo>
                    <a:cubicBezTo>
                      <a:pt x="560" y="4037"/>
                      <a:pt x="1" y="4465"/>
                      <a:pt x="929" y="5120"/>
                    </a:cubicBezTo>
                    <a:cubicBezTo>
                      <a:pt x="1251" y="5347"/>
                      <a:pt x="1670" y="5421"/>
                      <a:pt x="2082" y="5421"/>
                    </a:cubicBezTo>
                    <a:cubicBezTo>
                      <a:pt x="2859" y="5421"/>
                      <a:pt x="3608" y="5156"/>
                      <a:pt x="3608" y="5156"/>
                    </a:cubicBezTo>
                    <a:cubicBezTo>
                      <a:pt x="7573" y="3537"/>
                      <a:pt x="7097" y="1"/>
                      <a:pt x="70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40"/>
              <p:cNvSpPr/>
              <p:nvPr/>
            </p:nvSpPr>
            <p:spPr>
              <a:xfrm>
                <a:off x="1549096" y="974333"/>
                <a:ext cx="1250415" cy="806410"/>
              </a:xfrm>
              <a:custGeom>
                <a:rect b="b" l="l" r="r" t="t"/>
                <a:pathLst>
                  <a:path extrusionOk="0" h="14468" w="22433">
                    <a:moveTo>
                      <a:pt x="17299" y="0"/>
                    </a:moveTo>
                    <a:cubicBezTo>
                      <a:pt x="12167" y="0"/>
                      <a:pt x="7851" y="4008"/>
                      <a:pt x="5740" y="7538"/>
                    </a:cubicBezTo>
                    <a:cubicBezTo>
                      <a:pt x="5740" y="7538"/>
                      <a:pt x="4597" y="9919"/>
                      <a:pt x="6490" y="10467"/>
                    </a:cubicBezTo>
                    <a:cubicBezTo>
                      <a:pt x="6618" y="10504"/>
                      <a:pt x="6741" y="10521"/>
                      <a:pt x="6858" y="10521"/>
                    </a:cubicBezTo>
                    <a:cubicBezTo>
                      <a:pt x="7712" y="10521"/>
                      <a:pt x="8232" y="9606"/>
                      <a:pt x="8264" y="8967"/>
                    </a:cubicBezTo>
                    <a:cubicBezTo>
                      <a:pt x="8264" y="8741"/>
                      <a:pt x="8216" y="8538"/>
                      <a:pt x="8145" y="8336"/>
                    </a:cubicBezTo>
                    <a:cubicBezTo>
                      <a:pt x="8002" y="7943"/>
                      <a:pt x="7764" y="7562"/>
                      <a:pt x="7704" y="7145"/>
                    </a:cubicBezTo>
                    <a:cubicBezTo>
                      <a:pt x="7418" y="5216"/>
                      <a:pt x="9085" y="3621"/>
                      <a:pt x="10919" y="2597"/>
                    </a:cubicBezTo>
                    <a:cubicBezTo>
                      <a:pt x="11597" y="2204"/>
                      <a:pt x="12359" y="1906"/>
                      <a:pt x="13157" y="1752"/>
                    </a:cubicBezTo>
                    <a:cubicBezTo>
                      <a:pt x="13537" y="1676"/>
                      <a:pt x="13916" y="1640"/>
                      <a:pt x="14291" y="1640"/>
                    </a:cubicBezTo>
                    <a:cubicBezTo>
                      <a:pt x="15691" y="1640"/>
                      <a:pt x="17030" y="2136"/>
                      <a:pt x="18110" y="2906"/>
                    </a:cubicBezTo>
                    <a:cubicBezTo>
                      <a:pt x="19634" y="4014"/>
                      <a:pt x="20003" y="5538"/>
                      <a:pt x="19444" y="7133"/>
                    </a:cubicBezTo>
                    <a:cubicBezTo>
                      <a:pt x="19039" y="8276"/>
                      <a:pt x="18122" y="9264"/>
                      <a:pt x="17015" y="10026"/>
                    </a:cubicBezTo>
                    <a:cubicBezTo>
                      <a:pt x="14976" y="11441"/>
                      <a:pt x="12134" y="11881"/>
                      <a:pt x="9338" y="11881"/>
                    </a:cubicBezTo>
                    <a:cubicBezTo>
                      <a:pt x="7710" y="11881"/>
                      <a:pt x="6097" y="11731"/>
                      <a:pt x="4668" y="11538"/>
                    </a:cubicBezTo>
                    <a:cubicBezTo>
                      <a:pt x="4112" y="11465"/>
                      <a:pt x="3599" y="11438"/>
                      <a:pt x="3153" y="11438"/>
                    </a:cubicBezTo>
                    <a:cubicBezTo>
                      <a:pt x="2091" y="11438"/>
                      <a:pt x="1406" y="11586"/>
                      <a:pt x="1406" y="11586"/>
                    </a:cubicBezTo>
                    <a:cubicBezTo>
                      <a:pt x="1406" y="11586"/>
                      <a:pt x="1" y="11812"/>
                      <a:pt x="84" y="13074"/>
                    </a:cubicBezTo>
                    <a:cubicBezTo>
                      <a:pt x="156" y="14325"/>
                      <a:pt x="3430" y="14444"/>
                      <a:pt x="3430" y="14467"/>
                    </a:cubicBezTo>
                    <a:cubicBezTo>
                      <a:pt x="7228" y="14456"/>
                      <a:pt x="10955" y="13432"/>
                      <a:pt x="14229" y="11884"/>
                    </a:cubicBezTo>
                    <a:cubicBezTo>
                      <a:pt x="17860" y="10145"/>
                      <a:pt x="21503" y="7324"/>
                      <a:pt x="22087" y="3752"/>
                    </a:cubicBezTo>
                    <a:cubicBezTo>
                      <a:pt x="22432" y="1704"/>
                      <a:pt x="20991" y="394"/>
                      <a:pt x="18586" y="85"/>
                    </a:cubicBezTo>
                    <a:cubicBezTo>
                      <a:pt x="18152" y="27"/>
                      <a:pt x="17723" y="0"/>
                      <a:pt x="172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40"/>
              <p:cNvSpPr/>
              <p:nvPr/>
            </p:nvSpPr>
            <p:spPr>
              <a:xfrm>
                <a:off x="2577080" y="763868"/>
                <a:ext cx="380314" cy="129200"/>
              </a:xfrm>
              <a:custGeom>
                <a:rect b="b" l="l" r="r" t="t"/>
                <a:pathLst>
                  <a:path extrusionOk="0" h="2318" w="6823">
                    <a:moveTo>
                      <a:pt x="2925" y="0"/>
                    </a:moveTo>
                    <a:cubicBezTo>
                      <a:pt x="2412" y="0"/>
                      <a:pt x="1928" y="66"/>
                      <a:pt x="1536" y="241"/>
                    </a:cubicBezTo>
                    <a:cubicBezTo>
                      <a:pt x="1429" y="265"/>
                      <a:pt x="1322" y="348"/>
                      <a:pt x="1191" y="420"/>
                    </a:cubicBezTo>
                    <a:cubicBezTo>
                      <a:pt x="596" y="825"/>
                      <a:pt x="1" y="1777"/>
                      <a:pt x="1036" y="2230"/>
                    </a:cubicBezTo>
                    <a:cubicBezTo>
                      <a:pt x="1173" y="2291"/>
                      <a:pt x="1321" y="2317"/>
                      <a:pt x="1465" y="2317"/>
                    </a:cubicBezTo>
                    <a:cubicBezTo>
                      <a:pt x="1573" y="2317"/>
                      <a:pt x="1678" y="2303"/>
                      <a:pt x="1775" y="2277"/>
                    </a:cubicBezTo>
                    <a:cubicBezTo>
                      <a:pt x="2072" y="2194"/>
                      <a:pt x="2358" y="2015"/>
                      <a:pt x="2572" y="1849"/>
                    </a:cubicBezTo>
                    <a:cubicBezTo>
                      <a:pt x="2999" y="1517"/>
                      <a:pt x="3878" y="702"/>
                      <a:pt x="5463" y="702"/>
                    </a:cubicBezTo>
                    <a:cubicBezTo>
                      <a:pt x="5868" y="702"/>
                      <a:pt x="6320" y="755"/>
                      <a:pt x="6823" y="884"/>
                    </a:cubicBezTo>
                    <a:cubicBezTo>
                      <a:pt x="6656" y="837"/>
                      <a:pt x="6442" y="706"/>
                      <a:pt x="6287" y="646"/>
                    </a:cubicBezTo>
                    <a:cubicBezTo>
                      <a:pt x="5823" y="467"/>
                      <a:pt x="5346" y="313"/>
                      <a:pt x="4870" y="229"/>
                    </a:cubicBezTo>
                    <a:cubicBezTo>
                      <a:pt x="4255" y="104"/>
                      <a:pt x="3567" y="0"/>
                      <a:pt x="29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 name="Google Shape;308;p40"/>
            <p:cNvGrpSpPr/>
            <p:nvPr/>
          </p:nvGrpSpPr>
          <p:grpSpPr>
            <a:xfrm flipH="1" rot="10800000">
              <a:off x="5703131" y="535000"/>
              <a:ext cx="2077263" cy="1260894"/>
              <a:chOff x="5685566" y="635950"/>
              <a:chExt cx="2077263" cy="1260894"/>
            </a:xfrm>
          </p:grpSpPr>
          <p:sp>
            <p:nvSpPr>
              <p:cNvPr id="309" name="Google Shape;309;p40"/>
              <p:cNvSpPr/>
              <p:nvPr/>
            </p:nvSpPr>
            <p:spPr>
              <a:xfrm flipH="1">
                <a:off x="5685566" y="635950"/>
                <a:ext cx="2077263" cy="1260894"/>
              </a:xfrm>
              <a:custGeom>
                <a:rect b="b" l="l" r="r" t="t"/>
                <a:pathLst>
                  <a:path extrusionOk="0" h="22622" w="37267">
                    <a:moveTo>
                      <a:pt x="21086" y="3727"/>
                    </a:moveTo>
                    <a:cubicBezTo>
                      <a:pt x="21110" y="3917"/>
                      <a:pt x="21146" y="4096"/>
                      <a:pt x="21205" y="4263"/>
                    </a:cubicBezTo>
                    <a:lnTo>
                      <a:pt x="20955" y="4263"/>
                    </a:lnTo>
                    <a:cubicBezTo>
                      <a:pt x="21015" y="4096"/>
                      <a:pt x="21063" y="3917"/>
                      <a:pt x="21086" y="3727"/>
                    </a:cubicBezTo>
                    <a:close/>
                    <a:moveTo>
                      <a:pt x="14074" y="0"/>
                    </a:moveTo>
                    <a:cubicBezTo>
                      <a:pt x="9633" y="0"/>
                      <a:pt x="5608" y="1334"/>
                      <a:pt x="3560" y="2143"/>
                    </a:cubicBezTo>
                    <a:cubicBezTo>
                      <a:pt x="3453" y="2179"/>
                      <a:pt x="3334" y="2203"/>
                      <a:pt x="3203" y="2250"/>
                    </a:cubicBezTo>
                    <a:cubicBezTo>
                      <a:pt x="2906" y="2370"/>
                      <a:pt x="2620" y="2500"/>
                      <a:pt x="2346" y="2667"/>
                    </a:cubicBezTo>
                    <a:cubicBezTo>
                      <a:pt x="2251" y="2715"/>
                      <a:pt x="2203" y="2739"/>
                      <a:pt x="2203" y="2739"/>
                    </a:cubicBezTo>
                    <a:cubicBezTo>
                      <a:pt x="2036" y="2834"/>
                      <a:pt x="1894" y="2941"/>
                      <a:pt x="1774" y="3072"/>
                    </a:cubicBezTo>
                    <a:cubicBezTo>
                      <a:pt x="346" y="4227"/>
                      <a:pt x="0" y="6060"/>
                      <a:pt x="858" y="7882"/>
                    </a:cubicBezTo>
                    <a:cubicBezTo>
                      <a:pt x="1191" y="8549"/>
                      <a:pt x="1632" y="9192"/>
                      <a:pt x="2275" y="9918"/>
                    </a:cubicBezTo>
                    <a:cubicBezTo>
                      <a:pt x="2572" y="10263"/>
                      <a:pt x="2882" y="10537"/>
                      <a:pt x="3179" y="10835"/>
                    </a:cubicBezTo>
                    <a:cubicBezTo>
                      <a:pt x="3620" y="11252"/>
                      <a:pt x="3989" y="11609"/>
                      <a:pt x="4251" y="12014"/>
                    </a:cubicBezTo>
                    <a:lnTo>
                      <a:pt x="4287" y="12049"/>
                    </a:lnTo>
                    <a:cubicBezTo>
                      <a:pt x="4715" y="12895"/>
                      <a:pt x="4465" y="13573"/>
                      <a:pt x="4287" y="14085"/>
                    </a:cubicBezTo>
                    <a:cubicBezTo>
                      <a:pt x="4275" y="14145"/>
                      <a:pt x="4251" y="14192"/>
                      <a:pt x="4239" y="14228"/>
                    </a:cubicBezTo>
                    <a:cubicBezTo>
                      <a:pt x="3953" y="15062"/>
                      <a:pt x="4037" y="15776"/>
                      <a:pt x="4072" y="16097"/>
                    </a:cubicBezTo>
                    <a:cubicBezTo>
                      <a:pt x="3025" y="16538"/>
                      <a:pt x="2144" y="17538"/>
                      <a:pt x="2227" y="18955"/>
                    </a:cubicBezTo>
                    <a:cubicBezTo>
                      <a:pt x="2382" y="21300"/>
                      <a:pt x="5620" y="21693"/>
                      <a:pt x="7013" y="21729"/>
                    </a:cubicBezTo>
                    <a:cubicBezTo>
                      <a:pt x="7025" y="21729"/>
                      <a:pt x="7037" y="21753"/>
                      <a:pt x="7073" y="21753"/>
                    </a:cubicBezTo>
                    <a:cubicBezTo>
                      <a:pt x="10799" y="21753"/>
                      <a:pt x="14764" y="20777"/>
                      <a:pt x="18515" y="18991"/>
                    </a:cubicBezTo>
                    <a:cubicBezTo>
                      <a:pt x="18848" y="18848"/>
                      <a:pt x="19181" y="18669"/>
                      <a:pt x="19551" y="18479"/>
                    </a:cubicBezTo>
                    <a:cubicBezTo>
                      <a:pt x="19717" y="18860"/>
                      <a:pt x="20051" y="19157"/>
                      <a:pt x="20443" y="19288"/>
                    </a:cubicBezTo>
                    <a:cubicBezTo>
                      <a:pt x="20301" y="19526"/>
                      <a:pt x="20170" y="19812"/>
                      <a:pt x="20122" y="20122"/>
                    </a:cubicBezTo>
                    <a:cubicBezTo>
                      <a:pt x="20039" y="20657"/>
                      <a:pt x="20146" y="21193"/>
                      <a:pt x="20479" y="21634"/>
                    </a:cubicBezTo>
                    <a:cubicBezTo>
                      <a:pt x="20955" y="22253"/>
                      <a:pt x="21658" y="22622"/>
                      <a:pt x="22420" y="22622"/>
                    </a:cubicBezTo>
                    <a:cubicBezTo>
                      <a:pt x="22694" y="22622"/>
                      <a:pt x="22920" y="22586"/>
                      <a:pt x="23051" y="22539"/>
                    </a:cubicBezTo>
                    <a:cubicBezTo>
                      <a:pt x="23265" y="22479"/>
                      <a:pt x="24003" y="22229"/>
                      <a:pt x="24718" y="21586"/>
                    </a:cubicBezTo>
                    <a:cubicBezTo>
                      <a:pt x="24754" y="21550"/>
                      <a:pt x="24801" y="21515"/>
                      <a:pt x="24837" y="21479"/>
                    </a:cubicBezTo>
                    <a:cubicBezTo>
                      <a:pt x="25289" y="21074"/>
                      <a:pt x="25944" y="20467"/>
                      <a:pt x="27266" y="20336"/>
                    </a:cubicBezTo>
                    <a:lnTo>
                      <a:pt x="27337" y="20336"/>
                    </a:lnTo>
                    <a:cubicBezTo>
                      <a:pt x="27375" y="20335"/>
                      <a:pt x="27413" y="20335"/>
                      <a:pt x="27452" y="20335"/>
                    </a:cubicBezTo>
                    <a:cubicBezTo>
                      <a:pt x="28009" y="20335"/>
                      <a:pt x="28569" y="20414"/>
                      <a:pt x="29171" y="20515"/>
                    </a:cubicBezTo>
                    <a:cubicBezTo>
                      <a:pt x="29599" y="20586"/>
                      <a:pt x="30028" y="20657"/>
                      <a:pt x="30528" y="20705"/>
                    </a:cubicBezTo>
                    <a:cubicBezTo>
                      <a:pt x="31028" y="20753"/>
                      <a:pt x="31492" y="20777"/>
                      <a:pt x="31921" y="20777"/>
                    </a:cubicBezTo>
                    <a:cubicBezTo>
                      <a:pt x="32350" y="20777"/>
                      <a:pt x="32755" y="20753"/>
                      <a:pt x="33147" y="20705"/>
                    </a:cubicBezTo>
                    <a:cubicBezTo>
                      <a:pt x="35255" y="20455"/>
                      <a:pt x="36707" y="19395"/>
                      <a:pt x="37136" y="17800"/>
                    </a:cubicBezTo>
                    <a:cubicBezTo>
                      <a:pt x="37219" y="17609"/>
                      <a:pt x="37267" y="17407"/>
                      <a:pt x="37255" y="17181"/>
                    </a:cubicBezTo>
                    <a:lnTo>
                      <a:pt x="37255" y="17050"/>
                    </a:lnTo>
                    <a:cubicBezTo>
                      <a:pt x="37243" y="16752"/>
                      <a:pt x="37219" y="16455"/>
                      <a:pt x="37184" y="16169"/>
                    </a:cubicBezTo>
                    <a:cubicBezTo>
                      <a:pt x="37160" y="16038"/>
                      <a:pt x="37112" y="15919"/>
                      <a:pt x="37100" y="15812"/>
                    </a:cubicBezTo>
                    <a:cubicBezTo>
                      <a:pt x="36779" y="13276"/>
                      <a:pt x="35660" y="8668"/>
                      <a:pt x="31981" y="5108"/>
                    </a:cubicBezTo>
                    <a:lnTo>
                      <a:pt x="31945" y="5060"/>
                    </a:lnTo>
                    <a:cubicBezTo>
                      <a:pt x="31743" y="4882"/>
                      <a:pt x="30981" y="4263"/>
                      <a:pt x="30052" y="3834"/>
                    </a:cubicBezTo>
                    <a:cubicBezTo>
                      <a:pt x="30254" y="3572"/>
                      <a:pt x="30385" y="3239"/>
                      <a:pt x="30385" y="2881"/>
                    </a:cubicBezTo>
                    <a:cubicBezTo>
                      <a:pt x="30385" y="2191"/>
                      <a:pt x="29945" y="1631"/>
                      <a:pt x="29314" y="1453"/>
                    </a:cubicBezTo>
                    <a:lnTo>
                      <a:pt x="29230" y="1405"/>
                    </a:lnTo>
                    <a:cubicBezTo>
                      <a:pt x="29147" y="1357"/>
                      <a:pt x="29016" y="1298"/>
                      <a:pt x="28897" y="1250"/>
                    </a:cubicBezTo>
                    <a:cubicBezTo>
                      <a:pt x="28373" y="1048"/>
                      <a:pt x="27802" y="881"/>
                      <a:pt x="27230" y="762"/>
                    </a:cubicBezTo>
                    <a:cubicBezTo>
                      <a:pt x="26420" y="595"/>
                      <a:pt x="25658" y="512"/>
                      <a:pt x="25004" y="512"/>
                    </a:cubicBezTo>
                    <a:cubicBezTo>
                      <a:pt x="24230" y="512"/>
                      <a:pt x="23575" y="631"/>
                      <a:pt x="23027" y="869"/>
                    </a:cubicBezTo>
                    <a:cubicBezTo>
                      <a:pt x="22849" y="941"/>
                      <a:pt x="22646" y="1048"/>
                      <a:pt x="22444" y="1179"/>
                    </a:cubicBezTo>
                    <a:cubicBezTo>
                      <a:pt x="21872" y="1548"/>
                      <a:pt x="21253" y="2250"/>
                      <a:pt x="21098" y="3120"/>
                    </a:cubicBezTo>
                    <a:cubicBezTo>
                      <a:pt x="20908" y="1096"/>
                      <a:pt x="18027" y="393"/>
                      <a:pt x="17086" y="226"/>
                    </a:cubicBezTo>
                    <a:cubicBezTo>
                      <a:pt x="17074" y="226"/>
                      <a:pt x="17038" y="226"/>
                      <a:pt x="17026" y="214"/>
                    </a:cubicBezTo>
                    <a:cubicBezTo>
                      <a:pt x="16086" y="84"/>
                      <a:pt x="15086" y="0"/>
                      <a:pt x="14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40"/>
              <p:cNvSpPr/>
              <p:nvPr/>
            </p:nvSpPr>
            <p:spPr>
              <a:xfrm flipH="1">
                <a:off x="6658455" y="735999"/>
                <a:ext cx="1008838" cy="830377"/>
              </a:xfrm>
              <a:custGeom>
                <a:rect b="b" l="l" r="r" t="t"/>
                <a:pathLst>
                  <a:path extrusionOk="0" h="14898" w="18099">
                    <a:moveTo>
                      <a:pt x="1203" y="2583"/>
                    </a:moveTo>
                    <a:lnTo>
                      <a:pt x="1203" y="2583"/>
                    </a:lnTo>
                    <a:cubicBezTo>
                      <a:pt x="1187" y="2587"/>
                      <a:pt x="1173" y="2593"/>
                      <a:pt x="1156" y="2599"/>
                    </a:cubicBezTo>
                    <a:cubicBezTo>
                      <a:pt x="1156" y="2599"/>
                      <a:pt x="1173" y="2594"/>
                      <a:pt x="1203" y="2583"/>
                    </a:cubicBezTo>
                    <a:close/>
                    <a:moveTo>
                      <a:pt x="12367" y="0"/>
                    </a:moveTo>
                    <a:cubicBezTo>
                      <a:pt x="8077" y="0"/>
                      <a:pt x="4203" y="1318"/>
                      <a:pt x="2335" y="2075"/>
                    </a:cubicBezTo>
                    <a:cubicBezTo>
                      <a:pt x="2227" y="2110"/>
                      <a:pt x="2132" y="2122"/>
                      <a:pt x="2037" y="2170"/>
                    </a:cubicBezTo>
                    <a:cubicBezTo>
                      <a:pt x="1799" y="2253"/>
                      <a:pt x="1561" y="2372"/>
                      <a:pt x="1358" y="2515"/>
                    </a:cubicBezTo>
                    <a:cubicBezTo>
                      <a:pt x="1293" y="2548"/>
                      <a:pt x="1238" y="2570"/>
                      <a:pt x="1203" y="2583"/>
                    </a:cubicBezTo>
                    <a:lnTo>
                      <a:pt x="1203" y="2583"/>
                    </a:lnTo>
                    <a:cubicBezTo>
                      <a:pt x="1220" y="2578"/>
                      <a:pt x="1238" y="2575"/>
                      <a:pt x="1263" y="2575"/>
                    </a:cubicBezTo>
                    <a:cubicBezTo>
                      <a:pt x="1180" y="2634"/>
                      <a:pt x="1084" y="2694"/>
                      <a:pt x="1001" y="2765"/>
                    </a:cubicBezTo>
                    <a:cubicBezTo>
                      <a:pt x="1" y="3563"/>
                      <a:pt x="1" y="4730"/>
                      <a:pt x="501" y="5754"/>
                    </a:cubicBezTo>
                    <a:cubicBezTo>
                      <a:pt x="799" y="6361"/>
                      <a:pt x="1239" y="6932"/>
                      <a:pt x="1692" y="7456"/>
                    </a:cubicBezTo>
                    <a:cubicBezTo>
                      <a:pt x="2394" y="8242"/>
                      <a:pt x="3239" y="8849"/>
                      <a:pt x="3811" y="9730"/>
                    </a:cubicBezTo>
                    <a:cubicBezTo>
                      <a:pt x="3823" y="9754"/>
                      <a:pt x="3859" y="9790"/>
                      <a:pt x="3870" y="9814"/>
                    </a:cubicBezTo>
                    <a:cubicBezTo>
                      <a:pt x="4704" y="11385"/>
                      <a:pt x="4132" y="12671"/>
                      <a:pt x="3942" y="13243"/>
                    </a:cubicBezTo>
                    <a:cubicBezTo>
                      <a:pt x="3716" y="13898"/>
                      <a:pt x="3859" y="14386"/>
                      <a:pt x="3859" y="14386"/>
                    </a:cubicBezTo>
                    <a:cubicBezTo>
                      <a:pt x="3859" y="14386"/>
                      <a:pt x="3942" y="14898"/>
                      <a:pt x="4728" y="14898"/>
                    </a:cubicBezTo>
                    <a:cubicBezTo>
                      <a:pt x="5490" y="14874"/>
                      <a:pt x="5680" y="13731"/>
                      <a:pt x="5680" y="13731"/>
                    </a:cubicBezTo>
                    <a:cubicBezTo>
                      <a:pt x="5740" y="13183"/>
                      <a:pt x="5680" y="12659"/>
                      <a:pt x="5537" y="12183"/>
                    </a:cubicBezTo>
                    <a:cubicBezTo>
                      <a:pt x="5387" y="11534"/>
                      <a:pt x="4988" y="10287"/>
                      <a:pt x="4989" y="10287"/>
                    </a:cubicBezTo>
                    <a:lnTo>
                      <a:pt x="4989" y="10287"/>
                    </a:lnTo>
                    <a:cubicBezTo>
                      <a:pt x="4989" y="10287"/>
                      <a:pt x="4989" y="10288"/>
                      <a:pt x="4990" y="10290"/>
                    </a:cubicBezTo>
                    <a:cubicBezTo>
                      <a:pt x="4906" y="9849"/>
                      <a:pt x="4823" y="9433"/>
                      <a:pt x="4871" y="8968"/>
                    </a:cubicBezTo>
                    <a:cubicBezTo>
                      <a:pt x="4954" y="7897"/>
                      <a:pt x="6061" y="6623"/>
                      <a:pt x="6537" y="6337"/>
                    </a:cubicBezTo>
                    <a:cubicBezTo>
                      <a:pt x="6889" y="6126"/>
                      <a:pt x="7482" y="5850"/>
                      <a:pt x="8171" y="5850"/>
                    </a:cubicBezTo>
                    <a:cubicBezTo>
                      <a:pt x="8414" y="5850"/>
                      <a:pt x="8670" y="5884"/>
                      <a:pt x="8931" y="5968"/>
                    </a:cubicBezTo>
                    <a:cubicBezTo>
                      <a:pt x="9042" y="6003"/>
                      <a:pt x="9148" y="6018"/>
                      <a:pt x="9249" y="6018"/>
                    </a:cubicBezTo>
                    <a:cubicBezTo>
                      <a:pt x="10294" y="6018"/>
                      <a:pt x="10721" y="4319"/>
                      <a:pt x="9038" y="4254"/>
                    </a:cubicBezTo>
                    <a:cubicBezTo>
                      <a:pt x="8987" y="4251"/>
                      <a:pt x="8937" y="4250"/>
                      <a:pt x="8887" y="4250"/>
                    </a:cubicBezTo>
                    <a:cubicBezTo>
                      <a:pt x="8088" y="4250"/>
                      <a:pt x="7352" y="4512"/>
                      <a:pt x="6668" y="4837"/>
                    </a:cubicBezTo>
                    <a:cubicBezTo>
                      <a:pt x="6002" y="5158"/>
                      <a:pt x="5347" y="5670"/>
                      <a:pt x="4609" y="5885"/>
                    </a:cubicBezTo>
                    <a:cubicBezTo>
                      <a:pt x="4294" y="5985"/>
                      <a:pt x="3970" y="6033"/>
                      <a:pt x="3650" y="6033"/>
                    </a:cubicBezTo>
                    <a:cubicBezTo>
                      <a:pt x="2902" y="6033"/>
                      <a:pt x="2174" y="5769"/>
                      <a:pt x="1632" y="5277"/>
                    </a:cubicBezTo>
                    <a:lnTo>
                      <a:pt x="1418" y="5051"/>
                    </a:lnTo>
                    <a:cubicBezTo>
                      <a:pt x="311" y="3861"/>
                      <a:pt x="1477" y="2753"/>
                      <a:pt x="2156" y="2253"/>
                    </a:cubicBezTo>
                    <a:cubicBezTo>
                      <a:pt x="3649" y="1827"/>
                      <a:pt x="5132" y="1669"/>
                      <a:pt x="6516" y="1669"/>
                    </a:cubicBezTo>
                    <a:cubicBezTo>
                      <a:pt x="9690" y="1669"/>
                      <a:pt x="12349" y="2498"/>
                      <a:pt x="13443" y="2813"/>
                    </a:cubicBezTo>
                    <a:cubicBezTo>
                      <a:pt x="14642" y="3164"/>
                      <a:pt x="15662" y="3213"/>
                      <a:pt x="16141" y="3213"/>
                    </a:cubicBezTo>
                    <a:cubicBezTo>
                      <a:pt x="16327" y="3213"/>
                      <a:pt x="16432" y="3206"/>
                      <a:pt x="16432" y="3206"/>
                    </a:cubicBezTo>
                    <a:cubicBezTo>
                      <a:pt x="16432" y="3206"/>
                      <a:pt x="17765" y="3182"/>
                      <a:pt x="17932" y="1956"/>
                    </a:cubicBezTo>
                    <a:cubicBezTo>
                      <a:pt x="18098" y="741"/>
                      <a:pt x="15122" y="194"/>
                      <a:pt x="15122" y="194"/>
                    </a:cubicBezTo>
                    <a:cubicBezTo>
                      <a:pt x="14195" y="59"/>
                      <a:pt x="13272" y="0"/>
                      <a:pt x="123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40"/>
              <p:cNvSpPr/>
              <p:nvPr/>
            </p:nvSpPr>
            <p:spPr>
              <a:xfrm flipH="1">
                <a:off x="6241717" y="1399109"/>
                <a:ext cx="354451" cy="254219"/>
              </a:xfrm>
              <a:custGeom>
                <a:rect b="b" l="l" r="r" t="t"/>
                <a:pathLst>
                  <a:path extrusionOk="0" h="4561" w="6359">
                    <a:moveTo>
                      <a:pt x="5102" y="1"/>
                    </a:moveTo>
                    <a:cubicBezTo>
                      <a:pt x="4487" y="1"/>
                      <a:pt x="3991" y="737"/>
                      <a:pt x="3775" y="1215"/>
                    </a:cubicBezTo>
                    <a:cubicBezTo>
                      <a:pt x="3430" y="1953"/>
                      <a:pt x="2716" y="3893"/>
                      <a:pt x="2" y="4560"/>
                    </a:cubicBezTo>
                    <a:lnTo>
                      <a:pt x="2" y="4560"/>
                    </a:lnTo>
                    <a:cubicBezTo>
                      <a:pt x="95" y="4549"/>
                      <a:pt x="3681" y="4538"/>
                      <a:pt x="5608" y="1953"/>
                    </a:cubicBezTo>
                    <a:cubicBezTo>
                      <a:pt x="5608" y="1953"/>
                      <a:pt x="6359" y="798"/>
                      <a:pt x="5728" y="262"/>
                    </a:cubicBezTo>
                    <a:cubicBezTo>
                      <a:pt x="5510" y="77"/>
                      <a:pt x="5300" y="1"/>
                      <a:pt x="5102" y="1"/>
                    </a:cubicBezTo>
                    <a:close/>
                    <a:moveTo>
                      <a:pt x="2" y="4560"/>
                    </a:moveTo>
                    <a:lnTo>
                      <a:pt x="2" y="4560"/>
                    </a:lnTo>
                    <a:cubicBezTo>
                      <a:pt x="1" y="4560"/>
                      <a:pt x="1" y="4560"/>
                      <a:pt x="1" y="4560"/>
                    </a:cubicBezTo>
                    <a:cubicBezTo>
                      <a:pt x="1" y="4560"/>
                      <a:pt x="2" y="4560"/>
                      <a:pt x="2" y="456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40"/>
              <p:cNvSpPr/>
              <p:nvPr/>
            </p:nvSpPr>
            <p:spPr>
              <a:xfrm flipH="1">
                <a:off x="5771160" y="924671"/>
                <a:ext cx="806391" cy="903393"/>
              </a:xfrm>
              <a:custGeom>
                <a:rect b="b" l="l" r="r" t="t"/>
                <a:pathLst>
                  <a:path extrusionOk="0" h="16208" w="14467">
                    <a:moveTo>
                      <a:pt x="14460" y="12248"/>
                    </a:moveTo>
                    <a:cubicBezTo>
                      <a:pt x="14463" y="12282"/>
                      <a:pt x="14466" y="12299"/>
                      <a:pt x="14466" y="12299"/>
                    </a:cubicBezTo>
                    <a:cubicBezTo>
                      <a:pt x="14466" y="12280"/>
                      <a:pt x="14463" y="12264"/>
                      <a:pt x="14460" y="12248"/>
                    </a:cubicBezTo>
                    <a:close/>
                    <a:moveTo>
                      <a:pt x="7081" y="1"/>
                    </a:moveTo>
                    <a:cubicBezTo>
                      <a:pt x="6859" y="1"/>
                      <a:pt x="6650" y="50"/>
                      <a:pt x="6465" y="166"/>
                    </a:cubicBezTo>
                    <a:cubicBezTo>
                      <a:pt x="5334" y="892"/>
                      <a:pt x="5989" y="1845"/>
                      <a:pt x="5989" y="1845"/>
                    </a:cubicBezTo>
                    <a:cubicBezTo>
                      <a:pt x="5989" y="1845"/>
                      <a:pt x="6584" y="2833"/>
                      <a:pt x="7918" y="3762"/>
                    </a:cubicBezTo>
                    <a:cubicBezTo>
                      <a:pt x="9180" y="4643"/>
                      <a:pt x="13156" y="7310"/>
                      <a:pt x="14276" y="11465"/>
                    </a:cubicBezTo>
                    <a:cubicBezTo>
                      <a:pt x="14153" y="12134"/>
                      <a:pt x="13697" y="13376"/>
                      <a:pt x="12203" y="13376"/>
                    </a:cubicBezTo>
                    <a:cubicBezTo>
                      <a:pt x="12101" y="13376"/>
                      <a:pt x="11994" y="13370"/>
                      <a:pt x="11882" y="13358"/>
                    </a:cubicBezTo>
                    <a:cubicBezTo>
                      <a:pt x="11775" y="13334"/>
                      <a:pt x="11656" y="13322"/>
                      <a:pt x="11549" y="13311"/>
                    </a:cubicBezTo>
                    <a:cubicBezTo>
                      <a:pt x="10466" y="13096"/>
                      <a:pt x="9632" y="12418"/>
                      <a:pt x="9406" y="11513"/>
                    </a:cubicBezTo>
                    <a:cubicBezTo>
                      <a:pt x="9263" y="10882"/>
                      <a:pt x="9418" y="10179"/>
                      <a:pt x="9406" y="9548"/>
                    </a:cubicBezTo>
                    <a:cubicBezTo>
                      <a:pt x="9382" y="8858"/>
                      <a:pt x="9227" y="8167"/>
                      <a:pt x="8763" y="7596"/>
                    </a:cubicBezTo>
                    <a:cubicBezTo>
                      <a:pt x="8477" y="7239"/>
                      <a:pt x="8138" y="7100"/>
                      <a:pt x="7822" y="7100"/>
                    </a:cubicBezTo>
                    <a:cubicBezTo>
                      <a:pt x="7020" y="7100"/>
                      <a:pt x="6368" y="7996"/>
                      <a:pt x="7120" y="8500"/>
                    </a:cubicBezTo>
                    <a:cubicBezTo>
                      <a:pt x="7930" y="9048"/>
                      <a:pt x="8025" y="9905"/>
                      <a:pt x="7977" y="10382"/>
                    </a:cubicBezTo>
                    <a:cubicBezTo>
                      <a:pt x="7953" y="10858"/>
                      <a:pt x="7239" y="12251"/>
                      <a:pt x="6203" y="12846"/>
                    </a:cubicBezTo>
                    <a:cubicBezTo>
                      <a:pt x="5775" y="13096"/>
                      <a:pt x="5298" y="13251"/>
                      <a:pt x="4822" y="13418"/>
                    </a:cubicBezTo>
                    <a:cubicBezTo>
                      <a:pt x="4826" y="13416"/>
                      <a:pt x="4825" y="13415"/>
                      <a:pt x="4821" y="13415"/>
                    </a:cubicBezTo>
                    <a:cubicBezTo>
                      <a:pt x="4745" y="13415"/>
                      <a:pt x="3356" y="13727"/>
                      <a:pt x="2655" y="13953"/>
                    </a:cubicBezTo>
                    <a:cubicBezTo>
                      <a:pt x="2119" y="14084"/>
                      <a:pt x="1560" y="14287"/>
                      <a:pt x="1048" y="14608"/>
                    </a:cubicBezTo>
                    <a:cubicBezTo>
                      <a:pt x="1048" y="14608"/>
                      <a:pt x="0" y="15263"/>
                      <a:pt x="405" y="15811"/>
                    </a:cubicBezTo>
                    <a:cubicBezTo>
                      <a:pt x="650" y="16142"/>
                      <a:pt x="947" y="16208"/>
                      <a:pt x="1144" y="16208"/>
                    </a:cubicBezTo>
                    <a:cubicBezTo>
                      <a:pt x="1272" y="16208"/>
                      <a:pt x="1357" y="16180"/>
                      <a:pt x="1357" y="16180"/>
                    </a:cubicBezTo>
                    <a:cubicBezTo>
                      <a:pt x="1357" y="16180"/>
                      <a:pt x="1917" y="16037"/>
                      <a:pt x="2453" y="15561"/>
                    </a:cubicBezTo>
                    <a:cubicBezTo>
                      <a:pt x="2929" y="15144"/>
                      <a:pt x="3929" y="14108"/>
                      <a:pt x="5906" y="13930"/>
                    </a:cubicBezTo>
                    <a:lnTo>
                      <a:pt x="6025" y="13930"/>
                    </a:lnTo>
                    <a:cubicBezTo>
                      <a:pt x="6088" y="13928"/>
                      <a:pt x="6150" y="13927"/>
                      <a:pt x="6213" y="13927"/>
                    </a:cubicBezTo>
                    <a:cubicBezTo>
                      <a:pt x="7304" y="13927"/>
                      <a:pt x="8290" y="14209"/>
                      <a:pt x="9382" y="14311"/>
                    </a:cubicBezTo>
                    <a:cubicBezTo>
                      <a:pt x="9788" y="14343"/>
                      <a:pt x="10200" y="14365"/>
                      <a:pt x="10614" y="14365"/>
                    </a:cubicBezTo>
                    <a:cubicBezTo>
                      <a:pt x="10966" y="14365"/>
                      <a:pt x="11318" y="14349"/>
                      <a:pt x="11668" y="14311"/>
                    </a:cubicBezTo>
                    <a:cubicBezTo>
                      <a:pt x="12954" y="14156"/>
                      <a:pt x="14109" y="13584"/>
                      <a:pt x="14395" y="12489"/>
                    </a:cubicBezTo>
                    <a:cubicBezTo>
                      <a:pt x="14418" y="12394"/>
                      <a:pt x="14442" y="12299"/>
                      <a:pt x="14454" y="12203"/>
                    </a:cubicBezTo>
                    <a:cubicBezTo>
                      <a:pt x="14454" y="12220"/>
                      <a:pt x="14457" y="12234"/>
                      <a:pt x="14460" y="12248"/>
                    </a:cubicBezTo>
                    <a:lnTo>
                      <a:pt x="14460" y="12248"/>
                    </a:lnTo>
                    <a:cubicBezTo>
                      <a:pt x="14457" y="12218"/>
                      <a:pt x="14454" y="12176"/>
                      <a:pt x="14454" y="12120"/>
                    </a:cubicBezTo>
                    <a:cubicBezTo>
                      <a:pt x="14466" y="11894"/>
                      <a:pt x="14466" y="11691"/>
                      <a:pt x="14442" y="11465"/>
                    </a:cubicBezTo>
                    <a:cubicBezTo>
                      <a:pt x="14418" y="11394"/>
                      <a:pt x="14395" y="11310"/>
                      <a:pt x="14359" y="11227"/>
                    </a:cubicBezTo>
                    <a:cubicBezTo>
                      <a:pt x="14109" y="9191"/>
                      <a:pt x="13168" y="4643"/>
                      <a:pt x="9680" y="1285"/>
                    </a:cubicBezTo>
                    <a:cubicBezTo>
                      <a:pt x="9680" y="1285"/>
                      <a:pt x="8220" y="1"/>
                      <a:pt x="70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40"/>
              <p:cNvSpPr/>
              <p:nvPr/>
            </p:nvSpPr>
            <p:spPr>
              <a:xfrm flipH="1">
                <a:off x="6528433" y="1243156"/>
                <a:ext cx="422119" cy="302153"/>
              </a:xfrm>
              <a:custGeom>
                <a:rect b="b" l="l" r="r" t="t"/>
                <a:pathLst>
                  <a:path extrusionOk="0" h="5421" w="7573">
                    <a:moveTo>
                      <a:pt x="7097" y="0"/>
                    </a:moveTo>
                    <a:lnTo>
                      <a:pt x="7097" y="0"/>
                    </a:lnTo>
                    <a:cubicBezTo>
                      <a:pt x="6359" y="2560"/>
                      <a:pt x="3346" y="3072"/>
                      <a:pt x="2215" y="3322"/>
                    </a:cubicBezTo>
                    <a:cubicBezTo>
                      <a:pt x="1072" y="3596"/>
                      <a:pt x="560" y="4037"/>
                      <a:pt x="560" y="4037"/>
                    </a:cubicBezTo>
                    <a:cubicBezTo>
                      <a:pt x="560" y="4037"/>
                      <a:pt x="1" y="4465"/>
                      <a:pt x="929" y="5120"/>
                    </a:cubicBezTo>
                    <a:cubicBezTo>
                      <a:pt x="1251" y="5347"/>
                      <a:pt x="1670" y="5421"/>
                      <a:pt x="2082" y="5421"/>
                    </a:cubicBezTo>
                    <a:cubicBezTo>
                      <a:pt x="2859" y="5421"/>
                      <a:pt x="3608" y="5156"/>
                      <a:pt x="3608" y="5156"/>
                    </a:cubicBezTo>
                    <a:cubicBezTo>
                      <a:pt x="7573" y="3537"/>
                      <a:pt x="7097" y="1"/>
                      <a:pt x="70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40"/>
              <p:cNvSpPr/>
              <p:nvPr/>
            </p:nvSpPr>
            <p:spPr>
              <a:xfrm flipH="1">
                <a:off x="6309358" y="974333"/>
                <a:ext cx="1250415" cy="806410"/>
              </a:xfrm>
              <a:custGeom>
                <a:rect b="b" l="l" r="r" t="t"/>
                <a:pathLst>
                  <a:path extrusionOk="0" h="14468" w="22433">
                    <a:moveTo>
                      <a:pt x="17299" y="0"/>
                    </a:moveTo>
                    <a:cubicBezTo>
                      <a:pt x="12167" y="0"/>
                      <a:pt x="7851" y="4008"/>
                      <a:pt x="5740" y="7538"/>
                    </a:cubicBezTo>
                    <a:cubicBezTo>
                      <a:pt x="5740" y="7538"/>
                      <a:pt x="4597" y="9919"/>
                      <a:pt x="6490" y="10467"/>
                    </a:cubicBezTo>
                    <a:cubicBezTo>
                      <a:pt x="6618" y="10504"/>
                      <a:pt x="6741" y="10521"/>
                      <a:pt x="6858" y="10521"/>
                    </a:cubicBezTo>
                    <a:cubicBezTo>
                      <a:pt x="7712" y="10521"/>
                      <a:pt x="8232" y="9606"/>
                      <a:pt x="8264" y="8967"/>
                    </a:cubicBezTo>
                    <a:cubicBezTo>
                      <a:pt x="8264" y="8741"/>
                      <a:pt x="8216" y="8538"/>
                      <a:pt x="8145" y="8336"/>
                    </a:cubicBezTo>
                    <a:cubicBezTo>
                      <a:pt x="8002" y="7943"/>
                      <a:pt x="7764" y="7562"/>
                      <a:pt x="7704" y="7145"/>
                    </a:cubicBezTo>
                    <a:cubicBezTo>
                      <a:pt x="7418" y="5216"/>
                      <a:pt x="9085" y="3621"/>
                      <a:pt x="10919" y="2597"/>
                    </a:cubicBezTo>
                    <a:cubicBezTo>
                      <a:pt x="11597" y="2204"/>
                      <a:pt x="12359" y="1906"/>
                      <a:pt x="13157" y="1752"/>
                    </a:cubicBezTo>
                    <a:cubicBezTo>
                      <a:pt x="13537" y="1676"/>
                      <a:pt x="13916" y="1640"/>
                      <a:pt x="14291" y="1640"/>
                    </a:cubicBezTo>
                    <a:cubicBezTo>
                      <a:pt x="15691" y="1640"/>
                      <a:pt x="17030" y="2136"/>
                      <a:pt x="18110" y="2906"/>
                    </a:cubicBezTo>
                    <a:cubicBezTo>
                      <a:pt x="19634" y="4014"/>
                      <a:pt x="20003" y="5538"/>
                      <a:pt x="19444" y="7133"/>
                    </a:cubicBezTo>
                    <a:cubicBezTo>
                      <a:pt x="19039" y="8276"/>
                      <a:pt x="18122" y="9264"/>
                      <a:pt x="17015" y="10026"/>
                    </a:cubicBezTo>
                    <a:cubicBezTo>
                      <a:pt x="14976" y="11441"/>
                      <a:pt x="12134" y="11881"/>
                      <a:pt x="9338" y="11881"/>
                    </a:cubicBezTo>
                    <a:cubicBezTo>
                      <a:pt x="7710" y="11881"/>
                      <a:pt x="6097" y="11731"/>
                      <a:pt x="4668" y="11538"/>
                    </a:cubicBezTo>
                    <a:cubicBezTo>
                      <a:pt x="4112" y="11465"/>
                      <a:pt x="3599" y="11438"/>
                      <a:pt x="3153" y="11438"/>
                    </a:cubicBezTo>
                    <a:cubicBezTo>
                      <a:pt x="2091" y="11438"/>
                      <a:pt x="1406" y="11586"/>
                      <a:pt x="1406" y="11586"/>
                    </a:cubicBezTo>
                    <a:cubicBezTo>
                      <a:pt x="1406" y="11586"/>
                      <a:pt x="1" y="11812"/>
                      <a:pt x="84" y="13074"/>
                    </a:cubicBezTo>
                    <a:cubicBezTo>
                      <a:pt x="156" y="14325"/>
                      <a:pt x="3430" y="14444"/>
                      <a:pt x="3430" y="14467"/>
                    </a:cubicBezTo>
                    <a:cubicBezTo>
                      <a:pt x="7228" y="14456"/>
                      <a:pt x="10955" y="13432"/>
                      <a:pt x="14229" y="11884"/>
                    </a:cubicBezTo>
                    <a:cubicBezTo>
                      <a:pt x="17860" y="10145"/>
                      <a:pt x="21503" y="7324"/>
                      <a:pt x="22087" y="3752"/>
                    </a:cubicBezTo>
                    <a:cubicBezTo>
                      <a:pt x="22432" y="1704"/>
                      <a:pt x="20991" y="394"/>
                      <a:pt x="18586" y="85"/>
                    </a:cubicBezTo>
                    <a:cubicBezTo>
                      <a:pt x="18152" y="27"/>
                      <a:pt x="17723" y="0"/>
                      <a:pt x="172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40"/>
              <p:cNvSpPr/>
              <p:nvPr/>
            </p:nvSpPr>
            <p:spPr>
              <a:xfrm flipH="1">
                <a:off x="6151476" y="763868"/>
                <a:ext cx="380314" cy="129200"/>
              </a:xfrm>
              <a:custGeom>
                <a:rect b="b" l="l" r="r" t="t"/>
                <a:pathLst>
                  <a:path extrusionOk="0" h="2318" w="6823">
                    <a:moveTo>
                      <a:pt x="2925" y="0"/>
                    </a:moveTo>
                    <a:cubicBezTo>
                      <a:pt x="2412" y="0"/>
                      <a:pt x="1928" y="66"/>
                      <a:pt x="1536" y="241"/>
                    </a:cubicBezTo>
                    <a:cubicBezTo>
                      <a:pt x="1429" y="265"/>
                      <a:pt x="1322" y="348"/>
                      <a:pt x="1191" y="420"/>
                    </a:cubicBezTo>
                    <a:cubicBezTo>
                      <a:pt x="596" y="825"/>
                      <a:pt x="1" y="1777"/>
                      <a:pt x="1036" y="2230"/>
                    </a:cubicBezTo>
                    <a:cubicBezTo>
                      <a:pt x="1173" y="2291"/>
                      <a:pt x="1321" y="2317"/>
                      <a:pt x="1465" y="2317"/>
                    </a:cubicBezTo>
                    <a:cubicBezTo>
                      <a:pt x="1573" y="2317"/>
                      <a:pt x="1678" y="2303"/>
                      <a:pt x="1775" y="2277"/>
                    </a:cubicBezTo>
                    <a:cubicBezTo>
                      <a:pt x="2072" y="2194"/>
                      <a:pt x="2358" y="2015"/>
                      <a:pt x="2572" y="1849"/>
                    </a:cubicBezTo>
                    <a:cubicBezTo>
                      <a:pt x="2999" y="1517"/>
                      <a:pt x="3878" y="702"/>
                      <a:pt x="5463" y="702"/>
                    </a:cubicBezTo>
                    <a:cubicBezTo>
                      <a:pt x="5868" y="702"/>
                      <a:pt x="6320" y="755"/>
                      <a:pt x="6823" y="884"/>
                    </a:cubicBezTo>
                    <a:cubicBezTo>
                      <a:pt x="6656" y="837"/>
                      <a:pt x="6442" y="706"/>
                      <a:pt x="6287" y="646"/>
                    </a:cubicBezTo>
                    <a:cubicBezTo>
                      <a:pt x="5823" y="467"/>
                      <a:pt x="5346" y="313"/>
                      <a:pt x="4870" y="229"/>
                    </a:cubicBezTo>
                    <a:cubicBezTo>
                      <a:pt x="4255" y="104"/>
                      <a:pt x="3567" y="0"/>
                      <a:pt x="29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16" name="Google Shape;316;p40"/>
          <p:cNvSpPr/>
          <p:nvPr/>
        </p:nvSpPr>
        <p:spPr>
          <a:xfrm>
            <a:off x="4233268" y="1244713"/>
            <a:ext cx="642350" cy="767326"/>
          </a:xfrm>
          <a:prstGeom prst="rect">
            <a:avLst/>
          </a:prstGeom>
        </p:spPr>
        <p:txBody>
          <a:bodyPr>
            <a:prstTxWarp prst="textPlain"/>
          </a:bodyPr>
          <a:lstStyle/>
          <a:p>
            <a:pPr lvl="0" algn="ctr"/>
            <a:r>
              <a:rPr b="1" i="0">
                <a:ln cap="flat" cmpd="sng" w="152400">
                  <a:solidFill>
                    <a:schemeClr val="dk2"/>
                  </a:solidFill>
                  <a:prstDash val="solid"/>
                  <a:round/>
                  <a:headEnd len="sm" w="sm" type="none"/>
                  <a:tailEnd len="sm" w="sm" type="none"/>
                </a:ln>
                <a:solidFill>
                  <a:schemeClr val="dk2"/>
                </a:solidFill>
                <a:latin typeface="Bellefair"/>
              </a:rPr>
              <a:t>01</a:t>
            </a:r>
          </a:p>
        </p:txBody>
      </p:sp>
      <p:sp>
        <p:nvSpPr>
          <p:cNvPr id="317" name="Google Shape;317;p40"/>
          <p:cNvSpPr txBox="1"/>
          <p:nvPr>
            <p:ph type="title"/>
          </p:nvPr>
        </p:nvSpPr>
        <p:spPr>
          <a:xfrm>
            <a:off x="1381125" y="2229800"/>
            <a:ext cx="6381600" cy="93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ABOUT THE PROJECT</a:t>
            </a:r>
            <a:endParaRPr/>
          </a:p>
        </p:txBody>
      </p:sp>
      <p:sp>
        <p:nvSpPr>
          <p:cNvPr id="318" name="Google Shape;318;p40"/>
          <p:cNvSpPr txBox="1"/>
          <p:nvPr>
            <p:ph idx="1" type="subTitle"/>
          </p:nvPr>
        </p:nvSpPr>
        <p:spPr>
          <a:xfrm>
            <a:off x="3241650" y="3071546"/>
            <a:ext cx="2660700" cy="71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319" name="Google Shape;319;p40"/>
          <p:cNvSpPr txBox="1"/>
          <p:nvPr>
            <p:ph idx="2" type="title"/>
          </p:nvPr>
        </p:nvSpPr>
        <p:spPr>
          <a:xfrm>
            <a:off x="3272500" y="1101725"/>
            <a:ext cx="2598900" cy="105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3" name="Shape 323"/>
        <p:cNvGrpSpPr/>
        <p:nvPr/>
      </p:nvGrpSpPr>
      <p:grpSpPr>
        <a:xfrm>
          <a:off x="0" y="0"/>
          <a:ext cx="0" cy="0"/>
          <a:chOff x="0" y="0"/>
          <a:chExt cx="0" cy="0"/>
        </a:xfrm>
      </p:grpSpPr>
      <p:sp>
        <p:nvSpPr>
          <p:cNvPr id="324" name="Google Shape;324;p41"/>
          <p:cNvSpPr/>
          <p:nvPr/>
        </p:nvSpPr>
        <p:spPr>
          <a:xfrm>
            <a:off x="2479267" y="2814200"/>
            <a:ext cx="569100" cy="569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41"/>
          <p:cNvSpPr/>
          <p:nvPr/>
        </p:nvSpPr>
        <p:spPr>
          <a:xfrm>
            <a:off x="6095633" y="1195750"/>
            <a:ext cx="569100" cy="569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41"/>
          <p:cNvSpPr/>
          <p:nvPr/>
        </p:nvSpPr>
        <p:spPr>
          <a:xfrm>
            <a:off x="6095633" y="2814200"/>
            <a:ext cx="569100" cy="569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41"/>
          <p:cNvSpPr/>
          <p:nvPr/>
        </p:nvSpPr>
        <p:spPr>
          <a:xfrm>
            <a:off x="2479267" y="1195750"/>
            <a:ext cx="569100" cy="569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WE ARE WORKING ON</a:t>
            </a:r>
            <a:endParaRPr/>
          </a:p>
        </p:txBody>
      </p:sp>
      <p:sp>
        <p:nvSpPr>
          <p:cNvPr id="329" name="Google Shape;329;p41"/>
          <p:cNvSpPr txBox="1"/>
          <p:nvPr>
            <p:ph idx="4" type="subTitle"/>
          </p:nvPr>
        </p:nvSpPr>
        <p:spPr>
          <a:xfrm>
            <a:off x="1236067" y="3774246"/>
            <a:ext cx="305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330" name="Google Shape;330;p41"/>
          <p:cNvSpPr txBox="1"/>
          <p:nvPr>
            <p:ph idx="1" type="subTitle"/>
          </p:nvPr>
        </p:nvSpPr>
        <p:spPr>
          <a:xfrm>
            <a:off x="1236067" y="1841050"/>
            <a:ext cx="3055500" cy="42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31" name="Google Shape;331;p41"/>
          <p:cNvSpPr txBox="1"/>
          <p:nvPr>
            <p:ph idx="2" type="subTitle"/>
          </p:nvPr>
        </p:nvSpPr>
        <p:spPr>
          <a:xfrm>
            <a:off x="1236067" y="2155721"/>
            <a:ext cx="305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332" name="Google Shape;332;p41"/>
          <p:cNvSpPr txBox="1"/>
          <p:nvPr>
            <p:ph idx="3" type="subTitle"/>
          </p:nvPr>
        </p:nvSpPr>
        <p:spPr>
          <a:xfrm>
            <a:off x="4852433" y="2155721"/>
            <a:ext cx="305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333" name="Google Shape;333;p41"/>
          <p:cNvSpPr txBox="1"/>
          <p:nvPr>
            <p:ph idx="5" type="subTitle"/>
          </p:nvPr>
        </p:nvSpPr>
        <p:spPr>
          <a:xfrm>
            <a:off x="4852433" y="3774246"/>
            <a:ext cx="305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a:t>
            </a:r>
            <a:endParaRPr/>
          </a:p>
        </p:txBody>
      </p:sp>
      <p:sp>
        <p:nvSpPr>
          <p:cNvPr id="334" name="Google Shape;334;p41"/>
          <p:cNvSpPr txBox="1"/>
          <p:nvPr>
            <p:ph idx="6" type="subTitle"/>
          </p:nvPr>
        </p:nvSpPr>
        <p:spPr>
          <a:xfrm>
            <a:off x="1236067" y="3459500"/>
            <a:ext cx="3055500" cy="42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35" name="Google Shape;335;p41"/>
          <p:cNvSpPr txBox="1"/>
          <p:nvPr>
            <p:ph idx="7" type="subTitle"/>
          </p:nvPr>
        </p:nvSpPr>
        <p:spPr>
          <a:xfrm>
            <a:off x="4852433" y="1841050"/>
            <a:ext cx="3055500" cy="42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36" name="Google Shape;336;p41"/>
          <p:cNvSpPr txBox="1"/>
          <p:nvPr>
            <p:ph idx="8" type="subTitle"/>
          </p:nvPr>
        </p:nvSpPr>
        <p:spPr>
          <a:xfrm>
            <a:off x="4852433" y="3459500"/>
            <a:ext cx="3055500" cy="42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337" name="Google Shape;337;p41"/>
          <p:cNvGrpSpPr/>
          <p:nvPr/>
        </p:nvGrpSpPr>
        <p:grpSpPr>
          <a:xfrm>
            <a:off x="2578494" y="2914731"/>
            <a:ext cx="370645" cy="368042"/>
            <a:chOff x="-63250675" y="3744075"/>
            <a:chExt cx="320350" cy="318100"/>
          </a:xfrm>
        </p:grpSpPr>
        <p:sp>
          <p:nvSpPr>
            <p:cNvPr id="338" name="Google Shape;338;p41"/>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41"/>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41"/>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 name="Google Shape;341;p41"/>
          <p:cNvSpPr/>
          <p:nvPr/>
        </p:nvSpPr>
        <p:spPr>
          <a:xfrm>
            <a:off x="2607520" y="1296666"/>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 name="Google Shape;342;p41"/>
          <p:cNvGrpSpPr/>
          <p:nvPr/>
        </p:nvGrpSpPr>
        <p:grpSpPr>
          <a:xfrm>
            <a:off x="6188801" y="1296397"/>
            <a:ext cx="382765" cy="367810"/>
            <a:chOff x="-62890750" y="3747425"/>
            <a:chExt cx="330825" cy="317900"/>
          </a:xfrm>
        </p:grpSpPr>
        <p:sp>
          <p:nvSpPr>
            <p:cNvPr id="343" name="Google Shape;343;p41"/>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41"/>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41"/>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41"/>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41"/>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41"/>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41"/>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41"/>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41"/>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41"/>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41"/>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41"/>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41"/>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1"/>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 name="Google Shape;357;p41"/>
          <p:cNvGrpSpPr/>
          <p:nvPr/>
        </p:nvGrpSpPr>
        <p:grpSpPr>
          <a:xfrm>
            <a:off x="6204686" y="2924182"/>
            <a:ext cx="350995" cy="349133"/>
            <a:chOff x="6168925" y="3936925"/>
            <a:chExt cx="296950" cy="295375"/>
          </a:xfrm>
        </p:grpSpPr>
        <p:sp>
          <p:nvSpPr>
            <p:cNvPr id="358" name="Google Shape;358;p41"/>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1"/>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1"/>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41"/>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41"/>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1"/>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7" name="Shape 367"/>
        <p:cNvGrpSpPr/>
        <p:nvPr/>
      </p:nvGrpSpPr>
      <p:grpSpPr>
        <a:xfrm>
          <a:off x="0" y="0"/>
          <a:ext cx="0" cy="0"/>
          <a:chOff x="0" y="0"/>
          <a:chExt cx="0" cy="0"/>
        </a:xfrm>
      </p:grpSpPr>
      <p:sp>
        <p:nvSpPr>
          <p:cNvPr id="368" name="Google Shape;368;p42"/>
          <p:cNvSpPr txBox="1"/>
          <p:nvPr>
            <p:ph type="title"/>
          </p:nvPr>
        </p:nvSpPr>
        <p:spPr>
          <a:xfrm>
            <a:off x="2378100" y="1212900"/>
            <a:ext cx="4387800" cy="128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ABOUT THE PROJECT</a:t>
            </a:r>
            <a:endParaRPr/>
          </a:p>
        </p:txBody>
      </p:sp>
      <p:sp>
        <p:nvSpPr>
          <p:cNvPr id="369" name="Google Shape;369;p42"/>
          <p:cNvSpPr txBox="1"/>
          <p:nvPr>
            <p:ph idx="1" type="subTitle"/>
          </p:nvPr>
        </p:nvSpPr>
        <p:spPr>
          <a:xfrm>
            <a:off x="2378075" y="2394313"/>
            <a:ext cx="4387800" cy="153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 The planet’s name has nothing to do with the liquid metal, since Mercury was named after the Roman messenger god</a:t>
            </a:r>
            <a:endParaRPr/>
          </a:p>
        </p:txBody>
      </p:sp>
      <p:grpSp>
        <p:nvGrpSpPr>
          <p:cNvPr id="370" name="Google Shape;370;p42"/>
          <p:cNvGrpSpPr/>
          <p:nvPr/>
        </p:nvGrpSpPr>
        <p:grpSpPr>
          <a:xfrm>
            <a:off x="715106" y="535000"/>
            <a:ext cx="7713788" cy="1260894"/>
            <a:chOff x="715106" y="535000"/>
            <a:chExt cx="7713788" cy="1260894"/>
          </a:xfrm>
        </p:grpSpPr>
        <p:grpSp>
          <p:nvGrpSpPr>
            <p:cNvPr id="371" name="Google Shape;371;p42"/>
            <p:cNvGrpSpPr/>
            <p:nvPr/>
          </p:nvGrpSpPr>
          <p:grpSpPr>
            <a:xfrm flipH="1" rot="10800000">
              <a:off x="715106" y="535000"/>
              <a:ext cx="2077263" cy="1260894"/>
              <a:chOff x="1346041" y="635950"/>
              <a:chExt cx="2077263" cy="1260894"/>
            </a:xfrm>
          </p:grpSpPr>
          <p:sp>
            <p:nvSpPr>
              <p:cNvPr id="372" name="Google Shape;372;p42"/>
              <p:cNvSpPr/>
              <p:nvPr/>
            </p:nvSpPr>
            <p:spPr>
              <a:xfrm>
                <a:off x="1346041" y="635950"/>
                <a:ext cx="2077263" cy="1260894"/>
              </a:xfrm>
              <a:custGeom>
                <a:rect b="b" l="l" r="r" t="t"/>
                <a:pathLst>
                  <a:path extrusionOk="0" h="22622" w="37267">
                    <a:moveTo>
                      <a:pt x="21086" y="3727"/>
                    </a:moveTo>
                    <a:cubicBezTo>
                      <a:pt x="21110" y="3917"/>
                      <a:pt x="21146" y="4096"/>
                      <a:pt x="21205" y="4263"/>
                    </a:cubicBezTo>
                    <a:lnTo>
                      <a:pt x="20955" y="4263"/>
                    </a:lnTo>
                    <a:cubicBezTo>
                      <a:pt x="21015" y="4096"/>
                      <a:pt x="21063" y="3917"/>
                      <a:pt x="21086" y="3727"/>
                    </a:cubicBezTo>
                    <a:close/>
                    <a:moveTo>
                      <a:pt x="14074" y="0"/>
                    </a:moveTo>
                    <a:cubicBezTo>
                      <a:pt x="9633" y="0"/>
                      <a:pt x="5608" y="1334"/>
                      <a:pt x="3560" y="2143"/>
                    </a:cubicBezTo>
                    <a:cubicBezTo>
                      <a:pt x="3453" y="2179"/>
                      <a:pt x="3334" y="2203"/>
                      <a:pt x="3203" y="2250"/>
                    </a:cubicBezTo>
                    <a:cubicBezTo>
                      <a:pt x="2906" y="2370"/>
                      <a:pt x="2620" y="2500"/>
                      <a:pt x="2346" y="2667"/>
                    </a:cubicBezTo>
                    <a:cubicBezTo>
                      <a:pt x="2251" y="2715"/>
                      <a:pt x="2203" y="2739"/>
                      <a:pt x="2203" y="2739"/>
                    </a:cubicBezTo>
                    <a:cubicBezTo>
                      <a:pt x="2036" y="2834"/>
                      <a:pt x="1894" y="2941"/>
                      <a:pt x="1774" y="3072"/>
                    </a:cubicBezTo>
                    <a:cubicBezTo>
                      <a:pt x="346" y="4227"/>
                      <a:pt x="0" y="6060"/>
                      <a:pt x="858" y="7882"/>
                    </a:cubicBezTo>
                    <a:cubicBezTo>
                      <a:pt x="1191" y="8549"/>
                      <a:pt x="1632" y="9192"/>
                      <a:pt x="2275" y="9918"/>
                    </a:cubicBezTo>
                    <a:cubicBezTo>
                      <a:pt x="2572" y="10263"/>
                      <a:pt x="2882" y="10537"/>
                      <a:pt x="3179" y="10835"/>
                    </a:cubicBezTo>
                    <a:cubicBezTo>
                      <a:pt x="3620" y="11252"/>
                      <a:pt x="3989" y="11609"/>
                      <a:pt x="4251" y="12014"/>
                    </a:cubicBezTo>
                    <a:lnTo>
                      <a:pt x="4287" y="12049"/>
                    </a:lnTo>
                    <a:cubicBezTo>
                      <a:pt x="4715" y="12895"/>
                      <a:pt x="4465" y="13573"/>
                      <a:pt x="4287" y="14085"/>
                    </a:cubicBezTo>
                    <a:cubicBezTo>
                      <a:pt x="4275" y="14145"/>
                      <a:pt x="4251" y="14192"/>
                      <a:pt x="4239" y="14228"/>
                    </a:cubicBezTo>
                    <a:cubicBezTo>
                      <a:pt x="3953" y="15062"/>
                      <a:pt x="4037" y="15776"/>
                      <a:pt x="4072" y="16097"/>
                    </a:cubicBezTo>
                    <a:cubicBezTo>
                      <a:pt x="3025" y="16538"/>
                      <a:pt x="2144" y="17538"/>
                      <a:pt x="2227" y="18955"/>
                    </a:cubicBezTo>
                    <a:cubicBezTo>
                      <a:pt x="2382" y="21300"/>
                      <a:pt x="5620" y="21693"/>
                      <a:pt x="7013" y="21729"/>
                    </a:cubicBezTo>
                    <a:cubicBezTo>
                      <a:pt x="7025" y="21729"/>
                      <a:pt x="7037" y="21753"/>
                      <a:pt x="7073" y="21753"/>
                    </a:cubicBezTo>
                    <a:cubicBezTo>
                      <a:pt x="10799" y="21753"/>
                      <a:pt x="14764" y="20777"/>
                      <a:pt x="18515" y="18991"/>
                    </a:cubicBezTo>
                    <a:cubicBezTo>
                      <a:pt x="18848" y="18848"/>
                      <a:pt x="19181" y="18669"/>
                      <a:pt x="19551" y="18479"/>
                    </a:cubicBezTo>
                    <a:cubicBezTo>
                      <a:pt x="19717" y="18860"/>
                      <a:pt x="20051" y="19157"/>
                      <a:pt x="20443" y="19288"/>
                    </a:cubicBezTo>
                    <a:cubicBezTo>
                      <a:pt x="20301" y="19526"/>
                      <a:pt x="20170" y="19812"/>
                      <a:pt x="20122" y="20122"/>
                    </a:cubicBezTo>
                    <a:cubicBezTo>
                      <a:pt x="20039" y="20657"/>
                      <a:pt x="20146" y="21193"/>
                      <a:pt x="20479" y="21634"/>
                    </a:cubicBezTo>
                    <a:cubicBezTo>
                      <a:pt x="20955" y="22253"/>
                      <a:pt x="21658" y="22622"/>
                      <a:pt x="22420" y="22622"/>
                    </a:cubicBezTo>
                    <a:cubicBezTo>
                      <a:pt x="22694" y="22622"/>
                      <a:pt x="22920" y="22586"/>
                      <a:pt x="23051" y="22539"/>
                    </a:cubicBezTo>
                    <a:cubicBezTo>
                      <a:pt x="23265" y="22479"/>
                      <a:pt x="24003" y="22229"/>
                      <a:pt x="24718" y="21586"/>
                    </a:cubicBezTo>
                    <a:cubicBezTo>
                      <a:pt x="24754" y="21550"/>
                      <a:pt x="24801" y="21515"/>
                      <a:pt x="24837" y="21479"/>
                    </a:cubicBezTo>
                    <a:cubicBezTo>
                      <a:pt x="25289" y="21074"/>
                      <a:pt x="25944" y="20467"/>
                      <a:pt x="27266" y="20336"/>
                    </a:cubicBezTo>
                    <a:lnTo>
                      <a:pt x="27337" y="20336"/>
                    </a:lnTo>
                    <a:cubicBezTo>
                      <a:pt x="27375" y="20335"/>
                      <a:pt x="27413" y="20335"/>
                      <a:pt x="27452" y="20335"/>
                    </a:cubicBezTo>
                    <a:cubicBezTo>
                      <a:pt x="28009" y="20335"/>
                      <a:pt x="28569" y="20414"/>
                      <a:pt x="29171" y="20515"/>
                    </a:cubicBezTo>
                    <a:cubicBezTo>
                      <a:pt x="29599" y="20586"/>
                      <a:pt x="30028" y="20657"/>
                      <a:pt x="30528" y="20705"/>
                    </a:cubicBezTo>
                    <a:cubicBezTo>
                      <a:pt x="31028" y="20753"/>
                      <a:pt x="31492" y="20777"/>
                      <a:pt x="31921" y="20777"/>
                    </a:cubicBezTo>
                    <a:cubicBezTo>
                      <a:pt x="32350" y="20777"/>
                      <a:pt x="32755" y="20753"/>
                      <a:pt x="33147" y="20705"/>
                    </a:cubicBezTo>
                    <a:cubicBezTo>
                      <a:pt x="35255" y="20455"/>
                      <a:pt x="36707" y="19395"/>
                      <a:pt x="37136" y="17800"/>
                    </a:cubicBezTo>
                    <a:cubicBezTo>
                      <a:pt x="37219" y="17609"/>
                      <a:pt x="37267" y="17407"/>
                      <a:pt x="37255" y="17181"/>
                    </a:cubicBezTo>
                    <a:lnTo>
                      <a:pt x="37255" y="17050"/>
                    </a:lnTo>
                    <a:cubicBezTo>
                      <a:pt x="37243" y="16752"/>
                      <a:pt x="37219" y="16455"/>
                      <a:pt x="37184" y="16169"/>
                    </a:cubicBezTo>
                    <a:cubicBezTo>
                      <a:pt x="37160" y="16038"/>
                      <a:pt x="37112" y="15919"/>
                      <a:pt x="37100" y="15812"/>
                    </a:cubicBezTo>
                    <a:cubicBezTo>
                      <a:pt x="36779" y="13276"/>
                      <a:pt x="35660" y="8668"/>
                      <a:pt x="31981" y="5108"/>
                    </a:cubicBezTo>
                    <a:lnTo>
                      <a:pt x="31945" y="5060"/>
                    </a:lnTo>
                    <a:cubicBezTo>
                      <a:pt x="31743" y="4882"/>
                      <a:pt x="30981" y="4263"/>
                      <a:pt x="30052" y="3834"/>
                    </a:cubicBezTo>
                    <a:cubicBezTo>
                      <a:pt x="30254" y="3572"/>
                      <a:pt x="30385" y="3239"/>
                      <a:pt x="30385" y="2881"/>
                    </a:cubicBezTo>
                    <a:cubicBezTo>
                      <a:pt x="30385" y="2191"/>
                      <a:pt x="29945" y="1631"/>
                      <a:pt x="29314" y="1453"/>
                    </a:cubicBezTo>
                    <a:lnTo>
                      <a:pt x="29230" y="1405"/>
                    </a:lnTo>
                    <a:cubicBezTo>
                      <a:pt x="29147" y="1357"/>
                      <a:pt x="29016" y="1298"/>
                      <a:pt x="28897" y="1250"/>
                    </a:cubicBezTo>
                    <a:cubicBezTo>
                      <a:pt x="28373" y="1048"/>
                      <a:pt x="27802" y="881"/>
                      <a:pt x="27230" y="762"/>
                    </a:cubicBezTo>
                    <a:cubicBezTo>
                      <a:pt x="26420" y="595"/>
                      <a:pt x="25658" y="512"/>
                      <a:pt x="25004" y="512"/>
                    </a:cubicBezTo>
                    <a:cubicBezTo>
                      <a:pt x="24230" y="512"/>
                      <a:pt x="23575" y="631"/>
                      <a:pt x="23027" y="869"/>
                    </a:cubicBezTo>
                    <a:cubicBezTo>
                      <a:pt x="22849" y="941"/>
                      <a:pt x="22646" y="1048"/>
                      <a:pt x="22444" y="1179"/>
                    </a:cubicBezTo>
                    <a:cubicBezTo>
                      <a:pt x="21872" y="1548"/>
                      <a:pt x="21253" y="2250"/>
                      <a:pt x="21098" y="3120"/>
                    </a:cubicBezTo>
                    <a:cubicBezTo>
                      <a:pt x="20908" y="1096"/>
                      <a:pt x="18027" y="393"/>
                      <a:pt x="17086" y="226"/>
                    </a:cubicBezTo>
                    <a:cubicBezTo>
                      <a:pt x="17074" y="226"/>
                      <a:pt x="17038" y="226"/>
                      <a:pt x="17026" y="214"/>
                    </a:cubicBezTo>
                    <a:cubicBezTo>
                      <a:pt x="16086" y="84"/>
                      <a:pt x="15086" y="0"/>
                      <a:pt x="14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2"/>
              <p:cNvSpPr/>
              <p:nvPr/>
            </p:nvSpPr>
            <p:spPr>
              <a:xfrm>
                <a:off x="1441577" y="735999"/>
                <a:ext cx="1008838" cy="830377"/>
              </a:xfrm>
              <a:custGeom>
                <a:rect b="b" l="l" r="r" t="t"/>
                <a:pathLst>
                  <a:path extrusionOk="0" h="14898" w="18099">
                    <a:moveTo>
                      <a:pt x="1203" y="2583"/>
                    </a:moveTo>
                    <a:lnTo>
                      <a:pt x="1203" y="2583"/>
                    </a:lnTo>
                    <a:cubicBezTo>
                      <a:pt x="1187" y="2587"/>
                      <a:pt x="1173" y="2593"/>
                      <a:pt x="1156" y="2599"/>
                    </a:cubicBezTo>
                    <a:cubicBezTo>
                      <a:pt x="1156" y="2599"/>
                      <a:pt x="1173" y="2594"/>
                      <a:pt x="1203" y="2583"/>
                    </a:cubicBezTo>
                    <a:close/>
                    <a:moveTo>
                      <a:pt x="12367" y="0"/>
                    </a:moveTo>
                    <a:cubicBezTo>
                      <a:pt x="8077" y="0"/>
                      <a:pt x="4203" y="1318"/>
                      <a:pt x="2335" y="2075"/>
                    </a:cubicBezTo>
                    <a:cubicBezTo>
                      <a:pt x="2227" y="2110"/>
                      <a:pt x="2132" y="2122"/>
                      <a:pt x="2037" y="2170"/>
                    </a:cubicBezTo>
                    <a:cubicBezTo>
                      <a:pt x="1799" y="2253"/>
                      <a:pt x="1561" y="2372"/>
                      <a:pt x="1358" y="2515"/>
                    </a:cubicBezTo>
                    <a:cubicBezTo>
                      <a:pt x="1293" y="2548"/>
                      <a:pt x="1238" y="2570"/>
                      <a:pt x="1203" y="2583"/>
                    </a:cubicBezTo>
                    <a:lnTo>
                      <a:pt x="1203" y="2583"/>
                    </a:lnTo>
                    <a:cubicBezTo>
                      <a:pt x="1220" y="2578"/>
                      <a:pt x="1238" y="2575"/>
                      <a:pt x="1263" y="2575"/>
                    </a:cubicBezTo>
                    <a:cubicBezTo>
                      <a:pt x="1180" y="2634"/>
                      <a:pt x="1084" y="2694"/>
                      <a:pt x="1001" y="2765"/>
                    </a:cubicBezTo>
                    <a:cubicBezTo>
                      <a:pt x="1" y="3563"/>
                      <a:pt x="1" y="4730"/>
                      <a:pt x="501" y="5754"/>
                    </a:cubicBezTo>
                    <a:cubicBezTo>
                      <a:pt x="799" y="6361"/>
                      <a:pt x="1239" y="6932"/>
                      <a:pt x="1692" y="7456"/>
                    </a:cubicBezTo>
                    <a:cubicBezTo>
                      <a:pt x="2394" y="8242"/>
                      <a:pt x="3239" y="8849"/>
                      <a:pt x="3811" y="9730"/>
                    </a:cubicBezTo>
                    <a:cubicBezTo>
                      <a:pt x="3823" y="9754"/>
                      <a:pt x="3859" y="9790"/>
                      <a:pt x="3870" y="9814"/>
                    </a:cubicBezTo>
                    <a:cubicBezTo>
                      <a:pt x="4704" y="11385"/>
                      <a:pt x="4132" y="12671"/>
                      <a:pt x="3942" y="13243"/>
                    </a:cubicBezTo>
                    <a:cubicBezTo>
                      <a:pt x="3716" y="13898"/>
                      <a:pt x="3859" y="14386"/>
                      <a:pt x="3859" y="14386"/>
                    </a:cubicBezTo>
                    <a:cubicBezTo>
                      <a:pt x="3859" y="14386"/>
                      <a:pt x="3942" y="14898"/>
                      <a:pt x="4728" y="14898"/>
                    </a:cubicBezTo>
                    <a:cubicBezTo>
                      <a:pt x="5490" y="14874"/>
                      <a:pt x="5680" y="13731"/>
                      <a:pt x="5680" y="13731"/>
                    </a:cubicBezTo>
                    <a:cubicBezTo>
                      <a:pt x="5740" y="13183"/>
                      <a:pt x="5680" y="12659"/>
                      <a:pt x="5537" y="12183"/>
                    </a:cubicBezTo>
                    <a:cubicBezTo>
                      <a:pt x="5387" y="11534"/>
                      <a:pt x="4988" y="10287"/>
                      <a:pt x="4989" y="10287"/>
                    </a:cubicBezTo>
                    <a:lnTo>
                      <a:pt x="4989" y="10287"/>
                    </a:lnTo>
                    <a:cubicBezTo>
                      <a:pt x="4989" y="10287"/>
                      <a:pt x="4989" y="10288"/>
                      <a:pt x="4990" y="10290"/>
                    </a:cubicBezTo>
                    <a:cubicBezTo>
                      <a:pt x="4906" y="9849"/>
                      <a:pt x="4823" y="9433"/>
                      <a:pt x="4871" y="8968"/>
                    </a:cubicBezTo>
                    <a:cubicBezTo>
                      <a:pt x="4954" y="7897"/>
                      <a:pt x="6061" y="6623"/>
                      <a:pt x="6537" y="6337"/>
                    </a:cubicBezTo>
                    <a:cubicBezTo>
                      <a:pt x="6889" y="6126"/>
                      <a:pt x="7482" y="5850"/>
                      <a:pt x="8171" y="5850"/>
                    </a:cubicBezTo>
                    <a:cubicBezTo>
                      <a:pt x="8414" y="5850"/>
                      <a:pt x="8670" y="5884"/>
                      <a:pt x="8931" y="5968"/>
                    </a:cubicBezTo>
                    <a:cubicBezTo>
                      <a:pt x="9042" y="6003"/>
                      <a:pt x="9148" y="6018"/>
                      <a:pt x="9249" y="6018"/>
                    </a:cubicBezTo>
                    <a:cubicBezTo>
                      <a:pt x="10294" y="6018"/>
                      <a:pt x="10721" y="4319"/>
                      <a:pt x="9038" y="4254"/>
                    </a:cubicBezTo>
                    <a:cubicBezTo>
                      <a:pt x="8987" y="4251"/>
                      <a:pt x="8937" y="4250"/>
                      <a:pt x="8887" y="4250"/>
                    </a:cubicBezTo>
                    <a:cubicBezTo>
                      <a:pt x="8088" y="4250"/>
                      <a:pt x="7352" y="4512"/>
                      <a:pt x="6668" y="4837"/>
                    </a:cubicBezTo>
                    <a:cubicBezTo>
                      <a:pt x="6002" y="5158"/>
                      <a:pt x="5347" y="5670"/>
                      <a:pt x="4609" y="5885"/>
                    </a:cubicBezTo>
                    <a:cubicBezTo>
                      <a:pt x="4294" y="5985"/>
                      <a:pt x="3970" y="6033"/>
                      <a:pt x="3650" y="6033"/>
                    </a:cubicBezTo>
                    <a:cubicBezTo>
                      <a:pt x="2902" y="6033"/>
                      <a:pt x="2174" y="5769"/>
                      <a:pt x="1632" y="5277"/>
                    </a:cubicBezTo>
                    <a:lnTo>
                      <a:pt x="1418" y="5051"/>
                    </a:lnTo>
                    <a:cubicBezTo>
                      <a:pt x="311" y="3861"/>
                      <a:pt x="1477" y="2753"/>
                      <a:pt x="2156" y="2253"/>
                    </a:cubicBezTo>
                    <a:cubicBezTo>
                      <a:pt x="3649" y="1827"/>
                      <a:pt x="5132" y="1669"/>
                      <a:pt x="6516" y="1669"/>
                    </a:cubicBezTo>
                    <a:cubicBezTo>
                      <a:pt x="9690" y="1669"/>
                      <a:pt x="12349" y="2498"/>
                      <a:pt x="13443" y="2813"/>
                    </a:cubicBezTo>
                    <a:cubicBezTo>
                      <a:pt x="14642" y="3164"/>
                      <a:pt x="15662" y="3213"/>
                      <a:pt x="16141" y="3213"/>
                    </a:cubicBezTo>
                    <a:cubicBezTo>
                      <a:pt x="16327" y="3213"/>
                      <a:pt x="16432" y="3206"/>
                      <a:pt x="16432" y="3206"/>
                    </a:cubicBezTo>
                    <a:cubicBezTo>
                      <a:pt x="16432" y="3206"/>
                      <a:pt x="17765" y="3182"/>
                      <a:pt x="17932" y="1956"/>
                    </a:cubicBezTo>
                    <a:cubicBezTo>
                      <a:pt x="18098" y="741"/>
                      <a:pt x="15122" y="194"/>
                      <a:pt x="15122" y="194"/>
                    </a:cubicBezTo>
                    <a:cubicBezTo>
                      <a:pt x="14195" y="59"/>
                      <a:pt x="13272" y="0"/>
                      <a:pt x="123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2"/>
              <p:cNvSpPr/>
              <p:nvPr/>
            </p:nvSpPr>
            <p:spPr>
              <a:xfrm>
                <a:off x="2512702" y="1399109"/>
                <a:ext cx="354451" cy="254219"/>
              </a:xfrm>
              <a:custGeom>
                <a:rect b="b" l="l" r="r" t="t"/>
                <a:pathLst>
                  <a:path extrusionOk="0" h="4561" w="6359">
                    <a:moveTo>
                      <a:pt x="5102" y="1"/>
                    </a:moveTo>
                    <a:cubicBezTo>
                      <a:pt x="4487" y="1"/>
                      <a:pt x="3991" y="737"/>
                      <a:pt x="3775" y="1215"/>
                    </a:cubicBezTo>
                    <a:cubicBezTo>
                      <a:pt x="3430" y="1953"/>
                      <a:pt x="2716" y="3893"/>
                      <a:pt x="2" y="4560"/>
                    </a:cubicBezTo>
                    <a:lnTo>
                      <a:pt x="2" y="4560"/>
                    </a:lnTo>
                    <a:cubicBezTo>
                      <a:pt x="95" y="4549"/>
                      <a:pt x="3681" y="4538"/>
                      <a:pt x="5608" y="1953"/>
                    </a:cubicBezTo>
                    <a:cubicBezTo>
                      <a:pt x="5608" y="1953"/>
                      <a:pt x="6359" y="798"/>
                      <a:pt x="5728" y="262"/>
                    </a:cubicBezTo>
                    <a:cubicBezTo>
                      <a:pt x="5510" y="77"/>
                      <a:pt x="5300" y="1"/>
                      <a:pt x="5102" y="1"/>
                    </a:cubicBezTo>
                    <a:close/>
                    <a:moveTo>
                      <a:pt x="2" y="4560"/>
                    </a:moveTo>
                    <a:lnTo>
                      <a:pt x="2" y="4560"/>
                    </a:lnTo>
                    <a:cubicBezTo>
                      <a:pt x="1" y="4560"/>
                      <a:pt x="1" y="4560"/>
                      <a:pt x="1" y="4560"/>
                    </a:cubicBezTo>
                    <a:cubicBezTo>
                      <a:pt x="1" y="4560"/>
                      <a:pt x="2" y="4560"/>
                      <a:pt x="2" y="456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2"/>
              <p:cNvSpPr/>
              <p:nvPr/>
            </p:nvSpPr>
            <p:spPr>
              <a:xfrm>
                <a:off x="2531319" y="924671"/>
                <a:ext cx="806391" cy="903393"/>
              </a:xfrm>
              <a:custGeom>
                <a:rect b="b" l="l" r="r" t="t"/>
                <a:pathLst>
                  <a:path extrusionOk="0" h="16208" w="14467">
                    <a:moveTo>
                      <a:pt x="14460" y="12248"/>
                    </a:moveTo>
                    <a:cubicBezTo>
                      <a:pt x="14463" y="12282"/>
                      <a:pt x="14466" y="12299"/>
                      <a:pt x="14466" y="12299"/>
                    </a:cubicBezTo>
                    <a:cubicBezTo>
                      <a:pt x="14466" y="12280"/>
                      <a:pt x="14463" y="12264"/>
                      <a:pt x="14460" y="12248"/>
                    </a:cubicBezTo>
                    <a:close/>
                    <a:moveTo>
                      <a:pt x="7081" y="1"/>
                    </a:moveTo>
                    <a:cubicBezTo>
                      <a:pt x="6859" y="1"/>
                      <a:pt x="6650" y="50"/>
                      <a:pt x="6465" y="166"/>
                    </a:cubicBezTo>
                    <a:cubicBezTo>
                      <a:pt x="5334" y="892"/>
                      <a:pt x="5989" y="1845"/>
                      <a:pt x="5989" y="1845"/>
                    </a:cubicBezTo>
                    <a:cubicBezTo>
                      <a:pt x="5989" y="1845"/>
                      <a:pt x="6584" y="2833"/>
                      <a:pt x="7918" y="3762"/>
                    </a:cubicBezTo>
                    <a:cubicBezTo>
                      <a:pt x="9180" y="4643"/>
                      <a:pt x="13156" y="7310"/>
                      <a:pt x="14276" y="11465"/>
                    </a:cubicBezTo>
                    <a:cubicBezTo>
                      <a:pt x="14153" y="12134"/>
                      <a:pt x="13697" y="13376"/>
                      <a:pt x="12203" y="13376"/>
                    </a:cubicBezTo>
                    <a:cubicBezTo>
                      <a:pt x="12101" y="13376"/>
                      <a:pt x="11994" y="13370"/>
                      <a:pt x="11882" y="13358"/>
                    </a:cubicBezTo>
                    <a:cubicBezTo>
                      <a:pt x="11775" y="13334"/>
                      <a:pt x="11656" y="13322"/>
                      <a:pt x="11549" y="13311"/>
                    </a:cubicBezTo>
                    <a:cubicBezTo>
                      <a:pt x="10466" y="13096"/>
                      <a:pt x="9632" y="12418"/>
                      <a:pt x="9406" y="11513"/>
                    </a:cubicBezTo>
                    <a:cubicBezTo>
                      <a:pt x="9263" y="10882"/>
                      <a:pt x="9418" y="10179"/>
                      <a:pt x="9406" y="9548"/>
                    </a:cubicBezTo>
                    <a:cubicBezTo>
                      <a:pt x="9382" y="8858"/>
                      <a:pt x="9227" y="8167"/>
                      <a:pt x="8763" y="7596"/>
                    </a:cubicBezTo>
                    <a:cubicBezTo>
                      <a:pt x="8477" y="7239"/>
                      <a:pt x="8138" y="7100"/>
                      <a:pt x="7822" y="7100"/>
                    </a:cubicBezTo>
                    <a:cubicBezTo>
                      <a:pt x="7020" y="7100"/>
                      <a:pt x="6368" y="7996"/>
                      <a:pt x="7120" y="8500"/>
                    </a:cubicBezTo>
                    <a:cubicBezTo>
                      <a:pt x="7930" y="9048"/>
                      <a:pt x="8025" y="9905"/>
                      <a:pt x="7977" y="10382"/>
                    </a:cubicBezTo>
                    <a:cubicBezTo>
                      <a:pt x="7953" y="10858"/>
                      <a:pt x="7239" y="12251"/>
                      <a:pt x="6203" y="12846"/>
                    </a:cubicBezTo>
                    <a:cubicBezTo>
                      <a:pt x="5775" y="13096"/>
                      <a:pt x="5298" y="13251"/>
                      <a:pt x="4822" y="13418"/>
                    </a:cubicBezTo>
                    <a:cubicBezTo>
                      <a:pt x="4826" y="13416"/>
                      <a:pt x="4825" y="13415"/>
                      <a:pt x="4821" y="13415"/>
                    </a:cubicBezTo>
                    <a:cubicBezTo>
                      <a:pt x="4745" y="13415"/>
                      <a:pt x="3356" y="13727"/>
                      <a:pt x="2655" y="13953"/>
                    </a:cubicBezTo>
                    <a:cubicBezTo>
                      <a:pt x="2119" y="14084"/>
                      <a:pt x="1560" y="14287"/>
                      <a:pt x="1048" y="14608"/>
                    </a:cubicBezTo>
                    <a:cubicBezTo>
                      <a:pt x="1048" y="14608"/>
                      <a:pt x="0" y="15263"/>
                      <a:pt x="405" y="15811"/>
                    </a:cubicBezTo>
                    <a:cubicBezTo>
                      <a:pt x="650" y="16142"/>
                      <a:pt x="947" y="16208"/>
                      <a:pt x="1144" y="16208"/>
                    </a:cubicBezTo>
                    <a:cubicBezTo>
                      <a:pt x="1272" y="16208"/>
                      <a:pt x="1357" y="16180"/>
                      <a:pt x="1357" y="16180"/>
                    </a:cubicBezTo>
                    <a:cubicBezTo>
                      <a:pt x="1357" y="16180"/>
                      <a:pt x="1917" y="16037"/>
                      <a:pt x="2453" y="15561"/>
                    </a:cubicBezTo>
                    <a:cubicBezTo>
                      <a:pt x="2929" y="15144"/>
                      <a:pt x="3929" y="14108"/>
                      <a:pt x="5906" y="13930"/>
                    </a:cubicBezTo>
                    <a:lnTo>
                      <a:pt x="6025" y="13930"/>
                    </a:lnTo>
                    <a:cubicBezTo>
                      <a:pt x="6088" y="13928"/>
                      <a:pt x="6150" y="13927"/>
                      <a:pt x="6213" y="13927"/>
                    </a:cubicBezTo>
                    <a:cubicBezTo>
                      <a:pt x="7304" y="13927"/>
                      <a:pt x="8290" y="14209"/>
                      <a:pt x="9382" y="14311"/>
                    </a:cubicBezTo>
                    <a:cubicBezTo>
                      <a:pt x="9788" y="14343"/>
                      <a:pt x="10200" y="14365"/>
                      <a:pt x="10614" y="14365"/>
                    </a:cubicBezTo>
                    <a:cubicBezTo>
                      <a:pt x="10966" y="14365"/>
                      <a:pt x="11318" y="14349"/>
                      <a:pt x="11668" y="14311"/>
                    </a:cubicBezTo>
                    <a:cubicBezTo>
                      <a:pt x="12954" y="14156"/>
                      <a:pt x="14109" y="13584"/>
                      <a:pt x="14395" y="12489"/>
                    </a:cubicBezTo>
                    <a:cubicBezTo>
                      <a:pt x="14418" y="12394"/>
                      <a:pt x="14442" y="12299"/>
                      <a:pt x="14454" y="12203"/>
                    </a:cubicBezTo>
                    <a:cubicBezTo>
                      <a:pt x="14454" y="12220"/>
                      <a:pt x="14457" y="12234"/>
                      <a:pt x="14460" y="12248"/>
                    </a:cubicBezTo>
                    <a:lnTo>
                      <a:pt x="14460" y="12248"/>
                    </a:lnTo>
                    <a:cubicBezTo>
                      <a:pt x="14457" y="12218"/>
                      <a:pt x="14454" y="12176"/>
                      <a:pt x="14454" y="12120"/>
                    </a:cubicBezTo>
                    <a:cubicBezTo>
                      <a:pt x="14466" y="11894"/>
                      <a:pt x="14466" y="11691"/>
                      <a:pt x="14442" y="11465"/>
                    </a:cubicBezTo>
                    <a:cubicBezTo>
                      <a:pt x="14418" y="11394"/>
                      <a:pt x="14395" y="11310"/>
                      <a:pt x="14359" y="11227"/>
                    </a:cubicBezTo>
                    <a:cubicBezTo>
                      <a:pt x="14109" y="9191"/>
                      <a:pt x="13168" y="4643"/>
                      <a:pt x="9680" y="1285"/>
                    </a:cubicBezTo>
                    <a:cubicBezTo>
                      <a:pt x="9680" y="1285"/>
                      <a:pt x="8220" y="1"/>
                      <a:pt x="70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2"/>
              <p:cNvSpPr/>
              <p:nvPr/>
            </p:nvSpPr>
            <p:spPr>
              <a:xfrm>
                <a:off x="2158317" y="1243156"/>
                <a:ext cx="422119" cy="302153"/>
              </a:xfrm>
              <a:custGeom>
                <a:rect b="b" l="l" r="r" t="t"/>
                <a:pathLst>
                  <a:path extrusionOk="0" h="5421" w="7573">
                    <a:moveTo>
                      <a:pt x="7097" y="0"/>
                    </a:moveTo>
                    <a:lnTo>
                      <a:pt x="7097" y="0"/>
                    </a:lnTo>
                    <a:cubicBezTo>
                      <a:pt x="6359" y="2560"/>
                      <a:pt x="3346" y="3072"/>
                      <a:pt x="2215" y="3322"/>
                    </a:cubicBezTo>
                    <a:cubicBezTo>
                      <a:pt x="1072" y="3596"/>
                      <a:pt x="560" y="4037"/>
                      <a:pt x="560" y="4037"/>
                    </a:cubicBezTo>
                    <a:cubicBezTo>
                      <a:pt x="560" y="4037"/>
                      <a:pt x="1" y="4465"/>
                      <a:pt x="929" y="5120"/>
                    </a:cubicBezTo>
                    <a:cubicBezTo>
                      <a:pt x="1251" y="5347"/>
                      <a:pt x="1670" y="5421"/>
                      <a:pt x="2082" y="5421"/>
                    </a:cubicBezTo>
                    <a:cubicBezTo>
                      <a:pt x="2859" y="5421"/>
                      <a:pt x="3608" y="5156"/>
                      <a:pt x="3608" y="5156"/>
                    </a:cubicBezTo>
                    <a:cubicBezTo>
                      <a:pt x="7573" y="3537"/>
                      <a:pt x="7097" y="1"/>
                      <a:pt x="70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2"/>
              <p:cNvSpPr/>
              <p:nvPr/>
            </p:nvSpPr>
            <p:spPr>
              <a:xfrm>
                <a:off x="1549096" y="974333"/>
                <a:ext cx="1250415" cy="806410"/>
              </a:xfrm>
              <a:custGeom>
                <a:rect b="b" l="l" r="r" t="t"/>
                <a:pathLst>
                  <a:path extrusionOk="0" h="14468" w="22433">
                    <a:moveTo>
                      <a:pt x="17299" y="0"/>
                    </a:moveTo>
                    <a:cubicBezTo>
                      <a:pt x="12167" y="0"/>
                      <a:pt x="7851" y="4008"/>
                      <a:pt x="5740" y="7538"/>
                    </a:cubicBezTo>
                    <a:cubicBezTo>
                      <a:pt x="5740" y="7538"/>
                      <a:pt x="4597" y="9919"/>
                      <a:pt x="6490" y="10467"/>
                    </a:cubicBezTo>
                    <a:cubicBezTo>
                      <a:pt x="6618" y="10504"/>
                      <a:pt x="6741" y="10521"/>
                      <a:pt x="6858" y="10521"/>
                    </a:cubicBezTo>
                    <a:cubicBezTo>
                      <a:pt x="7712" y="10521"/>
                      <a:pt x="8232" y="9606"/>
                      <a:pt x="8264" y="8967"/>
                    </a:cubicBezTo>
                    <a:cubicBezTo>
                      <a:pt x="8264" y="8741"/>
                      <a:pt x="8216" y="8538"/>
                      <a:pt x="8145" y="8336"/>
                    </a:cubicBezTo>
                    <a:cubicBezTo>
                      <a:pt x="8002" y="7943"/>
                      <a:pt x="7764" y="7562"/>
                      <a:pt x="7704" y="7145"/>
                    </a:cubicBezTo>
                    <a:cubicBezTo>
                      <a:pt x="7418" y="5216"/>
                      <a:pt x="9085" y="3621"/>
                      <a:pt x="10919" y="2597"/>
                    </a:cubicBezTo>
                    <a:cubicBezTo>
                      <a:pt x="11597" y="2204"/>
                      <a:pt x="12359" y="1906"/>
                      <a:pt x="13157" y="1752"/>
                    </a:cubicBezTo>
                    <a:cubicBezTo>
                      <a:pt x="13537" y="1676"/>
                      <a:pt x="13916" y="1640"/>
                      <a:pt x="14291" y="1640"/>
                    </a:cubicBezTo>
                    <a:cubicBezTo>
                      <a:pt x="15691" y="1640"/>
                      <a:pt x="17030" y="2136"/>
                      <a:pt x="18110" y="2906"/>
                    </a:cubicBezTo>
                    <a:cubicBezTo>
                      <a:pt x="19634" y="4014"/>
                      <a:pt x="20003" y="5538"/>
                      <a:pt x="19444" y="7133"/>
                    </a:cubicBezTo>
                    <a:cubicBezTo>
                      <a:pt x="19039" y="8276"/>
                      <a:pt x="18122" y="9264"/>
                      <a:pt x="17015" y="10026"/>
                    </a:cubicBezTo>
                    <a:cubicBezTo>
                      <a:pt x="14976" y="11441"/>
                      <a:pt x="12134" y="11881"/>
                      <a:pt x="9338" y="11881"/>
                    </a:cubicBezTo>
                    <a:cubicBezTo>
                      <a:pt x="7710" y="11881"/>
                      <a:pt x="6097" y="11731"/>
                      <a:pt x="4668" y="11538"/>
                    </a:cubicBezTo>
                    <a:cubicBezTo>
                      <a:pt x="4112" y="11465"/>
                      <a:pt x="3599" y="11438"/>
                      <a:pt x="3153" y="11438"/>
                    </a:cubicBezTo>
                    <a:cubicBezTo>
                      <a:pt x="2091" y="11438"/>
                      <a:pt x="1406" y="11586"/>
                      <a:pt x="1406" y="11586"/>
                    </a:cubicBezTo>
                    <a:cubicBezTo>
                      <a:pt x="1406" y="11586"/>
                      <a:pt x="1" y="11812"/>
                      <a:pt x="84" y="13074"/>
                    </a:cubicBezTo>
                    <a:cubicBezTo>
                      <a:pt x="156" y="14325"/>
                      <a:pt x="3430" y="14444"/>
                      <a:pt x="3430" y="14467"/>
                    </a:cubicBezTo>
                    <a:cubicBezTo>
                      <a:pt x="7228" y="14456"/>
                      <a:pt x="10955" y="13432"/>
                      <a:pt x="14229" y="11884"/>
                    </a:cubicBezTo>
                    <a:cubicBezTo>
                      <a:pt x="17860" y="10145"/>
                      <a:pt x="21503" y="7324"/>
                      <a:pt x="22087" y="3752"/>
                    </a:cubicBezTo>
                    <a:cubicBezTo>
                      <a:pt x="22432" y="1704"/>
                      <a:pt x="20991" y="394"/>
                      <a:pt x="18586" y="85"/>
                    </a:cubicBezTo>
                    <a:cubicBezTo>
                      <a:pt x="18152" y="27"/>
                      <a:pt x="17723" y="0"/>
                      <a:pt x="172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2"/>
              <p:cNvSpPr/>
              <p:nvPr/>
            </p:nvSpPr>
            <p:spPr>
              <a:xfrm>
                <a:off x="2577080" y="763868"/>
                <a:ext cx="380314" cy="129200"/>
              </a:xfrm>
              <a:custGeom>
                <a:rect b="b" l="l" r="r" t="t"/>
                <a:pathLst>
                  <a:path extrusionOk="0" h="2318" w="6823">
                    <a:moveTo>
                      <a:pt x="2925" y="0"/>
                    </a:moveTo>
                    <a:cubicBezTo>
                      <a:pt x="2412" y="0"/>
                      <a:pt x="1928" y="66"/>
                      <a:pt x="1536" y="241"/>
                    </a:cubicBezTo>
                    <a:cubicBezTo>
                      <a:pt x="1429" y="265"/>
                      <a:pt x="1322" y="348"/>
                      <a:pt x="1191" y="420"/>
                    </a:cubicBezTo>
                    <a:cubicBezTo>
                      <a:pt x="596" y="825"/>
                      <a:pt x="1" y="1777"/>
                      <a:pt x="1036" y="2230"/>
                    </a:cubicBezTo>
                    <a:cubicBezTo>
                      <a:pt x="1173" y="2291"/>
                      <a:pt x="1321" y="2317"/>
                      <a:pt x="1465" y="2317"/>
                    </a:cubicBezTo>
                    <a:cubicBezTo>
                      <a:pt x="1573" y="2317"/>
                      <a:pt x="1678" y="2303"/>
                      <a:pt x="1775" y="2277"/>
                    </a:cubicBezTo>
                    <a:cubicBezTo>
                      <a:pt x="2072" y="2194"/>
                      <a:pt x="2358" y="2015"/>
                      <a:pt x="2572" y="1849"/>
                    </a:cubicBezTo>
                    <a:cubicBezTo>
                      <a:pt x="2999" y="1517"/>
                      <a:pt x="3878" y="702"/>
                      <a:pt x="5463" y="702"/>
                    </a:cubicBezTo>
                    <a:cubicBezTo>
                      <a:pt x="5868" y="702"/>
                      <a:pt x="6320" y="755"/>
                      <a:pt x="6823" y="884"/>
                    </a:cubicBezTo>
                    <a:cubicBezTo>
                      <a:pt x="6656" y="837"/>
                      <a:pt x="6442" y="706"/>
                      <a:pt x="6287" y="646"/>
                    </a:cubicBezTo>
                    <a:cubicBezTo>
                      <a:pt x="5823" y="467"/>
                      <a:pt x="5346" y="313"/>
                      <a:pt x="4870" y="229"/>
                    </a:cubicBezTo>
                    <a:cubicBezTo>
                      <a:pt x="4255" y="104"/>
                      <a:pt x="3567" y="0"/>
                      <a:pt x="29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 name="Google Shape;379;p42"/>
            <p:cNvGrpSpPr/>
            <p:nvPr/>
          </p:nvGrpSpPr>
          <p:grpSpPr>
            <a:xfrm flipH="1" rot="10800000">
              <a:off x="6351631" y="535000"/>
              <a:ext cx="2077263" cy="1260894"/>
              <a:chOff x="5685566" y="635950"/>
              <a:chExt cx="2077263" cy="1260894"/>
            </a:xfrm>
          </p:grpSpPr>
          <p:sp>
            <p:nvSpPr>
              <p:cNvPr id="380" name="Google Shape;380;p42"/>
              <p:cNvSpPr/>
              <p:nvPr/>
            </p:nvSpPr>
            <p:spPr>
              <a:xfrm flipH="1">
                <a:off x="5685566" y="635950"/>
                <a:ext cx="2077263" cy="1260894"/>
              </a:xfrm>
              <a:custGeom>
                <a:rect b="b" l="l" r="r" t="t"/>
                <a:pathLst>
                  <a:path extrusionOk="0" h="22622" w="37267">
                    <a:moveTo>
                      <a:pt x="21086" y="3727"/>
                    </a:moveTo>
                    <a:cubicBezTo>
                      <a:pt x="21110" y="3917"/>
                      <a:pt x="21146" y="4096"/>
                      <a:pt x="21205" y="4263"/>
                    </a:cubicBezTo>
                    <a:lnTo>
                      <a:pt x="20955" y="4263"/>
                    </a:lnTo>
                    <a:cubicBezTo>
                      <a:pt x="21015" y="4096"/>
                      <a:pt x="21063" y="3917"/>
                      <a:pt x="21086" y="3727"/>
                    </a:cubicBezTo>
                    <a:close/>
                    <a:moveTo>
                      <a:pt x="14074" y="0"/>
                    </a:moveTo>
                    <a:cubicBezTo>
                      <a:pt x="9633" y="0"/>
                      <a:pt x="5608" y="1334"/>
                      <a:pt x="3560" y="2143"/>
                    </a:cubicBezTo>
                    <a:cubicBezTo>
                      <a:pt x="3453" y="2179"/>
                      <a:pt x="3334" y="2203"/>
                      <a:pt x="3203" y="2250"/>
                    </a:cubicBezTo>
                    <a:cubicBezTo>
                      <a:pt x="2906" y="2370"/>
                      <a:pt x="2620" y="2500"/>
                      <a:pt x="2346" y="2667"/>
                    </a:cubicBezTo>
                    <a:cubicBezTo>
                      <a:pt x="2251" y="2715"/>
                      <a:pt x="2203" y="2739"/>
                      <a:pt x="2203" y="2739"/>
                    </a:cubicBezTo>
                    <a:cubicBezTo>
                      <a:pt x="2036" y="2834"/>
                      <a:pt x="1894" y="2941"/>
                      <a:pt x="1774" y="3072"/>
                    </a:cubicBezTo>
                    <a:cubicBezTo>
                      <a:pt x="346" y="4227"/>
                      <a:pt x="0" y="6060"/>
                      <a:pt x="858" y="7882"/>
                    </a:cubicBezTo>
                    <a:cubicBezTo>
                      <a:pt x="1191" y="8549"/>
                      <a:pt x="1632" y="9192"/>
                      <a:pt x="2275" y="9918"/>
                    </a:cubicBezTo>
                    <a:cubicBezTo>
                      <a:pt x="2572" y="10263"/>
                      <a:pt x="2882" y="10537"/>
                      <a:pt x="3179" y="10835"/>
                    </a:cubicBezTo>
                    <a:cubicBezTo>
                      <a:pt x="3620" y="11252"/>
                      <a:pt x="3989" y="11609"/>
                      <a:pt x="4251" y="12014"/>
                    </a:cubicBezTo>
                    <a:lnTo>
                      <a:pt x="4287" y="12049"/>
                    </a:lnTo>
                    <a:cubicBezTo>
                      <a:pt x="4715" y="12895"/>
                      <a:pt x="4465" y="13573"/>
                      <a:pt x="4287" y="14085"/>
                    </a:cubicBezTo>
                    <a:cubicBezTo>
                      <a:pt x="4275" y="14145"/>
                      <a:pt x="4251" y="14192"/>
                      <a:pt x="4239" y="14228"/>
                    </a:cubicBezTo>
                    <a:cubicBezTo>
                      <a:pt x="3953" y="15062"/>
                      <a:pt x="4037" y="15776"/>
                      <a:pt x="4072" y="16097"/>
                    </a:cubicBezTo>
                    <a:cubicBezTo>
                      <a:pt x="3025" y="16538"/>
                      <a:pt x="2144" y="17538"/>
                      <a:pt x="2227" y="18955"/>
                    </a:cubicBezTo>
                    <a:cubicBezTo>
                      <a:pt x="2382" y="21300"/>
                      <a:pt x="5620" y="21693"/>
                      <a:pt x="7013" y="21729"/>
                    </a:cubicBezTo>
                    <a:cubicBezTo>
                      <a:pt x="7025" y="21729"/>
                      <a:pt x="7037" y="21753"/>
                      <a:pt x="7073" y="21753"/>
                    </a:cubicBezTo>
                    <a:cubicBezTo>
                      <a:pt x="10799" y="21753"/>
                      <a:pt x="14764" y="20777"/>
                      <a:pt x="18515" y="18991"/>
                    </a:cubicBezTo>
                    <a:cubicBezTo>
                      <a:pt x="18848" y="18848"/>
                      <a:pt x="19181" y="18669"/>
                      <a:pt x="19551" y="18479"/>
                    </a:cubicBezTo>
                    <a:cubicBezTo>
                      <a:pt x="19717" y="18860"/>
                      <a:pt x="20051" y="19157"/>
                      <a:pt x="20443" y="19288"/>
                    </a:cubicBezTo>
                    <a:cubicBezTo>
                      <a:pt x="20301" y="19526"/>
                      <a:pt x="20170" y="19812"/>
                      <a:pt x="20122" y="20122"/>
                    </a:cubicBezTo>
                    <a:cubicBezTo>
                      <a:pt x="20039" y="20657"/>
                      <a:pt x="20146" y="21193"/>
                      <a:pt x="20479" y="21634"/>
                    </a:cubicBezTo>
                    <a:cubicBezTo>
                      <a:pt x="20955" y="22253"/>
                      <a:pt x="21658" y="22622"/>
                      <a:pt x="22420" y="22622"/>
                    </a:cubicBezTo>
                    <a:cubicBezTo>
                      <a:pt x="22694" y="22622"/>
                      <a:pt x="22920" y="22586"/>
                      <a:pt x="23051" y="22539"/>
                    </a:cubicBezTo>
                    <a:cubicBezTo>
                      <a:pt x="23265" y="22479"/>
                      <a:pt x="24003" y="22229"/>
                      <a:pt x="24718" y="21586"/>
                    </a:cubicBezTo>
                    <a:cubicBezTo>
                      <a:pt x="24754" y="21550"/>
                      <a:pt x="24801" y="21515"/>
                      <a:pt x="24837" y="21479"/>
                    </a:cubicBezTo>
                    <a:cubicBezTo>
                      <a:pt x="25289" y="21074"/>
                      <a:pt x="25944" y="20467"/>
                      <a:pt x="27266" y="20336"/>
                    </a:cubicBezTo>
                    <a:lnTo>
                      <a:pt x="27337" y="20336"/>
                    </a:lnTo>
                    <a:cubicBezTo>
                      <a:pt x="27375" y="20335"/>
                      <a:pt x="27413" y="20335"/>
                      <a:pt x="27452" y="20335"/>
                    </a:cubicBezTo>
                    <a:cubicBezTo>
                      <a:pt x="28009" y="20335"/>
                      <a:pt x="28569" y="20414"/>
                      <a:pt x="29171" y="20515"/>
                    </a:cubicBezTo>
                    <a:cubicBezTo>
                      <a:pt x="29599" y="20586"/>
                      <a:pt x="30028" y="20657"/>
                      <a:pt x="30528" y="20705"/>
                    </a:cubicBezTo>
                    <a:cubicBezTo>
                      <a:pt x="31028" y="20753"/>
                      <a:pt x="31492" y="20777"/>
                      <a:pt x="31921" y="20777"/>
                    </a:cubicBezTo>
                    <a:cubicBezTo>
                      <a:pt x="32350" y="20777"/>
                      <a:pt x="32755" y="20753"/>
                      <a:pt x="33147" y="20705"/>
                    </a:cubicBezTo>
                    <a:cubicBezTo>
                      <a:pt x="35255" y="20455"/>
                      <a:pt x="36707" y="19395"/>
                      <a:pt x="37136" y="17800"/>
                    </a:cubicBezTo>
                    <a:cubicBezTo>
                      <a:pt x="37219" y="17609"/>
                      <a:pt x="37267" y="17407"/>
                      <a:pt x="37255" y="17181"/>
                    </a:cubicBezTo>
                    <a:lnTo>
                      <a:pt x="37255" y="17050"/>
                    </a:lnTo>
                    <a:cubicBezTo>
                      <a:pt x="37243" y="16752"/>
                      <a:pt x="37219" y="16455"/>
                      <a:pt x="37184" y="16169"/>
                    </a:cubicBezTo>
                    <a:cubicBezTo>
                      <a:pt x="37160" y="16038"/>
                      <a:pt x="37112" y="15919"/>
                      <a:pt x="37100" y="15812"/>
                    </a:cubicBezTo>
                    <a:cubicBezTo>
                      <a:pt x="36779" y="13276"/>
                      <a:pt x="35660" y="8668"/>
                      <a:pt x="31981" y="5108"/>
                    </a:cubicBezTo>
                    <a:lnTo>
                      <a:pt x="31945" y="5060"/>
                    </a:lnTo>
                    <a:cubicBezTo>
                      <a:pt x="31743" y="4882"/>
                      <a:pt x="30981" y="4263"/>
                      <a:pt x="30052" y="3834"/>
                    </a:cubicBezTo>
                    <a:cubicBezTo>
                      <a:pt x="30254" y="3572"/>
                      <a:pt x="30385" y="3239"/>
                      <a:pt x="30385" y="2881"/>
                    </a:cubicBezTo>
                    <a:cubicBezTo>
                      <a:pt x="30385" y="2191"/>
                      <a:pt x="29945" y="1631"/>
                      <a:pt x="29314" y="1453"/>
                    </a:cubicBezTo>
                    <a:lnTo>
                      <a:pt x="29230" y="1405"/>
                    </a:lnTo>
                    <a:cubicBezTo>
                      <a:pt x="29147" y="1357"/>
                      <a:pt x="29016" y="1298"/>
                      <a:pt x="28897" y="1250"/>
                    </a:cubicBezTo>
                    <a:cubicBezTo>
                      <a:pt x="28373" y="1048"/>
                      <a:pt x="27802" y="881"/>
                      <a:pt x="27230" y="762"/>
                    </a:cubicBezTo>
                    <a:cubicBezTo>
                      <a:pt x="26420" y="595"/>
                      <a:pt x="25658" y="512"/>
                      <a:pt x="25004" y="512"/>
                    </a:cubicBezTo>
                    <a:cubicBezTo>
                      <a:pt x="24230" y="512"/>
                      <a:pt x="23575" y="631"/>
                      <a:pt x="23027" y="869"/>
                    </a:cubicBezTo>
                    <a:cubicBezTo>
                      <a:pt x="22849" y="941"/>
                      <a:pt x="22646" y="1048"/>
                      <a:pt x="22444" y="1179"/>
                    </a:cubicBezTo>
                    <a:cubicBezTo>
                      <a:pt x="21872" y="1548"/>
                      <a:pt x="21253" y="2250"/>
                      <a:pt x="21098" y="3120"/>
                    </a:cubicBezTo>
                    <a:cubicBezTo>
                      <a:pt x="20908" y="1096"/>
                      <a:pt x="18027" y="393"/>
                      <a:pt x="17086" y="226"/>
                    </a:cubicBezTo>
                    <a:cubicBezTo>
                      <a:pt x="17074" y="226"/>
                      <a:pt x="17038" y="226"/>
                      <a:pt x="17026" y="214"/>
                    </a:cubicBezTo>
                    <a:cubicBezTo>
                      <a:pt x="16086" y="84"/>
                      <a:pt x="15086" y="0"/>
                      <a:pt x="14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2"/>
              <p:cNvSpPr/>
              <p:nvPr/>
            </p:nvSpPr>
            <p:spPr>
              <a:xfrm flipH="1">
                <a:off x="6658455" y="735999"/>
                <a:ext cx="1008838" cy="830377"/>
              </a:xfrm>
              <a:custGeom>
                <a:rect b="b" l="l" r="r" t="t"/>
                <a:pathLst>
                  <a:path extrusionOk="0" h="14898" w="18099">
                    <a:moveTo>
                      <a:pt x="1203" y="2583"/>
                    </a:moveTo>
                    <a:lnTo>
                      <a:pt x="1203" y="2583"/>
                    </a:lnTo>
                    <a:cubicBezTo>
                      <a:pt x="1187" y="2587"/>
                      <a:pt x="1173" y="2593"/>
                      <a:pt x="1156" y="2599"/>
                    </a:cubicBezTo>
                    <a:cubicBezTo>
                      <a:pt x="1156" y="2599"/>
                      <a:pt x="1173" y="2594"/>
                      <a:pt x="1203" y="2583"/>
                    </a:cubicBezTo>
                    <a:close/>
                    <a:moveTo>
                      <a:pt x="12367" y="0"/>
                    </a:moveTo>
                    <a:cubicBezTo>
                      <a:pt x="8077" y="0"/>
                      <a:pt x="4203" y="1318"/>
                      <a:pt x="2335" y="2075"/>
                    </a:cubicBezTo>
                    <a:cubicBezTo>
                      <a:pt x="2227" y="2110"/>
                      <a:pt x="2132" y="2122"/>
                      <a:pt x="2037" y="2170"/>
                    </a:cubicBezTo>
                    <a:cubicBezTo>
                      <a:pt x="1799" y="2253"/>
                      <a:pt x="1561" y="2372"/>
                      <a:pt x="1358" y="2515"/>
                    </a:cubicBezTo>
                    <a:cubicBezTo>
                      <a:pt x="1293" y="2548"/>
                      <a:pt x="1238" y="2570"/>
                      <a:pt x="1203" y="2583"/>
                    </a:cubicBezTo>
                    <a:lnTo>
                      <a:pt x="1203" y="2583"/>
                    </a:lnTo>
                    <a:cubicBezTo>
                      <a:pt x="1220" y="2578"/>
                      <a:pt x="1238" y="2575"/>
                      <a:pt x="1263" y="2575"/>
                    </a:cubicBezTo>
                    <a:cubicBezTo>
                      <a:pt x="1180" y="2634"/>
                      <a:pt x="1084" y="2694"/>
                      <a:pt x="1001" y="2765"/>
                    </a:cubicBezTo>
                    <a:cubicBezTo>
                      <a:pt x="1" y="3563"/>
                      <a:pt x="1" y="4730"/>
                      <a:pt x="501" y="5754"/>
                    </a:cubicBezTo>
                    <a:cubicBezTo>
                      <a:pt x="799" y="6361"/>
                      <a:pt x="1239" y="6932"/>
                      <a:pt x="1692" y="7456"/>
                    </a:cubicBezTo>
                    <a:cubicBezTo>
                      <a:pt x="2394" y="8242"/>
                      <a:pt x="3239" y="8849"/>
                      <a:pt x="3811" y="9730"/>
                    </a:cubicBezTo>
                    <a:cubicBezTo>
                      <a:pt x="3823" y="9754"/>
                      <a:pt x="3859" y="9790"/>
                      <a:pt x="3870" y="9814"/>
                    </a:cubicBezTo>
                    <a:cubicBezTo>
                      <a:pt x="4704" y="11385"/>
                      <a:pt x="4132" y="12671"/>
                      <a:pt x="3942" y="13243"/>
                    </a:cubicBezTo>
                    <a:cubicBezTo>
                      <a:pt x="3716" y="13898"/>
                      <a:pt x="3859" y="14386"/>
                      <a:pt x="3859" y="14386"/>
                    </a:cubicBezTo>
                    <a:cubicBezTo>
                      <a:pt x="3859" y="14386"/>
                      <a:pt x="3942" y="14898"/>
                      <a:pt x="4728" y="14898"/>
                    </a:cubicBezTo>
                    <a:cubicBezTo>
                      <a:pt x="5490" y="14874"/>
                      <a:pt x="5680" y="13731"/>
                      <a:pt x="5680" y="13731"/>
                    </a:cubicBezTo>
                    <a:cubicBezTo>
                      <a:pt x="5740" y="13183"/>
                      <a:pt x="5680" y="12659"/>
                      <a:pt x="5537" y="12183"/>
                    </a:cubicBezTo>
                    <a:cubicBezTo>
                      <a:pt x="5387" y="11534"/>
                      <a:pt x="4988" y="10287"/>
                      <a:pt x="4989" y="10287"/>
                    </a:cubicBezTo>
                    <a:lnTo>
                      <a:pt x="4989" y="10287"/>
                    </a:lnTo>
                    <a:cubicBezTo>
                      <a:pt x="4989" y="10287"/>
                      <a:pt x="4989" y="10288"/>
                      <a:pt x="4990" y="10290"/>
                    </a:cubicBezTo>
                    <a:cubicBezTo>
                      <a:pt x="4906" y="9849"/>
                      <a:pt x="4823" y="9433"/>
                      <a:pt x="4871" y="8968"/>
                    </a:cubicBezTo>
                    <a:cubicBezTo>
                      <a:pt x="4954" y="7897"/>
                      <a:pt x="6061" y="6623"/>
                      <a:pt x="6537" y="6337"/>
                    </a:cubicBezTo>
                    <a:cubicBezTo>
                      <a:pt x="6889" y="6126"/>
                      <a:pt x="7482" y="5850"/>
                      <a:pt x="8171" y="5850"/>
                    </a:cubicBezTo>
                    <a:cubicBezTo>
                      <a:pt x="8414" y="5850"/>
                      <a:pt x="8670" y="5884"/>
                      <a:pt x="8931" y="5968"/>
                    </a:cubicBezTo>
                    <a:cubicBezTo>
                      <a:pt x="9042" y="6003"/>
                      <a:pt x="9148" y="6018"/>
                      <a:pt x="9249" y="6018"/>
                    </a:cubicBezTo>
                    <a:cubicBezTo>
                      <a:pt x="10294" y="6018"/>
                      <a:pt x="10721" y="4319"/>
                      <a:pt x="9038" y="4254"/>
                    </a:cubicBezTo>
                    <a:cubicBezTo>
                      <a:pt x="8987" y="4251"/>
                      <a:pt x="8937" y="4250"/>
                      <a:pt x="8887" y="4250"/>
                    </a:cubicBezTo>
                    <a:cubicBezTo>
                      <a:pt x="8088" y="4250"/>
                      <a:pt x="7352" y="4512"/>
                      <a:pt x="6668" y="4837"/>
                    </a:cubicBezTo>
                    <a:cubicBezTo>
                      <a:pt x="6002" y="5158"/>
                      <a:pt x="5347" y="5670"/>
                      <a:pt x="4609" y="5885"/>
                    </a:cubicBezTo>
                    <a:cubicBezTo>
                      <a:pt x="4294" y="5985"/>
                      <a:pt x="3970" y="6033"/>
                      <a:pt x="3650" y="6033"/>
                    </a:cubicBezTo>
                    <a:cubicBezTo>
                      <a:pt x="2902" y="6033"/>
                      <a:pt x="2174" y="5769"/>
                      <a:pt x="1632" y="5277"/>
                    </a:cubicBezTo>
                    <a:lnTo>
                      <a:pt x="1418" y="5051"/>
                    </a:lnTo>
                    <a:cubicBezTo>
                      <a:pt x="311" y="3861"/>
                      <a:pt x="1477" y="2753"/>
                      <a:pt x="2156" y="2253"/>
                    </a:cubicBezTo>
                    <a:cubicBezTo>
                      <a:pt x="3649" y="1827"/>
                      <a:pt x="5132" y="1669"/>
                      <a:pt x="6516" y="1669"/>
                    </a:cubicBezTo>
                    <a:cubicBezTo>
                      <a:pt x="9690" y="1669"/>
                      <a:pt x="12349" y="2498"/>
                      <a:pt x="13443" y="2813"/>
                    </a:cubicBezTo>
                    <a:cubicBezTo>
                      <a:pt x="14642" y="3164"/>
                      <a:pt x="15662" y="3213"/>
                      <a:pt x="16141" y="3213"/>
                    </a:cubicBezTo>
                    <a:cubicBezTo>
                      <a:pt x="16327" y="3213"/>
                      <a:pt x="16432" y="3206"/>
                      <a:pt x="16432" y="3206"/>
                    </a:cubicBezTo>
                    <a:cubicBezTo>
                      <a:pt x="16432" y="3206"/>
                      <a:pt x="17765" y="3182"/>
                      <a:pt x="17932" y="1956"/>
                    </a:cubicBezTo>
                    <a:cubicBezTo>
                      <a:pt x="18098" y="741"/>
                      <a:pt x="15122" y="194"/>
                      <a:pt x="15122" y="194"/>
                    </a:cubicBezTo>
                    <a:cubicBezTo>
                      <a:pt x="14195" y="59"/>
                      <a:pt x="13272" y="0"/>
                      <a:pt x="123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2"/>
              <p:cNvSpPr/>
              <p:nvPr/>
            </p:nvSpPr>
            <p:spPr>
              <a:xfrm flipH="1">
                <a:off x="6241717" y="1399109"/>
                <a:ext cx="354451" cy="254219"/>
              </a:xfrm>
              <a:custGeom>
                <a:rect b="b" l="l" r="r" t="t"/>
                <a:pathLst>
                  <a:path extrusionOk="0" h="4561" w="6359">
                    <a:moveTo>
                      <a:pt x="5102" y="1"/>
                    </a:moveTo>
                    <a:cubicBezTo>
                      <a:pt x="4487" y="1"/>
                      <a:pt x="3991" y="737"/>
                      <a:pt x="3775" y="1215"/>
                    </a:cubicBezTo>
                    <a:cubicBezTo>
                      <a:pt x="3430" y="1953"/>
                      <a:pt x="2716" y="3893"/>
                      <a:pt x="2" y="4560"/>
                    </a:cubicBezTo>
                    <a:lnTo>
                      <a:pt x="2" y="4560"/>
                    </a:lnTo>
                    <a:cubicBezTo>
                      <a:pt x="95" y="4549"/>
                      <a:pt x="3681" y="4538"/>
                      <a:pt x="5608" y="1953"/>
                    </a:cubicBezTo>
                    <a:cubicBezTo>
                      <a:pt x="5608" y="1953"/>
                      <a:pt x="6359" y="798"/>
                      <a:pt x="5728" y="262"/>
                    </a:cubicBezTo>
                    <a:cubicBezTo>
                      <a:pt x="5510" y="77"/>
                      <a:pt x="5300" y="1"/>
                      <a:pt x="5102" y="1"/>
                    </a:cubicBezTo>
                    <a:close/>
                    <a:moveTo>
                      <a:pt x="2" y="4560"/>
                    </a:moveTo>
                    <a:lnTo>
                      <a:pt x="2" y="4560"/>
                    </a:lnTo>
                    <a:cubicBezTo>
                      <a:pt x="1" y="4560"/>
                      <a:pt x="1" y="4560"/>
                      <a:pt x="1" y="4560"/>
                    </a:cubicBezTo>
                    <a:cubicBezTo>
                      <a:pt x="1" y="4560"/>
                      <a:pt x="2" y="4560"/>
                      <a:pt x="2" y="456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2"/>
              <p:cNvSpPr/>
              <p:nvPr/>
            </p:nvSpPr>
            <p:spPr>
              <a:xfrm flipH="1">
                <a:off x="5771160" y="924671"/>
                <a:ext cx="806391" cy="903393"/>
              </a:xfrm>
              <a:custGeom>
                <a:rect b="b" l="l" r="r" t="t"/>
                <a:pathLst>
                  <a:path extrusionOk="0" h="16208" w="14467">
                    <a:moveTo>
                      <a:pt x="14460" y="12248"/>
                    </a:moveTo>
                    <a:cubicBezTo>
                      <a:pt x="14463" y="12282"/>
                      <a:pt x="14466" y="12299"/>
                      <a:pt x="14466" y="12299"/>
                    </a:cubicBezTo>
                    <a:cubicBezTo>
                      <a:pt x="14466" y="12280"/>
                      <a:pt x="14463" y="12264"/>
                      <a:pt x="14460" y="12248"/>
                    </a:cubicBezTo>
                    <a:close/>
                    <a:moveTo>
                      <a:pt x="7081" y="1"/>
                    </a:moveTo>
                    <a:cubicBezTo>
                      <a:pt x="6859" y="1"/>
                      <a:pt x="6650" y="50"/>
                      <a:pt x="6465" y="166"/>
                    </a:cubicBezTo>
                    <a:cubicBezTo>
                      <a:pt x="5334" y="892"/>
                      <a:pt x="5989" y="1845"/>
                      <a:pt x="5989" y="1845"/>
                    </a:cubicBezTo>
                    <a:cubicBezTo>
                      <a:pt x="5989" y="1845"/>
                      <a:pt x="6584" y="2833"/>
                      <a:pt x="7918" y="3762"/>
                    </a:cubicBezTo>
                    <a:cubicBezTo>
                      <a:pt x="9180" y="4643"/>
                      <a:pt x="13156" y="7310"/>
                      <a:pt x="14276" y="11465"/>
                    </a:cubicBezTo>
                    <a:cubicBezTo>
                      <a:pt x="14153" y="12134"/>
                      <a:pt x="13697" y="13376"/>
                      <a:pt x="12203" y="13376"/>
                    </a:cubicBezTo>
                    <a:cubicBezTo>
                      <a:pt x="12101" y="13376"/>
                      <a:pt x="11994" y="13370"/>
                      <a:pt x="11882" y="13358"/>
                    </a:cubicBezTo>
                    <a:cubicBezTo>
                      <a:pt x="11775" y="13334"/>
                      <a:pt x="11656" y="13322"/>
                      <a:pt x="11549" y="13311"/>
                    </a:cubicBezTo>
                    <a:cubicBezTo>
                      <a:pt x="10466" y="13096"/>
                      <a:pt x="9632" y="12418"/>
                      <a:pt x="9406" y="11513"/>
                    </a:cubicBezTo>
                    <a:cubicBezTo>
                      <a:pt x="9263" y="10882"/>
                      <a:pt x="9418" y="10179"/>
                      <a:pt x="9406" y="9548"/>
                    </a:cubicBezTo>
                    <a:cubicBezTo>
                      <a:pt x="9382" y="8858"/>
                      <a:pt x="9227" y="8167"/>
                      <a:pt x="8763" y="7596"/>
                    </a:cubicBezTo>
                    <a:cubicBezTo>
                      <a:pt x="8477" y="7239"/>
                      <a:pt x="8138" y="7100"/>
                      <a:pt x="7822" y="7100"/>
                    </a:cubicBezTo>
                    <a:cubicBezTo>
                      <a:pt x="7020" y="7100"/>
                      <a:pt x="6368" y="7996"/>
                      <a:pt x="7120" y="8500"/>
                    </a:cubicBezTo>
                    <a:cubicBezTo>
                      <a:pt x="7930" y="9048"/>
                      <a:pt x="8025" y="9905"/>
                      <a:pt x="7977" y="10382"/>
                    </a:cubicBezTo>
                    <a:cubicBezTo>
                      <a:pt x="7953" y="10858"/>
                      <a:pt x="7239" y="12251"/>
                      <a:pt x="6203" y="12846"/>
                    </a:cubicBezTo>
                    <a:cubicBezTo>
                      <a:pt x="5775" y="13096"/>
                      <a:pt x="5298" y="13251"/>
                      <a:pt x="4822" y="13418"/>
                    </a:cubicBezTo>
                    <a:cubicBezTo>
                      <a:pt x="4826" y="13416"/>
                      <a:pt x="4825" y="13415"/>
                      <a:pt x="4821" y="13415"/>
                    </a:cubicBezTo>
                    <a:cubicBezTo>
                      <a:pt x="4745" y="13415"/>
                      <a:pt x="3356" y="13727"/>
                      <a:pt x="2655" y="13953"/>
                    </a:cubicBezTo>
                    <a:cubicBezTo>
                      <a:pt x="2119" y="14084"/>
                      <a:pt x="1560" y="14287"/>
                      <a:pt x="1048" y="14608"/>
                    </a:cubicBezTo>
                    <a:cubicBezTo>
                      <a:pt x="1048" y="14608"/>
                      <a:pt x="0" y="15263"/>
                      <a:pt x="405" y="15811"/>
                    </a:cubicBezTo>
                    <a:cubicBezTo>
                      <a:pt x="650" y="16142"/>
                      <a:pt x="947" y="16208"/>
                      <a:pt x="1144" y="16208"/>
                    </a:cubicBezTo>
                    <a:cubicBezTo>
                      <a:pt x="1272" y="16208"/>
                      <a:pt x="1357" y="16180"/>
                      <a:pt x="1357" y="16180"/>
                    </a:cubicBezTo>
                    <a:cubicBezTo>
                      <a:pt x="1357" y="16180"/>
                      <a:pt x="1917" y="16037"/>
                      <a:pt x="2453" y="15561"/>
                    </a:cubicBezTo>
                    <a:cubicBezTo>
                      <a:pt x="2929" y="15144"/>
                      <a:pt x="3929" y="14108"/>
                      <a:pt x="5906" y="13930"/>
                    </a:cubicBezTo>
                    <a:lnTo>
                      <a:pt x="6025" y="13930"/>
                    </a:lnTo>
                    <a:cubicBezTo>
                      <a:pt x="6088" y="13928"/>
                      <a:pt x="6150" y="13927"/>
                      <a:pt x="6213" y="13927"/>
                    </a:cubicBezTo>
                    <a:cubicBezTo>
                      <a:pt x="7304" y="13927"/>
                      <a:pt x="8290" y="14209"/>
                      <a:pt x="9382" y="14311"/>
                    </a:cubicBezTo>
                    <a:cubicBezTo>
                      <a:pt x="9788" y="14343"/>
                      <a:pt x="10200" y="14365"/>
                      <a:pt x="10614" y="14365"/>
                    </a:cubicBezTo>
                    <a:cubicBezTo>
                      <a:pt x="10966" y="14365"/>
                      <a:pt x="11318" y="14349"/>
                      <a:pt x="11668" y="14311"/>
                    </a:cubicBezTo>
                    <a:cubicBezTo>
                      <a:pt x="12954" y="14156"/>
                      <a:pt x="14109" y="13584"/>
                      <a:pt x="14395" y="12489"/>
                    </a:cubicBezTo>
                    <a:cubicBezTo>
                      <a:pt x="14418" y="12394"/>
                      <a:pt x="14442" y="12299"/>
                      <a:pt x="14454" y="12203"/>
                    </a:cubicBezTo>
                    <a:cubicBezTo>
                      <a:pt x="14454" y="12220"/>
                      <a:pt x="14457" y="12234"/>
                      <a:pt x="14460" y="12248"/>
                    </a:cubicBezTo>
                    <a:lnTo>
                      <a:pt x="14460" y="12248"/>
                    </a:lnTo>
                    <a:cubicBezTo>
                      <a:pt x="14457" y="12218"/>
                      <a:pt x="14454" y="12176"/>
                      <a:pt x="14454" y="12120"/>
                    </a:cubicBezTo>
                    <a:cubicBezTo>
                      <a:pt x="14466" y="11894"/>
                      <a:pt x="14466" y="11691"/>
                      <a:pt x="14442" y="11465"/>
                    </a:cubicBezTo>
                    <a:cubicBezTo>
                      <a:pt x="14418" y="11394"/>
                      <a:pt x="14395" y="11310"/>
                      <a:pt x="14359" y="11227"/>
                    </a:cubicBezTo>
                    <a:cubicBezTo>
                      <a:pt x="14109" y="9191"/>
                      <a:pt x="13168" y="4643"/>
                      <a:pt x="9680" y="1285"/>
                    </a:cubicBezTo>
                    <a:cubicBezTo>
                      <a:pt x="9680" y="1285"/>
                      <a:pt x="8220" y="1"/>
                      <a:pt x="70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2"/>
              <p:cNvSpPr/>
              <p:nvPr/>
            </p:nvSpPr>
            <p:spPr>
              <a:xfrm flipH="1">
                <a:off x="6528433" y="1243156"/>
                <a:ext cx="422119" cy="302153"/>
              </a:xfrm>
              <a:custGeom>
                <a:rect b="b" l="l" r="r" t="t"/>
                <a:pathLst>
                  <a:path extrusionOk="0" h="5421" w="7573">
                    <a:moveTo>
                      <a:pt x="7097" y="0"/>
                    </a:moveTo>
                    <a:lnTo>
                      <a:pt x="7097" y="0"/>
                    </a:lnTo>
                    <a:cubicBezTo>
                      <a:pt x="6359" y="2560"/>
                      <a:pt x="3346" y="3072"/>
                      <a:pt x="2215" y="3322"/>
                    </a:cubicBezTo>
                    <a:cubicBezTo>
                      <a:pt x="1072" y="3596"/>
                      <a:pt x="560" y="4037"/>
                      <a:pt x="560" y="4037"/>
                    </a:cubicBezTo>
                    <a:cubicBezTo>
                      <a:pt x="560" y="4037"/>
                      <a:pt x="1" y="4465"/>
                      <a:pt x="929" y="5120"/>
                    </a:cubicBezTo>
                    <a:cubicBezTo>
                      <a:pt x="1251" y="5347"/>
                      <a:pt x="1670" y="5421"/>
                      <a:pt x="2082" y="5421"/>
                    </a:cubicBezTo>
                    <a:cubicBezTo>
                      <a:pt x="2859" y="5421"/>
                      <a:pt x="3608" y="5156"/>
                      <a:pt x="3608" y="5156"/>
                    </a:cubicBezTo>
                    <a:cubicBezTo>
                      <a:pt x="7573" y="3537"/>
                      <a:pt x="7097" y="1"/>
                      <a:pt x="70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2"/>
              <p:cNvSpPr/>
              <p:nvPr/>
            </p:nvSpPr>
            <p:spPr>
              <a:xfrm flipH="1">
                <a:off x="6309358" y="974333"/>
                <a:ext cx="1250415" cy="806410"/>
              </a:xfrm>
              <a:custGeom>
                <a:rect b="b" l="l" r="r" t="t"/>
                <a:pathLst>
                  <a:path extrusionOk="0" h="14468" w="22433">
                    <a:moveTo>
                      <a:pt x="17299" y="0"/>
                    </a:moveTo>
                    <a:cubicBezTo>
                      <a:pt x="12167" y="0"/>
                      <a:pt x="7851" y="4008"/>
                      <a:pt x="5740" y="7538"/>
                    </a:cubicBezTo>
                    <a:cubicBezTo>
                      <a:pt x="5740" y="7538"/>
                      <a:pt x="4597" y="9919"/>
                      <a:pt x="6490" y="10467"/>
                    </a:cubicBezTo>
                    <a:cubicBezTo>
                      <a:pt x="6618" y="10504"/>
                      <a:pt x="6741" y="10521"/>
                      <a:pt x="6858" y="10521"/>
                    </a:cubicBezTo>
                    <a:cubicBezTo>
                      <a:pt x="7712" y="10521"/>
                      <a:pt x="8232" y="9606"/>
                      <a:pt x="8264" y="8967"/>
                    </a:cubicBezTo>
                    <a:cubicBezTo>
                      <a:pt x="8264" y="8741"/>
                      <a:pt x="8216" y="8538"/>
                      <a:pt x="8145" y="8336"/>
                    </a:cubicBezTo>
                    <a:cubicBezTo>
                      <a:pt x="8002" y="7943"/>
                      <a:pt x="7764" y="7562"/>
                      <a:pt x="7704" y="7145"/>
                    </a:cubicBezTo>
                    <a:cubicBezTo>
                      <a:pt x="7418" y="5216"/>
                      <a:pt x="9085" y="3621"/>
                      <a:pt x="10919" y="2597"/>
                    </a:cubicBezTo>
                    <a:cubicBezTo>
                      <a:pt x="11597" y="2204"/>
                      <a:pt x="12359" y="1906"/>
                      <a:pt x="13157" y="1752"/>
                    </a:cubicBezTo>
                    <a:cubicBezTo>
                      <a:pt x="13537" y="1676"/>
                      <a:pt x="13916" y="1640"/>
                      <a:pt x="14291" y="1640"/>
                    </a:cubicBezTo>
                    <a:cubicBezTo>
                      <a:pt x="15691" y="1640"/>
                      <a:pt x="17030" y="2136"/>
                      <a:pt x="18110" y="2906"/>
                    </a:cubicBezTo>
                    <a:cubicBezTo>
                      <a:pt x="19634" y="4014"/>
                      <a:pt x="20003" y="5538"/>
                      <a:pt x="19444" y="7133"/>
                    </a:cubicBezTo>
                    <a:cubicBezTo>
                      <a:pt x="19039" y="8276"/>
                      <a:pt x="18122" y="9264"/>
                      <a:pt x="17015" y="10026"/>
                    </a:cubicBezTo>
                    <a:cubicBezTo>
                      <a:pt x="14976" y="11441"/>
                      <a:pt x="12134" y="11881"/>
                      <a:pt x="9338" y="11881"/>
                    </a:cubicBezTo>
                    <a:cubicBezTo>
                      <a:pt x="7710" y="11881"/>
                      <a:pt x="6097" y="11731"/>
                      <a:pt x="4668" y="11538"/>
                    </a:cubicBezTo>
                    <a:cubicBezTo>
                      <a:pt x="4112" y="11465"/>
                      <a:pt x="3599" y="11438"/>
                      <a:pt x="3153" y="11438"/>
                    </a:cubicBezTo>
                    <a:cubicBezTo>
                      <a:pt x="2091" y="11438"/>
                      <a:pt x="1406" y="11586"/>
                      <a:pt x="1406" y="11586"/>
                    </a:cubicBezTo>
                    <a:cubicBezTo>
                      <a:pt x="1406" y="11586"/>
                      <a:pt x="1" y="11812"/>
                      <a:pt x="84" y="13074"/>
                    </a:cubicBezTo>
                    <a:cubicBezTo>
                      <a:pt x="156" y="14325"/>
                      <a:pt x="3430" y="14444"/>
                      <a:pt x="3430" y="14467"/>
                    </a:cubicBezTo>
                    <a:cubicBezTo>
                      <a:pt x="7228" y="14456"/>
                      <a:pt x="10955" y="13432"/>
                      <a:pt x="14229" y="11884"/>
                    </a:cubicBezTo>
                    <a:cubicBezTo>
                      <a:pt x="17860" y="10145"/>
                      <a:pt x="21503" y="7324"/>
                      <a:pt x="22087" y="3752"/>
                    </a:cubicBezTo>
                    <a:cubicBezTo>
                      <a:pt x="22432" y="1704"/>
                      <a:pt x="20991" y="394"/>
                      <a:pt x="18586" y="85"/>
                    </a:cubicBezTo>
                    <a:cubicBezTo>
                      <a:pt x="18152" y="27"/>
                      <a:pt x="17723" y="0"/>
                      <a:pt x="172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2"/>
              <p:cNvSpPr/>
              <p:nvPr/>
            </p:nvSpPr>
            <p:spPr>
              <a:xfrm flipH="1">
                <a:off x="6151476" y="763868"/>
                <a:ext cx="380314" cy="129200"/>
              </a:xfrm>
              <a:custGeom>
                <a:rect b="b" l="l" r="r" t="t"/>
                <a:pathLst>
                  <a:path extrusionOk="0" h="2318" w="6823">
                    <a:moveTo>
                      <a:pt x="2925" y="0"/>
                    </a:moveTo>
                    <a:cubicBezTo>
                      <a:pt x="2412" y="0"/>
                      <a:pt x="1928" y="66"/>
                      <a:pt x="1536" y="241"/>
                    </a:cubicBezTo>
                    <a:cubicBezTo>
                      <a:pt x="1429" y="265"/>
                      <a:pt x="1322" y="348"/>
                      <a:pt x="1191" y="420"/>
                    </a:cubicBezTo>
                    <a:cubicBezTo>
                      <a:pt x="596" y="825"/>
                      <a:pt x="1" y="1777"/>
                      <a:pt x="1036" y="2230"/>
                    </a:cubicBezTo>
                    <a:cubicBezTo>
                      <a:pt x="1173" y="2291"/>
                      <a:pt x="1321" y="2317"/>
                      <a:pt x="1465" y="2317"/>
                    </a:cubicBezTo>
                    <a:cubicBezTo>
                      <a:pt x="1573" y="2317"/>
                      <a:pt x="1678" y="2303"/>
                      <a:pt x="1775" y="2277"/>
                    </a:cubicBezTo>
                    <a:cubicBezTo>
                      <a:pt x="2072" y="2194"/>
                      <a:pt x="2358" y="2015"/>
                      <a:pt x="2572" y="1849"/>
                    </a:cubicBezTo>
                    <a:cubicBezTo>
                      <a:pt x="2999" y="1517"/>
                      <a:pt x="3878" y="702"/>
                      <a:pt x="5463" y="702"/>
                    </a:cubicBezTo>
                    <a:cubicBezTo>
                      <a:pt x="5868" y="702"/>
                      <a:pt x="6320" y="755"/>
                      <a:pt x="6823" y="884"/>
                    </a:cubicBezTo>
                    <a:cubicBezTo>
                      <a:pt x="6656" y="837"/>
                      <a:pt x="6442" y="706"/>
                      <a:pt x="6287" y="646"/>
                    </a:cubicBezTo>
                    <a:cubicBezTo>
                      <a:pt x="5823" y="467"/>
                      <a:pt x="5346" y="313"/>
                      <a:pt x="4870" y="229"/>
                    </a:cubicBezTo>
                    <a:cubicBezTo>
                      <a:pt x="4255" y="104"/>
                      <a:pt x="3567" y="0"/>
                      <a:pt x="29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0" name="Shape 390"/>
        <p:cNvGrpSpPr/>
        <p:nvPr/>
      </p:nvGrpSpPr>
      <p:grpSpPr>
        <a:xfrm>
          <a:off x="0" y="0"/>
          <a:ext cx="0" cy="0"/>
          <a:chOff x="0" y="0"/>
          <a:chExt cx="0" cy="0"/>
        </a:xfrm>
      </p:grpSpPr>
      <p:sp>
        <p:nvSpPr>
          <p:cNvPr id="391" name="Google Shape;391;p43"/>
          <p:cNvSpPr txBox="1"/>
          <p:nvPr>
            <p:ph type="title"/>
          </p:nvPr>
        </p:nvSpPr>
        <p:spPr>
          <a:xfrm>
            <a:off x="1573650" y="1927225"/>
            <a:ext cx="5996700" cy="205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392" name="Google Shape;392;p43"/>
          <p:cNvGrpSpPr/>
          <p:nvPr/>
        </p:nvGrpSpPr>
        <p:grpSpPr>
          <a:xfrm>
            <a:off x="2548200" y="535000"/>
            <a:ext cx="4047539" cy="1151099"/>
            <a:chOff x="2548200" y="535000"/>
            <a:chExt cx="4047539" cy="1151099"/>
          </a:xfrm>
        </p:grpSpPr>
        <p:sp>
          <p:nvSpPr>
            <p:cNvPr id="393" name="Google Shape;393;p43"/>
            <p:cNvSpPr/>
            <p:nvPr/>
          </p:nvSpPr>
          <p:spPr>
            <a:xfrm>
              <a:off x="2548200" y="535000"/>
              <a:ext cx="4047539" cy="1151099"/>
            </a:xfrm>
            <a:custGeom>
              <a:rect b="b" l="l" r="r" t="t"/>
              <a:pathLst>
                <a:path extrusionOk="0" h="22968" w="80761">
                  <a:moveTo>
                    <a:pt x="55424" y="7990"/>
                  </a:moveTo>
                  <a:cubicBezTo>
                    <a:pt x="55448" y="8073"/>
                    <a:pt x="55448" y="8156"/>
                    <a:pt x="55460" y="8252"/>
                  </a:cubicBezTo>
                  <a:cubicBezTo>
                    <a:pt x="55472" y="8347"/>
                    <a:pt x="55483" y="8466"/>
                    <a:pt x="55507" y="8573"/>
                  </a:cubicBezTo>
                  <a:lnTo>
                    <a:pt x="55353" y="8573"/>
                  </a:lnTo>
                  <a:cubicBezTo>
                    <a:pt x="55150" y="8573"/>
                    <a:pt x="55043" y="8311"/>
                    <a:pt x="55210" y="8168"/>
                  </a:cubicBezTo>
                  <a:lnTo>
                    <a:pt x="55424" y="7990"/>
                  </a:lnTo>
                  <a:close/>
                  <a:moveTo>
                    <a:pt x="56555" y="1"/>
                  </a:moveTo>
                  <a:cubicBezTo>
                    <a:pt x="54948" y="1"/>
                    <a:pt x="53376" y="1406"/>
                    <a:pt x="52924" y="1834"/>
                  </a:cubicBezTo>
                  <a:lnTo>
                    <a:pt x="52888" y="1882"/>
                  </a:lnTo>
                  <a:cubicBezTo>
                    <a:pt x="51947" y="2858"/>
                    <a:pt x="51173" y="3918"/>
                    <a:pt x="50507" y="5013"/>
                  </a:cubicBezTo>
                  <a:cubicBezTo>
                    <a:pt x="50460" y="5090"/>
                    <a:pt x="50383" y="5128"/>
                    <a:pt x="50308" y="5128"/>
                  </a:cubicBezTo>
                  <a:cubicBezTo>
                    <a:pt x="50209" y="5128"/>
                    <a:pt x="50115" y="5063"/>
                    <a:pt x="50102" y="4942"/>
                  </a:cubicBezTo>
                  <a:cubicBezTo>
                    <a:pt x="50007" y="4454"/>
                    <a:pt x="49816" y="3977"/>
                    <a:pt x="49530" y="3525"/>
                  </a:cubicBezTo>
                  <a:cubicBezTo>
                    <a:pt x="48864" y="2441"/>
                    <a:pt x="47947" y="1668"/>
                    <a:pt x="46792" y="1203"/>
                  </a:cubicBezTo>
                  <a:cubicBezTo>
                    <a:pt x="45977" y="891"/>
                    <a:pt x="45037" y="725"/>
                    <a:pt x="44001" y="725"/>
                  </a:cubicBezTo>
                  <a:cubicBezTo>
                    <a:pt x="43932" y="725"/>
                    <a:pt x="43862" y="725"/>
                    <a:pt x="43792" y="727"/>
                  </a:cubicBezTo>
                  <a:cubicBezTo>
                    <a:pt x="42018" y="775"/>
                    <a:pt x="40208" y="1298"/>
                    <a:pt x="38553" y="2215"/>
                  </a:cubicBezTo>
                  <a:cubicBezTo>
                    <a:pt x="37850" y="2608"/>
                    <a:pt x="36957" y="3168"/>
                    <a:pt x="36350" y="4037"/>
                  </a:cubicBezTo>
                  <a:cubicBezTo>
                    <a:pt x="36338" y="4049"/>
                    <a:pt x="36314" y="4084"/>
                    <a:pt x="36303" y="4096"/>
                  </a:cubicBezTo>
                  <a:cubicBezTo>
                    <a:pt x="36256" y="4159"/>
                    <a:pt x="36184" y="4189"/>
                    <a:pt x="36114" y="4189"/>
                  </a:cubicBezTo>
                  <a:cubicBezTo>
                    <a:pt x="36022" y="4189"/>
                    <a:pt x="35931" y="4138"/>
                    <a:pt x="35898" y="4037"/>
                  </a:cubicBezTo>
                  <a:cubicBezTo>
                    <a:pt x="35802" y="3644"/>
                    <a:pt x="35588" y="3263"/>
                    <a:pt x="35231" y="2930"/>
                  </a:cubicBezTo>
                  <a:cubicBezTo>
                    <a:pt x="34624" y="2382"/>
                    <a:pt x="34017" y="2263"/>
                    <a:pt x="33612" y="2263"/>
                  </a:cubicBezTo>
                  <a:cubicBezTo>
                    <a:pt x="32421" y="2263"/>
                    <a:pt x="31433" y="3203"/>
                    <a:pt x="30921" y="4835"/>
                  </a:cubicBezTo>
                  <a:cubicBezTo>
                    <a:pt x="30897" y="4894"/>
                    <a:pt x="30873" y="4977"/>
                    <a:pt x="30861" y="5037"/>
                  </a:cubicBezTo>
                  <a:cubicBezTo>
                    <a:pt x="30754" y="5394"/>
                    <a:pt x="30599" y="5847"/>
                    <a:pt x="30361" y="6311"/>
                  </a:cubicBezTo>
                  <a:lnTo>
                    <a:pt x="30361" y="6299"/>
                  </a:lnTo>
                  <a:cubicBezTo>
                    <a:pt x="30361" y="6287"/>
                    <a:pt x="30385" y="6251"/>
                    <a:pt x="30385" y="6240"/>
                  </a:cubicBezTo>
                  <a:cubicBezTo>
                    <a:pt x="30992" y="4204"/>
                    <a:pt x="30957" y="1763"/>
                    <a:pt x="29052" y="989"/>
                  </a:cubicBezTo>
                  <a:cubicBezTo>
                    <a:pt x="28635" y="822"/>
                    <a:pt x="28218" y="727"/>
                    <a:pt x="27825" y="727"/>
                  </a:cubicBezTo>
                  <a:cubicBezTo>
                    <a:pt x="26575" y="727"/>
                    <a:pt x="25646" y="1501"/>
                    <a:pt x="25230" y="2191"/>
                  </a:cubicBezTo>
                  <a:cubicBezTo>
                    <a:pt x="25111" y="2382"/>
                    <a:pt x="24622" y="3203"/>
                    <a:pt x="24253" y="4442"/>
                  </a:cubicBezTo>
                  <a:cubicBezTo>
                    <a:pt x="24221" y="4540"/>
                    <a:pt x="24131" y="4599"/>
                    <a:pt x="24036" y="4599"/>
                  </a:cubicBezTo>
                  <a:cubicBezTo>
                    <a:pt x="23993" y="4599"/>
                    <a:pt x="23949" y="4587"/>
                    <a:pt x="23908" y="4561"/>
                  </a:cubicBezTo>
                  <a:cubicBezTo>
                    <a:pt x="23158" y="4061"/>
                    <a:pt x="22146" y="3787"/>
                    <a:pt x="20943" y="3787"/>
                  </a:cubicBezTo>
                  <a:lnTo>
                    <a:pt x="20801" y="3787"/>
                  </a:lnTo>
                  <a:cubicBezTo>
                    <a:pt x="20753" y="3787"/>
                    <a:pt x="20705" y="3787"/>
                    <a:pt x="20682" y="3799"/>
                  </a:cubicBezTo>
                  <a:lnTo>
                    <a:pt x="20098" y="3882"/>
                  </a:lnTo>
                  <a:lnTo>
                    <a:pt x="20098" y="3739"/>
                  </a:lnTo>
                  <a:cubicBezTo>
                    <a:pt x="20039" y="2965"/>
                    <a:pt x="19396" y="2346"/>
                    <a:pt x="18610" y="2346"/>
                  </a:cubicBezTo>
                  <a:lnTo>
                    <a:pt x="18562" y="2346"/>
                  </a:lnTo>
                  <a:cubicBezTo>
                    <a:pt x="18157" y="2370"/>
                    <a:pt x="8609" y="2799"/>
                    <a:pt x="1572" y="12967"/>
                  </a:cubicBezTo>
                  <a:cubicBezTo>
                    <a:pt x="1536" y="13002"/>
                    <a:pt x="1512" y="13062"/>
                    <a:pt x="1477" y="13109"/>
                  </a:cubicBezTo>
                  <a:cubicBezTo>
                    <a:pt x="465" y="14991"/>
                    <a:pt x="0" y="17396"/>
                    <a:pt x="1715" y="18551"/>
                  </a:cubicBezTo>
                  <a:cubicBezTo>
                    <a:pt x="2239" y="18932"/>
                    <a:pt x="2834" y="19146"/>
                    <a:pt x="3441" y="19146"/>
                  </a:cubicBezTo>
                  <a:cubicBezTo>
                    <a:pt x="4668" y="19146"/>
                    <a:pt x="5453" y="18384"/>
                    <a:pt x="5656" y="18158"/>
                  </a:cubicBezTo>
                  <a:cubicBezTo>
                    <a:pt x="5811" y="17991"/>
                    <a:pt x="6489" y="17265"/>
                    <a:pt x="7120" y="16062"/>
                  </a:cubicBezTo>
                  <a:cubicBezTo>
                    <a:pt x="7168" y="15978"/>
                    <a:pt x="7245" y="15938"/>
                    <a:pt x="7321" y="15938"/>
                  </a:cubicBezTo>
                  <a:cubicBezTo>
                    <a:pt x="7417" y="15938"/>
                    <a:pt x="7510" y="16002"/>
                    <a:pt x="7537" y="16122"/>
                  </a:cubicBezTo>
                  <a:cubicBezTo>
                    <a:pt x="7978" y="17967"/>
                    <a:pt x="9394" y="19301"/>
                    <a:pt x="11526" y="19741"/>
                  </a:cubicBezTo>
                  <a:cubicBezTo>
                    <a:pt x="12192" y="19872"/>
                    <a:pt x="12883" y="19896"/>
                    <a:pt x="13562" y="19896"/>
                  </a:cubicBezTo>
                  <a:cubicBezTo>
                    <a:pt x="17074" y="19896"/>
                    <a:pt x="20205" y="18217"/>
                    <a:pt x="22325" y="16705"/>
                  </a:cubicBezTo>
                  <a:cubicBezTo>
                    <a:pt x="22372" y="16672"/>
                    <a:pt x="22422" y="16657"/>
                    <a:pt x="22470" y="16657"/>
                  </a:cubicBezTo>
                  <a:cubicBezTo>
                    <a:pt x="22579" y="16657"/>
                    <a:pt x="22673" y="16736"/>
                    <a:pt x="22682" y="16860"/>
                  </a:cubicBezTo>
                  <a:cubicBezTo>
                    <a:pt x="22765" y="18431"/>
                    <a:pt x="23622" y="19872"/>
                    <a:pt x="25170" y="20848"/>
                  </a:cubicBezTo>
                  <a:cubicBezTo>
                    <a:pt x="27016" y="22027"/>
                    <a:pt x="29171" y="22622"/>
                    <a:pt x="31600" y="22622"/>
                  </a:cubicBezTo>
                  <a:cubicBezTo>
                    <a:pt x="35052" y="22622"/>
                    <a:pt x="38374" y="21408"/>
                    <a:pt x="40541" y="20360"/>
                  </a:cubicBezTo>
                  <a:cubicBezTo>
                    <a:pt x="41017" y="20134"/>
                    <a:pt x="41494" y="19896"/>
                    <a:pt x="41946" y="19646"/>
                  </a:cubicBezTo>
                  <a:cubicBezTo>
                    <a:pt x="42303" y="19455"/>
                    <a:pt x="42649" y="19265"/>
                    <a:pt x="42970" y="19051"/>
                  </a:cubicBezTo>
                  <a:cubicBezTo>
                    <a:pt x="44554" y="18086"/>
                    <a:pt x="45899" y="16967"/>
                    <a:pt x="46994" y="15717"/>
                  </a:cubicBezTo>
                  <a:lnTo>
                    <a:pt x="46994" y="15764"/>
                  </a:lnTo>
                  <a:cubicBezTo>
                    <a:pt x="46971" y="15884"/>
                    <a:pt x="46971" y="15943"/>
                    <a:pt x="46971" y="15943"/>
                  </a:cubicBezTo>
                  <a:cubicBezTo>
                    <a:pt x="46959" y="16134"/>
                    <a:pt x="46994" y="16324"/>
                    <a:pt x="47054" y="16503"/>
                  </a:cubicBezTo>
                  <a:lnTo>
                    <a:pt x="47054" y="16526"/>
                  </a:lnTo>
                  <a:cubicBezTo>
                    <a:pt x="47352" y="18348"/>
                    <a:pt x="48756" y="19682"/>
                    <a:pt x="50828" y="20098"/>
                  </a:cubicBezTo>
                  <a:cubicBezTo>
                    <a:pt x="51388" y="20217"/>
                    <a:pt x="51983" y="20253"/>
                    <a:pt x="52662" y="20253"/>
                  </a:cubicBezTo>
                  <a:cubicBezTo>
                    <a:pt x="52924" y="20253"/>
                    <a:pt x="53209" y="20241"/>
                    <a:pt x="53507" y="20229"/>
                  </a:cubicBezTo>
                  <a:cubicBezTo>
                    <a:pt x="53995" y="20194"/>
                    <a:pt x="54448" y="20134"/>
                    <a:pt x="54888" y="20063"/>
                  </a:cubicBezTo>
                  <a:cubicBezTo>
                    <a:pt x="55400" y="19991"/>
                    <a:pt x="55853" y="19932"/>
                    <a:pt x="56317" y="19932"/>
                  </a:cubicBezTo>
                  <a:cubicBezTo>
                    <a:pt x="56436" y="19932"/>
                    <a:pt x="56555" y="19932"/>
                    <a:pt x="56674" y="19944"/>
                  </a:cubicBezTo>
                  <a:lnTo>
                    <a:pt x="56746" y="19944"/>
                  </a:lnTo>
                  <a:cubicBezTo>
                    <a:pt x="57984" y="20170"/>
                    <a:pt x="58615" y="20932"/>
                    <a:pt x="59008" y="21432"/>
                  </a:cubicBezTo>
                  <a:cubicBezTo>
                    <a:pt x="59055" y="21479"/>
                    <a:pt x="59091" y="21527"/>
                    <a:pt x="59115" y="21563"/>
                  </a:cubicBezTo>
                  <a:cubicBezTo>
                    <a:pt x="59782" y="22372"/>
                    <a:pt x="60520" y="22718"/>
                    <a:pt x="60734" y="22801"/>
                  </a:cubicBezTo>
                  <a:cubicBezTo>
                    <a:pt x="60901" y="22873"/>
                    <a:pt x="61198" y="22968"/>
                    <a:pt x="61568" y="22968"/>
                  </a:cubicBezTo>
                  <a:cubicBezTo>
                    <a:pt x="62330" y="22968"/>
                    <a:pt x="63044" y="22563"/>
                    <a:pt x="63520" y="21884"/>
                  </a:cubicBezTo>
                  <a:cubicBezTo>
                    <a:pt x="63985" y="21229"/>
                    <a:pt x="63985" y="20479"/>
                    <a:pt x="63735" y="19813"/>
                  </a:cubicBezTo>
                  <a:cubicBezTo>
                    <a:pt x="63677" y="19663"/>
                    <a:pt x="63786" y="19514"/>
                    <a:pt x="63932" y="19514"/>
                  </a:cubicBezTo>
                  <a:cubicBezTo>
                    <a:pt x="63938" y="19514"/>
                    <a:pt x="63943" y="19515"/>
                    <a:pt x="63949" y="19515"/>
                  </a:cubicBezTo>
                  <a:cubicBezTo>
                    <a:pt x="64187" y="19527"/>
                    <a:pt x="64413" y="19527"/>
                    <a:pt x="64651" y="19527"/>
                  </a:cubicBezTo>
                  <a:cubicBezTo>
                    <a:pt x="67318" y="19527"/>
                    <a:pt x="69235" y="18908"/>
                    <a:pt x="69307" y="18884"/>
                  </a:cubicBezTo>
                  <a:cubicBezTo>
                    <a:pt x="69926" y="18693"/>
                    <a:pt x="70307" y="18146"/>
                    <a:pt x="70342" y="17539"/>
                  </a:cubicBezTo>
                  <a:cubicBezTo>
                    <a:pt x="70342" y="17419"/>
                    <a:pt x="70426" y="17324"/>
                    <a:pt x="70545" y="17312"/>
                  </a:cubicBezTo>
                  <a:cubicBezTo>
                    <a:pt x="71807" y="17181"/>
                    <a:pt x="72748" y="16824"/>
                    <a:pt x="73402" y="16229"/>
                  </a:cubicBezTo>
                  <a:cubicBezTo>
                    <a:pt x="73451" y="16185"/>
                    <a:pt x="73510" y="16163"/>
                    <a:pt x="73566" y="16163"/>
                  </a:cubicBezTo>
                  <a:cubicBezTo>
                    <a:pt x="73648" y="16163"/>
                    <a:pt x="73724" y="16209"/>
                    <a:pt x="73760" y="16300"/>
                  </a:cubicBezTo>
                  <a:cubicBezTo>
                    <a:pt x="74295" y="17443"/>
                    <a:pt x="74879" y="18146"/>
                    <a:pt x="75022" y="18324"/>
                  </a:cubicBezTo>
                  <a:cubicBezTo>
                    <a:pt x="75462" y="18824"/>
                    <a:pt x="76308" y="19420"/>
                    <a:pt x="77367" y="19420"/>
                  </a:cubicBezTo>
                  <a:cubicBezTo>
                    <a:pt x="77915" y="19420"/>
                    <a:pt x="78463" y="19265"/>
                    <a:pt x="78986" y="18967"/>
                  </a:cubicBezTo>
                  <a:cubicBezTo>
                    <a:pt x="80760" y="17920"/>
                    <a:pt x="80415" y="15491"/>
                    <a:pt x="79522" y="13574"/>
                  </a:cubicBezTo>
                  <a:cubicBezTo>
                    <a:pt x="79510" y="13562"/>
                    <a:pt x="79510" y="13526"/>
                    <a:pt x="79486" y="13514"/>
                  </a:cubicBezTo>
                  <a:cubicBezTo>
                    <a:pt x="77034" y="8823"/>
                    <a:pt x="72628" y="5906"/>
                    <a:pt x="70223" y="4573"/>
                  </a:cubicBezTo>
                  <a:cubicBezTo>
                    <a:pt x="69330" y="4037"/>
                    <a:pt x="66294" y="2370"/>
                    <a:pt x="62627" y="2370"/>
                  </a:cubicBezTo>
                  <a:cubicBezTo>
                    <a:pt x="61568" y="2370"/>
                    <a:pt x="60567" y="2501"/>
                    <a:pt x="59591" y="2787"/>
                  </a:cubicBezTo>
                  <a:cubicBezTo>
                    <a:pt x="59569" y="2795"/>
                    <a:pt x="59548" y="2798"/>
                    <a:pt x="59527" y="2798"/>
                  </a:cubicBezTo>
                  <a:cubicBezTo>
                    <a:pt x="59420" y="2798"/>
                    <a:pt x="59327" y="2706"/>
                    <a:pt x="59317" y="2596"/>
                  </a:cubicBezTo>
                  <a:cubicBezTo>
                    <a:pt x="59234" y="1918"/>
                    <a:pt x="58924" y="1203"/>
                    <a:pt x="58210" y="596"/>
                  </a:cubicBezTo>
                  <a:cubicBezTo>
                    <a:pt x="57746" y="215"/>
                    <a:pt x="57186" y="1"/>
                    <a:pt x="56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3"/>
            <p:cNvSpPr/>
            <p:nvPr/>
          </p:nvSpPr>
          <p:spPr>
            <a:xfrm>
              <a:off x="3989160" y="739520"/>
              <a:ext cx="306769" cy="290180"/>
            </a:xfrm>
            <a:custGeom>
              <a:rect b="b" l="l" r="r" t="t"/>
              <a:pathLst>
                <a:path extrusionOk="0" h="5790" w="6121">
                  <a:moveTo>
                    <a:pt x="4844" y="0"/>
                  </a:moveTo>
                  <a:cubicBezTo>
                    <a:pt x="4209" y="0"/>
                    <a:pt x="3754" y="930"/>
                    <a:pt x="3561" y="1527"/>
                  </a:cubicBezTo>
                  <a:cubicBezTo>
                    <a:pt x="3263" y="2456"/>
                    <a:pt x="2680" y="4849"/>
                    <a:pt x="1" y="5790"/>
                  </a:cubicBezTo>
                  <a:cubicBezTo>
                    <a:pt x="1" y="5790"/>
                    <a:pt x="3656" y="5635"/>
                    <a:pt x="5442" y="2349"/>
                  </a:cubicBezTo>
                  <a:cubicBezTo>
                    <a:pt x="5442" y="2349"/>
                    <a:pt x="6121" y="896"/>
                    <a:pt x="5454" y="277"/>
                  </a:cubicBezTo>
                  <a:cubicBezTo>
                    <a:pt x="5236" y="82"/>
                    <a:pt x="5033" y="0"/>
                    <a:pt x="48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3"/>
            <p:cNvSpPr/>
            <p:nvPr/>
          </p:nvSpPr>
          <p:spPr>
            <a:xfrm>
              <a:off x="2613851" y="743229"/>
              <a:ext cx="865279" cy="688965"/>
            </a:xfrm>
            <a:custGeom>
              <a:rect b="b" l="l" r="r" t="t"/>
              <a:pathLst>
                <a:path extrusionOk="0" h="13747" w="17265">
                  <a:moveTo>
                    <a:pt x="17264" y="1"/>
                  </a:moveTo>
                  <a:lnTo>
                    <a:pt x="17264" y="1"/>
                  </a:lnTo>
                  <a:cubicBezTo>
                    <a:pt x="17264" y="1"/>
                    <a:pt x="8144" y="299"/>
                    <a:pt x="1453" y="9966"/>
                  </a:cubicBezTo>
                  <a:cubicBezTo>
                    <a:pt x="1453" y="9966"/>
                    <a:pt x="0" y="12645"/>
                    <a:pt x="1191" y="13443"/>
                  </a:cubicBezTo>
                  <a:cubicBezTo>
                    <a:pt x="1529" y="13667"/>
                    <a:pt x="1844" y="13747"/>
                    <a:pt x="2121" y="13747"/>
                  </a:cubicBezTo>
                  <a:cubicBezTo>
                    <a:pt x="2817" y="13747"/>
                    <a:pt x="3274" y="13241"/>
                    <a:pt x="3274" y="13241"/>
                  </a:cubicBezTo>
                  <a:cubicBezTo>
                    <a:pt x="3274" y="13241"/>
                    <a:pt x="4215" y="12312"/>
                    <a:pt x="4870" y="10669"/>
                  </a:cubicBezTo>
                  <a:cubicBezTo>
                    <a:pt x="5525" y="9038"/>
                    <a:pt x="8334" y="1001"/>
                    <a:pt x="172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3"/>
            <p:cNvSpPr/>
            <p:nvPr/>
          </p:nvSpPr>
          <p:spPr>
            <a:xfrm>
              <a:off x="5351389" y="1218120"/>
              <a:ext cx="647518" cy="237858"/>
            </a:xfrm>
            <a:custGeom>
              <a:rect b="b" l="l" r="r" t="t"/>
              <a:pathLst>
                <a:path extrusionOk="0" h="4746" w="12920">
                  <a:moveTo>
                    <a:pt x="1696" y="1"/>
                  </a:moveTo>
                  <a:cubicBezTo>
                    <a:pt x="1340" y="1"/>
                    <a:pt x="817" y="128"/>
                    <a:pt x="501" y="788"/>
                  </a:cubicBezTo>
                  <a:cubicBezTo>
                    <a:pt x="1" y="1860"/>
                    <a:pt x="2156" y="3157"/>
                    <a:pt x="2156" y="3157"/>
                  </a:cubicBezTo>
                  <a:cubicBezTo>
                    <a:pt x="4443" y="4397"/>
                    <a:pt x="6789" y="4746"/>
                    <a:pt x="8704" y="4746"/>
                  </a:cubicBezTo>
                  <a:cubicBezTo>
                    <a:pt x="11167" y="4746"/>
                    <a:pt x="12919" y="4169"/>
                    <a:pt x="12919" y="4169"/>
                  </a:cubicBezTo>
                  <a:lnTo>
                    <a:pt x="12919" y="4169"/>
                  </a:lnTo>
                  <a:cubicBezTo>
                    <a:pt x="12592" y="4195"/>
                    <a:pt x="12274" y="4207"/>
                    <a:pt x="11965" y="4207"/>
                  </a:cubicBezTo>
                  <a:cubicBezTo>
                    <a:pt x="7829" y="4207"/>
                    <a:pt x="5362" y="2036"/>
                    <a:pt x="4287" y="1205"/>
                  </a:cubicBezTo>
                  <a:cubicBezTo>
                    <a:pt x="3144" y="312"/>
                    <a:pt x="2073" y="50"/>
                    <a:pt x="2073" y="50"/>
                  </a:cubicBezTo>
                  <a:cubicBezTo>
                    <a:pt x="2073" y="50"/>
                    <a:pt x="1917" y="1"/>
                    <a:pt x="16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3"/>
            <p:cNvSpPr/>
            <p:nvPr/>
          </p:nvSpPr>
          <p:spPr>
            <a:xfrm>
              <a:off x="5675484" y="853883"/>
              <a:ext cx="433767" cy="296345"/>
            </a:xfrm>
            <a:custGeom>
              <a:rect b="b" l="l" r="r" t="t"/>
              <a:pathLst>
                <a:path extrusionOk="0" h="5913" w="8655">
                  <a:moveTo>
                    <a:pt x="2582" y="1"/>
                  </a:moveTo>
                  <a:cubicBezTo>
                    <a:pt x="1405" y="1"/>
                    <a:pt x="1" y="447"/>
                    <a:pt x="404" y="1686"/>
                  </a:cubicBezTo>
                  <a:cubicBezTo>
                    <a:pt x="511" y="2032"/>
                    <a:pt x="809" y="2282"/>
                    <a:pt x="1142" y="2436"/>
                  </a:cubicBezTo>
                  <a:cubicBezTo>
                    <a:pt x="1583" y="2627"/>
                    <a:pt x="2154" y="2734"/>
                    <a:pt x="2642" y="2782"/>
                  </a:cubicBezTo>
                  <a:cubicBezTo>
                    <a:pt x="3833" y="2877"/>
                    <a:pt x="6881" y="2936"/>
                    <a:pt x="8655" y="5913"/>
                  </a:cubicBezTo>
                  <a:cubicBezTo>
                    <a:pt x="8536" y="5711"/>
                    <a:pt x="8488" y="5401"/>
                    <a:pt x="8417" y="5163"/>
                  </a:cubicBezTo>
                  <a:cubicBezTo>
                    <a:pt x="8179" y="4532"/>
                    <a:pt x="7857" y="3937"/>
                    <a:pt x="7476" y="3389"/>
                  </a:cubicBezTo>
                  <a:cubicBezTo>
                    <a:pt x="6619" y="2103"/>
                    <a:pt x="5333" y="662"/>
                    <a:pt x="3833" y="186"/>
                  </a:cubicBezTo>
                  <a:cubicBezTo>
                    <a:pt x="3666" y="127"/>
                    <a:pt x="3440" y="79"/>
                    <a:pt x="3190" y="43"/>
                  </a:cubicBezTo>
                  <a:cubicBezTo>
                    <a:pt x="3003" y="16"/>
                    <a:pt x="2796" y="1"/>
                    <a:pt x="25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3"/>
            <p:cNvSpPr/>
            <p:nvPr/>
          </p:nvSpPr>
          <p:spPr>
            <a:xfrm>
              <a:off x="4976077" y="623754"/>
              <a:ext cx="714926" cy="1003553"/>
            </a:xfrm>
            <a:custGeom>
              <a:rect b="b" l="l" r="r" t="t"/>
              <a:pathLst>
                <a:path extrusionOk="0" h="20024" w="14265">
                  <a:moveTo>
                    <a:pt x="1" y="14553"/>
                  </a:moveTo>
                  <a:cubicBezTo>
                    <a:pt x="1" y="14553"/>
                    <a:pt x="1" y="14553"/>
                    <a:pt x="1" y="14553"/>
                  </a:cubicBezTo>
                  <a:lnTo>
                    <a:pt x="1" y="14553"/>
                  </a:lnTo>
                  <a:cubicBezTo>
                    <a:pt x="1" y="14553"/>
                    <a:pt x="1" y="14553"/>
                    <a:pt x="1" y="14553"/>
                  </a:cubicBezTo>
                  <a:close/>
                  <a:moveTo>
                    <a:pt x="8080" y="0"/>
                  </a:moveTo>
                  <a:cubicBezTo>
                    <a:pt x="6954" y="0"/>
                    <a:pt x="5490" y="1409"/>
                    <a:pt x="5490" y="1409"/>
                  </a:cubicBezTo>
                  <a:cubicBezTo>
                    <a:pt x="1787" y="5314"/>
                    <a:pt x="549" y="10779"/>
                    <a:pt x="168" y="13243"/>
                  </a:cubicBezTo>
                  <a:cubicBezTo>
                    <a:pt x="132" y="13351"/>
                    <a:pt x="96" y="13458"/>
                    <a:pt x="72" y="13541"/>
                  </a:cubicBezTo>
                  <a:cubicBezTo>
                    <a:pt x="37" y="13815"/>
                    <a:pt x="13" y="14065"/>
                    <a:pt x="13" y="14339"/>
                  </a:cubicBezTo>
                  <a:cubicBezTo>
                    <a:pt x="1" y="14476"/>
                    <a:pt x="1" y="14548"/>
                    <a:pt x="1" y="14553"/>
                  </a:cubicBezTo>
                  <a:lnTo>
                    <a:pt x="1" y="14553"/>
                  </a:lnTo>
                  <a:cubicBezTo>
                    <a:pt x="1" y="14529"/>
                    <a:pt x="13" y="14482"/>
                    <a:pt x="13" y="14458"/>
                  </a:cubicBezTo>
                  <a:cubicBezTo>
                    <a:pt x="13" y="14577"/>
                    <a:pt x="37" y="14696"/>
                    <a:pt x="49" y="14791"/>
                  </a:cubicBezTo>
                  <a:cubicBezTo>
                    <a:pt x="275" y="16149"/>
                    <a:pt x="1370" y="16899"/>
                    <a:pt x="2656" y="17149"/>
                  </a:cubicBezTo>
                  <a:cubicBezTo>
                    <a:pt x="3179" y="17248"/>
                    <a:pt x="3714" y="17290"/>
                    <a:pt x="4248" y="17290"/>
                  </a:cubicBezTo>
                  <a:cubicBezTo>
                    <a:pt x="4479" y="17290"/>
                    <a:pt x="4711" y="17282"/>
                    <a:pt x="4942" y="17268"/>
                  </a:cubicBezTo>
                  <a:cubicBezTo>
                    <a:pt x="5945" y="17206"/>
                    <a:pt x="6851" y="16960"/>
                    <a:pt x="7834" y="16960"/>
                  </a:cubicBezTo>
                  <a:cubicBezTo>
                    <a:pt x="7995" y="16960"/>
                    <a:pt x="8158" y="16967"/>
                    <a:pt x="8323" y="16982"/>
                  </a:cubicBezTo>
                  <a:cubicBezTo>
                    <a:pt x="8371" y="16982"/>
                    <a:pt x="8395" y="16982"/>
                    <a:pt x="8442" y="16994"/>
                  </a:cubicBezTo>
                  <a:cubicBezTo>
                    <a:pt x="10419" y="17327"/>
                    <a:pt x="11348" y="18625"/>
                    <a:pt x="11776" y="19161"/>
                  </a:cubicBezTo>
                  <a:cubicBezTo>
                    <a:pt x="12276" y="19768"/>
                    <a:pt x="12836" y="19970"/>
                    <a:pt x="12836" y="19970"/>
                  </a:cubicBezTo>
                  <a:cubicBezTo>
                    <a:pt x="12836" y="19970"/>
                    <a:pt x="12944" y="20023"/>
                    <a:pt x="13103" y="20023"/>
                  </a:cubicBezTo>
                  <a:cubicBezTo>
                    <a:pt x="13298" y="20023"/>
                    <a:pt x="13569" y="19944"/>
                    <a:pt x="13812" y="19589"/>
                  </a:cubicBezTo>
                  <a:cubicBezTo>
                    <a:pt x="14265" y="18946"/>
                    <a:pt x="13276" y="18054"/>
                    <a:pt x="13276" y="18054"/>
                  </a:cubicBezTo>
                  <a:cubicBezTo>
                    <a:pt x="12776" y="17649"/>
                    <a:pt x="12252" y="17375"/>
                    <a:pt x="11717" y="17161"/>
                  </a:cubicBezTo>
                  <a:cubicBezTo>
                    <a:pt x="11015" y="16862"/>
                    <a:pt x="9614" y="16385"/>
                    <a:pt x="9573" y="16385"/>
                  </a:cubicBezTo>
                  <a:cubicBezTo>
                    <a:pt x="9571" y="16385"/>
                    <a:pt x="9571" y="16385"/>
                    <a:pt x="9574" y="16387"/>
                  </a:cubicBezTo>
                  <a:cubicBezTo>
                    <a:pt x="9097" y="16160"/>
                    <a:pt x="8645" y="15958"/>
                    <a:pt x="8228" y="15625"/>
                  </a:cubicBezTo>
                  <a:cubicBezTo>
                    <a:pt x="7252" y="14851"/>
                    <a:pt x="6621" y="13112"/>
                    <a:pt x="6609" y="12529"/>
                  </a:cubicBezTo>
                  <a:cubicBezTo>
                    <a:pt x="6597" y="11958"/>
                    <a:pt x="6728" y="10922"/>
                    <a:pt x="7597" y="10303"/>
                  </a:cubicBezTo>
                  <a:cubicBezTo>
                    <a:pt x="8391" y="9727"/>
                    <a:pt x="7754" y="8558"/>
                    <a:pt x="6925" y="8558"/>
                  </a:cubicBezTo>
                  <a:cubicBezTo>
                    <a:pt x="6623" y="8558"/>
                    <a:pt x="6295" y="8714"/>
                    <a:pt x="6002" y="9112"/>
                  </a:cubicBezTo>
                  <a:cubicBezTo>
                    <a:pt x="5490" y="9791"/>
                    <a:pt x="5311" y="10612"/>
                    <a:pt x="5240" y="11446"/>
                  </a:cubicBezTo>
                  <a:cubicBezTo>
                    <a:pt x="5180" y="12219"/>
                    <a:pt x="5299" y="13077"/>
                    <a:pt x="5109" y="13827"/>
                  </a:cubicBezTo>
                  <a:cubicBezTo>
                    <a:pt x="4823" y="14910"/>
                    <a:pt x="3966" y="15720"/>
                    <a:pt x="2858" y="15910"/>
                  </a:cubicBezTo>
                  <a:cubicBezTo>
                    <a:pt x="2751" y="15922"/>
                    <a:pt x="2632" y="15934"/>
                    <a:pt x="2513" y="15958"/>
                  </a:cubicBezTo>
                  <a:cubicBezTo>
                    <a:pt x="2442" y="15964"/>
                    <a:pt x="2374" y="15967"/>
                    <a:pt x="2307" y="15967"/>
                  </a:cubicBezTo>
                  <a:cubicBezTo>
                    <a:pt x="718" y="15967"/>
                    <a:pt x="330" y="14375"/>
                    <a:pt x="239" y="13529"/>
                  </a:cubicBezTo>
                  <a:cubicBezTo>
                    <a:pt x="1620" y="8540"/>
                    <a:pt x="5764" y="5528"/>
                    <a:pt x="7085" y="4528"/>
                  </a:cubicBezTo>
                  <a:cubicBezTo>
                    <a:pt x="8490" y="3468"/>
                    <a:pt x="9145" y="2290"/>
                    <a:pt x="9145" y="2290"/>
                  </a:cubicBezTo>
                  <a:cubicBezTo>
                    <a:pt x="9145" y="2290"/>
                    <a:pt x="9859" y="1159"/>
                    <a:pt x="8764" y="242"/>
                  </a:cubicBezTo>
                  <a:cubicBezTo>
                    <a:pt x="8566" y="70"/>
                    <a:pt x="8332" y="0"/>
                    <a:pt x="80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3"/>
            <p:cNvSpPr/>
            <p:nvPr/>
          </p:nvSpPr>
          <p:spPr>
            <a:xfrm>
              <a:off x="3993971" y="1124906"/>
              <a:ext cx="350321" cy="293839"/>
            </a:xfrm>
            <a:custGeom>
              <a:rect b="b" l="l" r="r" t="t"/>
              <a:pathLst>
                <a:path extrusionOk="0" h="5863" w="6990">
                  <a:moveTo>
                    <a:pt x="6015" y="1"/>
                  </a:moveTo>
                  <a:cubicBezTo>
                    <a:pt x="4708" y="1"/>
                    <a:pt x="2379" y="374"/>
                    <a:pt x="893" y="2779"/>
                  </a:cubicBezTo>
                  <a:cubicBezTo>
                    <a:pt x="893" y="2779"/>
                    <a:pt x="0" y="4398"/>
                    <a:pt x="667" y="5315"/>
                  </a:cubicBezTo>
                  <a:cubicBezTo>
                    <a:pt x="982" y="5748"/>
                    <a:pt x="1276" y="5862"/>
                    <a:pt x="1498" y="5862"/>
                  </a:cubicBezTo>
                  <a:cubicBezTo>
                    <a:pt x="1746" y="5862"/>
                    <a:pt x="1905" y="5720"/>
                    <a:pt x="1905" y="5720"/>
                  </a:cubicBezTo>
                  <a:cubicBezTo>
                    <a:pt x="1905" y="5720"/>
                    <a:pt x="2453" y="5279"/>
                    <a:pt x="2846" y="4255"/>
                  </a:cubicBezTo>
                  <a:cubicBezTo>
                    <a:pt x="3227" y="3231"/>
                    <a:pt x="4048" y="505"/>
                    <a:pt x="6989" y="76"/>
                  </a:cubicBezTo>
                  <a:cubicBezTo>
                    <a:pt x="6985" y="76"/>
                    <a:pt x="6604" y="1"/>
                    <a:pt x="60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3"/>
            <p:cNvSpPr/>
            <p:nvPr/>
          </p:nvSpPr>
          <p:spPr>
            <a:xfrm>
              <a:off x="3261238" y="1092030"/>
              <a:ext cx="389714" cy="241115"/>
            </a:xfrm>
            <a:custGeom>
              <a:rect b="b" l="l" r="r" t="t"/>
              <a:pathLst>
                <a:path extrusionOk="0" h="4811" w="7776">
                  <a:moveTo>
                    <a:pt x="6539" y="1"/>
                  </a:moveTo>
                  <a:cubicBezTo>
                    <a:pt x="6396" y="1"/>
                    <a:pt x="6299" y="54"/>
                    <a:pt x="6299" y="54"/>
                  </a:cubicBezTo>
                  <a:cubicBezTo>
                    <a:pt x="6299" y="54"/>
                    <a:pt x="5656" y="328"/>
                    <a:pt x="5037" y="1244"/>
                  </a:cubicBezTo>
                  <a:cubicBezTo>
                    <a:pt x="4441" y="2098"/>
                    <a:pt x="3126" y="4329"/>
                    <a:pt x="489" y="4329"/>
                  </a:cubicBezTo>
                  <a:cubicBezTo>
                    <a:pt x="331" y="4329"/>
                    <a:pt x="168" y="4321"/>
                    <a:pt x="0" y="4304"/>
                  </a:cubicBezTo>
                  <a:lnTo>
                    <a:pt x="0" y="4304"/>
                  </a:lnTo>
                  <a:cubicBezTo>
                    <a:pt x="0" y="4304"/>
                    <a:pt x="1069" y="4810"/>
                    <a:pt x="2519" y="4810"/>
                  </a:cubicBezTo>
                  <a:cubicBezTo>
                    <a:pt x="3737" y="4810"/>
                    <a:pt x="5224" y="4453"/>
                    <a:pt x="6573" y="3137"/>
                  </a:cubicBezTo>
                  <a:cubicBezTo>
                    <a:pt x="6573" y="3137"/>
                    <a:pt x="7775" y="1816"/>
                    <a:pt x="7346" y="780"/>
                  </a:cubicBezTo>
                  <a:cubicBezTo>
                    <a:pt x="7093" y="128"/>
                    <a:pt x="6760" y="1"/>
                    <a:pt x="65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3"/>
            <p:cNvSpPr/>
            <p:nvPr/>
          </p:nvSpPr>
          <p:spPr>
            <a:xfrm>
              <a:off x="3741541" y="1059706"/>
              <a:ext cx="1193498" cy="548887"/>
            </a:xfrm>
            <a:custGeom>
              <a:rect b="b" l="l" r="r" t="t"/>
              <a:pathLst>
                <a:path extrusionOk="0" h="10952" w="23814">
                  <a:moveTo>
                    <a:pt x="10589" y="1"/>
                  </a:moveTo>
                  <a:cubicBezTo>
                    <a:pt x="6356" y="1"/>
                    <a:pt x="1812" y="1363"/>
                    <a:pt x="525" y="5473"/>
                  </a:cubicBezTo>
                  <a:cubicBezTo>
                    <a:pt x="1" y="7104"/>
                    <a:pt x="763" y="8521"/>
                    <a:pt x="2156" y="9414"/>
                  </a:cubicBezTo>
                  <a:cubicBezTo>
                    <a:pt x="3876" y="10512"/>
                    <a:pt x="5808" y="10952"/>
                    <a:pt x="7780" y="10952"/>
                  </a:cubicBezTo>
                  <a:cubicBezTo>
                    <a:pt x="10640" y="10952"/>
                    <a:pt x="13584" y="10027"/>
                    <a:pt x="16086" y="8843"/>
                  </a:cubicBezTo>
                  <a:cubicBezTo>
                    <a:pt x="16539" y="8640"/>
                    <a:pt x="16979" y="8414"/>
                    <a:pt x="17420" y="8176"/>
                  </a:cubicBezTo>
                  <a:cubicBezTo>
                    <a:pt x="17741" y="7997"/>
                    <a:pt x="18075" y="7807"/>
                    <a:pt x="18384" y="7616"/>
                  </a:cubicBezTo>
                  <a:cubicBezTo>
                    <a:pt x="20241" y="6485"/>
                    <a:pt x="21920" y="5009"/>
                    <a:pt x="23111" y="3187"/>
                  </a:cubicBezTo>
                  <a:cubicBezTo>
                    <a:pt x="23385" y="2770"/>
                    <a:pt x="23635" y="2342"/>
                    <a:pt x="23730" y="1865"/>
                  </a:cubicBezTo>
                  <a:cubicBezTo>
                    <a:pt x="23813" y="1389"/>
                    <a:pt x="23706" y="842"/>
                    <a:pt x="23373" y="496"/>
                  </a:cubicBezTo>
                  <a:cubicBezTo>
                    <a:pt x="23117" y="241"/>
                    <a:pt x="22762" y="126"/>
                    <a:pt x="22395" y="126"/>
                  </a:cubicBezTo>
                  <a:cubicBezTo>
                    <a:pt x="22079" y="126"/>
                    <a:pt x="21755" y="211"/>
                    <a:pt x="21480" y="365"/>
                  </a:cubicBezTo>
                  <a:cubicBezTo>
                    <a:pt x="21432" y="377"/>
                    <a:pt x="21396" y="401"/>
                    <a:pt x="21349" y="425"/>
                  </a:cubicBezTo>
                  <a:cubicBezTo>
                    <a:pt x="20825" y="758"/>
                    <a:pt x="20432" y="1294"/>
                    <a:pt x="20063" y="1794"/>
                  </a:cubicBezTo>
                  <a:cubicBezTo>
                    <a:pt x="18801" y="3592"/>
                    <a:pt x="17622" y="5461"/>
                    <a:pt x="16122" y="7057"/>
                  </a:cubicBezTo>
                  <a:cubicBezTo>
                    <a:pt x="14324" y="8985"/>
                    <a:pt x="12086" y="10426"/>
                    <a:pt x="9407" y="10438"/>
                  </a:cubicBezTo>
                  <a:cubicBezTo>
                    <a:pt x="8502" y="10438"/>
                    <a:pt x="7573" y="10319"/>
                    <a:pt x="6728" y="10009"/>
                  </a:cubicBezTo>
                  <a:cubicBezTo>
                    <a:pt x="5156" y="9426"/>
                    <a:pt x="4001" y="8164"/>
                    <a:pt x="3858" y="6449"/>
                  </a:cubicBezTo>
                  <a:cubicBezTo>
                    <a:pt x="3620" y="3651"/>
                    <a:pt x="5156" y="1389"/>
                    <a:pt x="7895" y="627"/>
                  </a:cubicBezTo>
                  <a:cubicBezTo>
                    <a:pt x="8636" y="423"/>
                    <a:pt x="9430" y="292"/>
                    <a:pt x="10212" y="292"/>
                  </a:cubicBezTo>
                  <a:cubicBezTo>
                    <a:pt x="11529" y="292"/>
                    <a:pt x="12812" y="664"/>
                    <a:pt x="13753" y="1687"/>
                  </a:cubicBezTo>
                  <a:cubicBezTo>
                    <a:pt x="14086" y="2032"/>
                    <a:pt x="14265" y="2473"/>
                    <a:pt x="14515" y="2866"/>
                  </a:cubicBezTo>
                  <a:cubicBezTo>
                    <a:pt x="14646" y="3056"/>
                    <a:pt x="14777" y="3247"/>
                    <a:pt x="14979" y="3401"/>
                  </a:cubicBezTo>
                  <a:cubicBezTo>
                    <a:pt x="15315" y="3675"/>
                    <a:pt x="15844" y="3891"/>
                    <a:pt x="16324" y="3891"/>
                  </a:cubicBezTo>
                  <a:cubicBezTo>
                    <a:pt x="16762" y="3891"/>
                    <a:pt x="17160" y="3712"/>
                    <a:pt x="17336" y="3235"/>
                  </a:cubicBezTo>
                  <a:cubicBezTo>
                    <a:pt x="17991" y="1496"/>
                    <a:pt x="15253" y="556"/>
                    <a:pt x="15253" y="556"/>
                  </a:cubicBezTo>
                  <a:cubicBezTo>
                    <a:pt x="13895" y="215"/>
                    <a:pt x="12266" y="1"/>
                    <a:pt x="105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3"/>
            <p:cNvSpPr/>
            <p:nvPr/>
          </p:nvSpPr>
          <p:spPr>
            <a:xfrm>
              <a:off x="2977185" y="662092"/>
              <a:ext cx="1065197" cy="814059"/>
            </a:xfrm>
            <a:custGeom>
              <a:rect b="b" l="l" r="r" t="t"/>
              <a:pathLst>
                <a:path extrusionOk="0" h="16243" w="21254">
                  <a:moveTo>
                    <a:pt x="19233" y="1"/>
                  </a:moveTo>
                  <a:cubicBezTo>
                    <a:pt x="18357" y="1"/>
                    <a:pt x="17920" y="751"/>
                    <a:pt x="17920" y="751"/>
                  </a:cubicBezTo>
                  <a:cubicBezTo>
                    <a:pt x="17920" y="751"/>
                    <a:pt x="17194" y="1870"/>
                    <a:pt x="16896" y="3596"/>
                  </a:cubicBezTo>
                  <a:cubicBezTo>
                    <a:pt x="16265" y="7204"/>
                    <a:pt x="14896" y="11883"/>
                    <a:pt x="11526" y="13895"/>
                  </a:cubicBezTo>
                  <a:cubicBezTo>
                    <a:pt x="10441" y="14544"/>
                    <a:pt x="9209" y="14972"/>
                    <a:pt x="7938" y="14972"/>
                  </a:cubicBezTo>
                  <a:cubicBezTo>
                    <a:pt x="7856" y="14972"/>
                    <a:pt x="7774" y="14970"/>
                    <a:pt x="7692" y="14967"/>
                  </a:cubicBezTo>
                  <a:cubicBezTo>
                    <a:pt x="5823" y="14883"/>
                    <a:pt x="4287" y="13990"/>
                    <a:pt x="3585" y="12240"/>
                  </a:cubicBezTo>
                  <a:cubicBezTo>
                    <a:pt x="2954" y="10681"/>
                    <a:pt x="2930" y="8907"/>
                    <a:pt x="3859" y="7454"/>
                  </a:cubicBezTo>
                  <a:cubicBezTo>
                    <a:pt x="4275" y="6799"/>
                    <a:pt x="4823" y="6263"/>
                    <a:pt x="5454" y="5799"/>
                  </a:cubicBezTo>
                  <a:cubicBezTo>
                    <a:pt x="6603" y="4933"/>
                    <a:pt x="8025" y="4242"/>
                    <a:pt x="9460" y="4242"/>
                  </a:cubicBezTo>
                  <a:cubicBezTo>
                    <a:pt x="10078" y="4242"/>
                    <a:pt x="10698" y="4370"/>
                    <a:pt x="11300" y="4668"/>
                  </a:cubicBezTo>
                  <a:cubicBezTo>
                    <a:pt x="11729" y="4882"/>
                    <a:pt x="12062" y="5216"/>
                    <a:pt x="12431" y="5501"/>
                  </a:cubicBezTo>
                  <a:cubicBezTo>
                    <a:pt x="12622" y="5632"/>
                    <a:pt x="12812" y="5751"/>
                    <a:pt x="13050" y="5835"/>
                  </a:cubicBezTo>
                  <a:cubicBezTo>
                    <a:pt x="13251" y="5898"/>
                    <a:pt x="13489" y="5933"/>
                    <a:pt x="13731" y="5933"/>
                  </a:cubicBezTo>
                  <a:cubicBezTo>
                    <a:pt x="14450" y="5933"/>
                    <a:pt x="15211" y="5624"/>
                    <a:pt x="15193" y="4823"/>
                  </a:cubicBezTo>
                  <a:cubicBezTo>
                    <a:pt x="15183" y="3165"/>
                    <a:pt x="12896" y="3071"/>
                    <a:pt x="12379" y="3071"/>
                  </a:cubicBezTo>
                  <a:cubicBezTo>
                    <a:pt x="12313" y="3071"/>
                    <a:pt x="12276" y="3072"/>
                    <a:pt x="12276" y="3072"/>
                  </a:cubicBezTo>
                  <a:cubicBezTo>
                    <a:pt x="7490" y="3668"/>
                    <a:pt x="1358" y="6335"/>
                    <a:pt x="406" y="11633"/>
                  </a:cubicBezTo>
                  <a:cubicBezTo>
                    <a:pt x="1" y="13848"/>
                    <a:pt x="989" y="15610"/>
                    <a:pt x="3263" y="16074"/>
                  </a:cubicBezTo>
                  <a:cubicBezTo>
                    <a:pt x="3839" y="16189"/>
                    <a:pt x="4418" y="16243"/>
                    <a:pt x="4995" y="16243"/>
                  </a:cubicBezTo>
                  <a:cubicBezTo>
                    <a:pt x="8423" y="16243"/>
                    <a:pt x="11798" y="14348"/>
                    <a:pt x="14336" y="12157"/>
                  </a:cubicBezTo>
                  <a:cubicBezTo>
                    <a:pt x="16979" y="9847"/>
                    <a:pt x="19218" y="6942"/>
                    <a:pt x="20373" y="3608"/>
                  </a:cubicBezTo>
                  <a:cubicBezTo>
                    <a:pt x="20373" y="3596"/>
                    <a:pt x="21254" y="679"/>
                    <a:pt x="19920" y="144"/>
                  </a:cubicBezTo>
                  <a:cubicBezTo>
                    <a:pt x="19667" y="42"/>
                    <a:pt x="19438" y="1"/>
                    <a:pt x="192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3"/>
            <p:cNvSpPr/>
            <p:nvPr/>
          </p:nvSpPr>
          <p:spPr>
            <a:xfrm>
              <a:off x="5390780" y="743479"/>
              <a:ext cx="1139171" cy="705554"/>
            </a:xfrm>
            <a:custGeom>
              <a:rect b="b" l="l" r="r" t="t"/>
              <a:pathLst>
                <a:path extrusionOk="0" h="14078" w="22730">
                  <a:moveTo>
                    <a:pt x="5863" y="0"/>
                  </a:moveTo>
                  <a:cubicBezTo>
                    <a:pt x="4828" y="0"/>
                    <a:pt x="3746" y="154"/>
                    <a:pt x="2668" y="544"/>
                  </a:cubicBezTo>
                  <a:cubicBezTo>
                    <a:pt x="1025" y="1139"/>
                    <a:pt x="1" y="2425"/>
                    <a:pt x="215" y="4187"/>
                  </a:cubicBezTo>
                  <a:cubicBezTo>
                    <a:pt x="358" y="5401"/>
                    <a:pt x="929" y="6592"/>
                    <a:pt x="1608" y="7580"/>
                  </a:cubicBezTo>
                  <a:cubicBezTo>
                    <a:pt x="2370" y="8699"/>
                    <a:pt x="3787" y="9521"/>
                    <a:pt x="4942" y="10140"/>
                  </a:cubicBezTo>
                  <a:cubicBezTo>
                    <a:pt x="6799" y="11128"/>
                    <a:pt x="8847" y="11724"/>
                    <a:pt x="10931" y="11962"/>
                  </a:cubicBezTo>
                  <a:cubicBezTo>
                    <a:pt x="11302" y="12001"/>
                    <a:pt x="11894" y="12053"/>
                    <a:pt x="12548" y="12053"/>
                  </a:cubicBezTo>
                  <a:cubicBezTo>
                    <a:pt x="14241" y="12053"/>
                    <a:pt x="16347" y="11706"/>
                    <a:pt x="16098" y="9902"/>
                  </a:cubicBezTo>
                  <a:cubicBezTo>
                    <a:pt x="16009" y="9245"/>
                    <a:pt x="15445" y="9004"/>
                    <a:pt x="14850" y="9004"/>
                  </a:cubicBezTo>
                  <a:cubicBezTo>
                    <a:pt x="14485" y="9004"/>
                    <a:pt x="14109" y="9095"/>
                    <a:pt x="13824" y="9235"/>
                  </a:cubicBezTo>
                  <a:cubicBezTo>
                    <a:pt x="13610" y="9342"/>
                    <a:pt x="13419" y="9485"/>
                    <a:pt x="13264" y="9652"/>
                  </a:cubicBezTo>
                  <a:cubicBezTo>
                    <a:pt x="12931" y="9973"/>
                    <a:pt x="12657" y="10366"/>
                    <a:pt x="12264" y="10628"/>
                  </a:cubicBezTo>
                  <a:cubicBezTo>
                    <a:pt x="11499" y="11150"/>
                    <a:pt x="10654" y="11362"/>
                    <a:pt x="9795" y="11362"/>
                  </a:cubicBezTo>
                  <a:cubicBezTo>
                    <a:pt x="8596" y="11362"/>
                    <a:pt x="7373" y="10947"/>
                    <a:pt x="6311" y="10378"/>
                  </a:cubicBezTo>
                  <a:cubicBezTo>
                    <a:pt x="4918" y="9640"/>
                    <a:pt x="3858" y="8378"/>
                    <a:pt x="3501" y="6806"/>
                  </a:cubicBezTo>
                  <a:cubicBezTo>
                    <a:pt x="3192" y="5401"/>
                    <a:pt x="3382" y="3389"/>
                    <a:pt x="4501" y="2353"/>
                  </a:cubicBezTo>
                  <a:cubicBezTo>
                    <a:pt x="4894" y="1984"/>
                    <a:pt x="5359" y="1675"/>
                    <a:pt x="5871" y="1425"/>
                  </a:cubicBezTo>
                  <a:cubicBezTo>
                    <a:pt x="6654" y="1041"/>
                    <a:pt x="7491" y="872"/>
                    <a:pt x="8333" y="872"/>
                  </a:cubicBezTo>
                  <a:cubicBezTo>
                    <a:pt x="9321" y="872"/>
                    <a:pt x="10315" y="1104"/>
                    <a:pt x="11240" y="1496"/>
                  </a:cubicBezTo>
                  <a:cubicBezTo>
                    <a:pt x="12121" y="1865"/>
                    <a:pt x="12848" y="2461"/>
                    <a:pt x="13550" y="3092"/>
                  </a:cubicBezTo>
                  <a:cubicBezTo>
                    <a:pt x="16467" y="5913"/>
                    <a:pt x="17551" y="9521"/>
                    <a:pt x="17979" y="10842"/>
                  </a:cubicBezTo>
                  <a:cubicBezTo>
                    <a:pt x="18527" y="12509"/>
                    <a:pt x="19420" y="13509"/>
                    <a:pt x="19420" y="13509"/>
                  </a:cubicBezTo>
                  <a:cubicBezTo>
                    <a:pt x="19420" y="13509"/>
                    <a:pt x="19877" y="14077"/>
                    <a:pt x="20617" y="14077"/>
                  </a:cubicBezTo>
                  <a:cubicBezTo>
                    <a:pt x="20876" y="14077"/>
                    <a:pt x="21170" y="14008"/>
                    <a:pt x="21492" y="13819"/>
                  </a:cubicBezTo>
                  <a:cubicBezTo>
                    <a:pt x="22730" y="13105"/>
                    <a:pt x="21432" y="10354"/>
                    <a:pt x="21432" y="10354"/>
                  </a:cubicBezTo>
                  <a:cubicBezTo>
                    <a:pt x="19170" y="6032"/>
                    <a:pt x="15098" y="3318"/>
                    <a:pt x="12729" y="2008"/>
                  </a:cubicBezTo>
                  <a:cubicBezTo>
                    <a:pt x="12136" y="1643"/>
                    <a:pt x="9252" y="0"/>
                    <a:pt x="58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3"/>
            <p:cNvSpPr/>
            <p:nvPr/>
          </p:nvSpPr>
          <p:spPr>
            <a:xfrm>
              <a:off x="4400304" y="662343"/>
              <a:ext cx="599756" cy="413119"/>
            </a:xfrm>
            <a:custGeom>
              <a:rect b="b" l="l" r="r" t="t"/>
              <a:pathLst>
                <a:path extrusionOk="0" h="8243" w="11967">
                  <a:moveTo>
                    <a:pt x="7163" y="1"/>
                  </a:moveTo>
                  <a:cubicBezTo>
                    <a:pt x="7058" y="1"/>
                    <a:pt x="6953" y="3"/>
                    <a:pt x="6846" y="8"/>
                  </a:cubicBezTo>
                  <a:cubicBezTo>
                    <a:pt x="5251" y="55"/>
                    <a:pt x="3691" y="531"/>
                    <a:pt x="2298" y="1317"/>
                  </a:cubicBezTo>
                  <a:cubicBezTo>
                    <a:pt x="1667" y="1674"/>
                    <a:pt x="1000" y="2103"/>
                    <a:pt x="572" y="2698"/>
                  </a:cubicBezTo>
                  <a:cubicBezTo>
                    <a:pt x="250" y="3127"/>
                    <a:pt x="0" y="4068"/>
                    <a:pt x="524" y="4461"/>
                  </a:cubicBezTo>
                  <a:cubicBezTo>
                    <a:pt x="636" y="4544"/>
                    <a:pt x="758" y="4579"/>
                    <a:pt x="883" y="4579"/>
                  </a:cubicBezTo>
                  <a:cubicBezTo>
                    <a:pt x="1294" y="4579"/>
                    <a:pt x="1738" y="4199"/>
                    <a:pt x="1929" y="3889"/>
                  </a:cubicBezTo>
                  <a:cubicBezTo>
                    <a:pt x="2024" y="3746"/>
                    <a:pt x="2096" y="3579"/>
                    <a:pt x="2143" y="3401"/>
                  </a:cubicBezTo>
                  <a:cubicBezTo>
                    <a:pt x="2227" y="3067"/>
                    <a:pt x="2274" y="2698"/>
                    <a:pt x="2429" y="2389"/>
                  </a:cubicBezTo>
                  <a:cubicBezTo>
                    <a:pt x="3108" y="901"/>
                    <a:pt x="4608" y="389"/>
                    <a:pt x="5953" y="365"/>
                  </a:cubicBezTo>
                  <a:cubicBezTo>
                    <a:pt x="5981" y="364"/>
                    <a:pt x="6008" y="364"/>
                    <a:pt x="6035" y="364"/>
                  </a:cubicBezTo>
                  <a:cubicBezTo>
                    <a:pt x="8086" y="364"/>
                    <a:pt x="9478" y="2130"/>
                    <a:pt x="9466" y="4139"/>
                  </a:cubicBezTo>
                  <a:cubicBezTo>
                    <a:pt x="9454" y="5901"/>
                    <a:pt x="8156" y="7342"/>
                    <a:pt x="6501" y="7818"/>
                  </a:cubicBezTo>
                  <a:cubicBezTo>
                    <a:pt x="6358" y="7866"/>
                    <a:pt x="6227" y="7889"/>
                    <a:pt x="6073" y="7925"/>
                  </a:cubicBezTo>
                  <a:cubicBezTo>
                    <a:pt x="5968" y="7937"/>
                    <a:pt x="5868" y="7942"/>
                    <a:pt x="5773" y="7942"/>
                  </a:cubicBezTo>
                  <a:cubicBezTo>
                    <a:pt x="4521" y="7942"/>
                    <a:pt x="4048" y="6997"/>
                    <a:pt x="4048" y="6997"/>
                  </a:cubicBezTo>
                  <a:cubicBezTo>
                    <a:pt x="4048" y="6997"/>
                    <a:pt x="2655" y="4937"/>
                    <a:pt x="4489" y="3782"/>
                  </a:cubicBezTo>
                  <a:cubicBezTo>
                    <a:pt x="4898" y="3535"/>
                    <a:pt x="5383" y="3351"/>
                    <a:pt x="5883" y="3351"/>
                  </a:cubicBezTo>
                  <a:cubicBezTo>
                    <a:pt x="6227" y="3351"/>
                    <a:pt x="6578" y="3438"/>
                    <a:pt x="6918" y="3651"/>
                  </a:cubicBezTo>
                  <a:cubicBezTo>
                    <a:pt x="7096" y="3770"/>
                    <a:pt x="7239" y="3937"/>
                    <a:pt x="7394" y="4068"/>
                  </a:cubicBezTo>
                  <a:cubicBezTo>
                    <a:pt x="7466" y="4139"/>
                    <a:pt x="7561" y="4199"/>
                    <a:pt x="7668" y="4246"/>
                  </a:cubicBezTo>
                  <a:cubicBezTo>
                    <a:pt x="7787" y="4303"/>
                    <a:pt x="7939" y="4339"/>
                    <a:pt x="8085" y="4339"/>
                  </a:cubicBezTo>
                  <a:cubicBezTo>
                    <a:pt x="8333" y="4339"/>
                    <a:pt x="8561" y="4234"/>
                    <a:pt x="8561" y="3949"/>
                  </a:cubicBezTo>
                  <a:cubicBezTo>
                    <a:pt x="8537" y="3163"/>
                    <a:pt x="7335" y="3044"/>
                    <a:pt x="7335" y="3044"/>
                  </a:cubicBezTo>
                  <a:cubicBezTo>
                    <a:pt x="7203" y="3029"/>
                    <a:pt x="7069" y="3022"/>
                    <a:pt x="6933" y="3022"/>
                  </a:cubicBezTo>
                  <a:cubicBezTo>
                    <a:pt x="6202" y="3022"/>
                    <a:pt x="5415" y="3223"/>
                    <a:pt x="4763" y="3484"/>
                  </a:cubicBezTo>
                  <a:cubicBezTo>
                    <a:pt x="4275" y="3687"/>
                    <a:pt x="3810" y="3949"/>
                    <a:pt x="3406" y="4282"/>
                  </a:cubicBezTo>
                  <a:cubicBezTo>
                    <a:pt x="2989" y="4603"/>
                    <a:pt x="2727" y="4961"/>
                    <a:pt x="2548" y="5484"/>
                  </a:cubicBezTo>
                  <a:cubicBezTo>
                    <a:pt x="2394" y="5913"/>
                    <a:pt x="2322" y="6389"/>
                    <a:pt x="2441" y="6818"/>
                  </a:cubicBezTo>
                  <a:cubicBezTo>
                    <a:pt x="2584" y="7413"/>
                    <a:pt x="3084" y="7794"/>
                    <a:pt x="3632" y="7985"/>
                  </a:cubicBezTo>
                  <a:cubicBezTo>
                    <a:pt x="4170" y="8171"/>
                    <a:pt x="4705" y="8243"/>
                    <a:pt x="5205" y="8243"/>
                  </a:cubicBezTo>
                  <a:cubicBezTo>
                    <a:pt x="5857" y="8243"/>
                    <a:pt x="6448" y="8121"/>
                    <a:pt x="6906" y="7973"/>
                  </a:cubicBezTo>
                  <a:cubicBezTo>
                    <a:pt x="8180" y="7651"/>
                    <a:pt x="9763" y="6973"/>
                    <a:pt x="10954" y="5449"/>
                  </a:cubicBezTo>
                  <a:cubicBezTo>
                    <a:pt x="11740" y="4437"/>
                    <a:pt x="11966" y="3222"/>
                    <a:pt x="11264" y="2103"/>
                  </a:cubicBezTo>
                  <a:cubicBezTo>
                    <a:pt x="10764" y="1246"/>
                    <a:pt x="10061" y="686"/>
                    <a:pt x="9263" y="377"/>
                  </a:cubicBezTo>
                  <a:cubicBezTo>
                    <a:pt x="8616" y="115"/>
                    <a:pt x="7913" y="1"/>
                    <a:pt x="71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8" name="Shape 408"/>
        <p:cNvGrpSpPr/>
        <p:nvPr/>
      </p:nvGrpSpPr>
      <p:grpSpPr>
        <a:xfrm>
          <a:off x="0" y="0"/>
          <a:ext cx="0" cy="0"/>
          <a:chOff x="0" y="0"/>
          <a:chExt cx="0" cy="0"/>
        </a:xfrm>
      </p:grpSpPr>
      <p:sp>
        <p:nvSpPr>
          <p:cNvPr id="409" name="Google Shape;409;p44"/>
          <p:cNvSpPr txBox="1"/>
          <p:nvPr>
            <p:ph type="title"/>
          </p:nvPr>
        </p:nvSpPr>
        <p:spPr>
          <a:xfrm>
            <a:off x="977850" y="3587750"/>
            <a:ext cx="7188300" cy="53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410" name="Google Shape;410;p44"/>
          <p:cNvSpPr txBox="1"/>
          <p:nvPr>
            <p:ph idx="1" type="subTitle"/>
          </p:nvPr>
        </p:nvSpPr>
        <p:spPr>
          <a:xfrm>
            <a:off x="977850" y="1647775"/>
            <a:ext cx="7188300" cy="1740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that can inspire the reader.”</a:t>
            </a:r>
            <a:endParaRPr/>
          </a:p>
        </p:txBody>
      </p:sp>
      <p:grpSp>
        <p:nvGrpSpPr>
          <p:cNvPr id="411" name="Google Shape;411;p44"/>
          <p:cNvGrpSpPr/>
          <p:nvPr/>
        </p:nvGrpSpPr>
        <p:grpSpPr>
          <a:xfrm>
            <a:off x="1005165" y="535000"/>
            <a:ext cx="7133670" cy="914469"/>
            <a:chOff x="1005165" y="535000"/>
            <a:chExt cx="7133670" cy="914469"/>
          </a:xfrm>
        </p:grpSpPr>
        <p:grpSp>
          <p:nvGrpSpPr>
            <p:cNvPr id="412" name="Google Shape;412;p44"/>
            <p:cNvGrpSpPr/>
            <p:nvPr/>
          </p:nvGrpSpPr>
          <p:grpSpPr>
            <a:xfrm>
              <a:off x="5910540" y="535000"/>
              <a:ext cx="2228295" cy="914469"/>
              <a:chOff x="6200600" y="535000"/>
              <a:chExt cx="2228295" cy="914469"/>
            </a:xfrm>
          </p:grpSpPr>
          <p:sp>
            <p:nvSpPr>
              <p:cNvPr id="413" name="Google Shape;413;p44"/>
              <p:cNvSpPr/>
              <p:nvPr/>
            </p:nvSpPr>
            <p:spPr>
              <a:xfrm>
                <a:off x="6200600" y="535000"/>
                <a:ext cx="2228295" cy="914469"/>
              </a:xfrm>
              <a:custGeom>
                <a:rect b="b" l="l" r="r" t="t"/>
                <a:pathLst>
                  <a:path extrusionOk="0" h="24016" w="58520">
                    <a:moveTo>
                      <a:pt x="33183" y="7990"/>
                    </a:moveTo>
                    <a:cubicBezTo>
                      <a:pt x="33183" y="8085"/>
                      <a:pt x="33195" y="8157"/>
                      <a:pt x="33219" y="8240"/>
                    </a:cubicBezTo>
                    <a:cubicBezTo>
                      <a:pt x="33231" y="8347"/>
                      <a:pt x="33243" y="8466"/>
                      <a:pt x="33254" y="8573"/>
                    </a:cubicBezTo>
                    <a:cubicBezTo>
                      <a:pt x="33243" y="8577"/>
                      <a:pt x="33229" y="8579"/>
                      <a:pt x="33215" y="8579"/>
                    </a:cubicBezTo>
                    <a:cubicBezTo>
                      <a:pt x="33187" y="8579"/>
                      <a:pt x="33155" y="8573"/>
                      <a:pt x="33123" y="8573"/>
                    </a:cubicBezTo>
                    <a:cubicBezTo>
                      <a:pt x="32862" y="8573"/>
                      <a:pt x="32611" y="8621"/>
                      <a:pt x="32350" y="8692"/>
                    </a:cubicBezTo>
                    <a:cubicBezTo>
                      <a:pt x="32647" y="8418"/>
                      <a:pt x="32921" y="8204"/>
                      <a:pt x="33183" y="7990"/>
                    </a:cubicBezTo>
                    <a:close/>
                    <a:moveTo>
                      <a:pt x="26218" y="9347"/>
                    </a:moveTo>
                    <a:lnTo>
                      <a:pt x="26218" y="9347"/>
                    </a:lnTo>
                    <a:cubicBezTo>
                      <a:pt x="26182" y="9478"/>
                      <a:pt x="26134" y="9597"/>
                      <a:pt x="26087" y="9716"/>
                    </a:cubicBezTo>
                    <a:cubicBezTo>
                      <a:pt x="26063" y="9692"/>
                      <a:pt x="26027" y="9657"/>
                      <a:pt x="26004" y="9609"/>
                    </a:cubicBezTo>
                    <a:lnTo>
                      <a:pt x="25968" y="9585"/>
                    </a:lnTo>
                    <a:cubicBezTo>
                      <a:pt x="26063" y="9502"/>
                      <a:pt x="26134" y="9419"/>
                      <a:pt x="26218" y="9347"/>
                    </a:cubicBezTo>
                    <a:close/>
                    <a:moveTo>
                      <a:pt x="34314" y="1"/>
                    </a:moveTo>
                    <a:cubicBezTo>
                      <a:pt x="32707" y="1"/>
                      <a:pt x="31135" y="1394"/>
                      <a:pt x="30683" y="1822"/>
                    </a:cubicBezTo>
                    <a:lnTo>
                      <a:pt x="30647" y="1870"/>
                    </a:lnTo>
                    <a:cubicBezTo>
                      <a:pt x="29552" y="3013"/>
                      <a:pt x="28659" y="4287"/>
                      <a:pt x="27932" y="5573"/>
                    </a:cubicBezTo>
                    <a:cubicBezTo>
                      <a:pt x="27909" y="4882"/>
                      <a:pt x="27694" y="4180"/>
                      <a:pt x="27289" y="3525"/>
                    </a:cubicBezTo>
                    <a:cubicBezTo>
                      <a:pt x="26623" y="2442"/>
                      <a:pt x="25706" y="1668"/>
                      <a:pt x="24551" y="1203"/>
                    </a:cubicBezTo>
                    <a:cubicBezTo>
                      <a:pt x="23759" y="889"/>
                      <a:pt x="22848" y="722"/>
                      <a:pt x="21846" y="722"/>
                    </a:cubicBezTo>
                    <a:cubicBezTo>
                      <a:pt x="21748" y="722"/>
                      <a:pt x="21650" y="724"/>
                      <a:pt x="21551" y="727"/>
                    </a:cubicBezTo>
                    <a:cubicBezTo>
                      <a:pt x="19777" y="775"/>
                      <a:pt x="17967" y="1287"/>
                      <a:pt x="16312" y="2215"/>
                    </a:cubicBezTo>
                    <a:cubicBezTo>
                      <a:pt x="15609" y="2596"/>
                      <a:pt x="14716" y="3168"/>
                      <a:pt x="14109" y="4025"/>
                    </a:cubicBezTo>
                    <a:cubicBezTo>
                      <a:pt x="13288" y="5156"/>
                      <a:pt x="13169" y="6942"/>
                      <a:pt x="14395" y="7835"/>
                    </a:cubicBezTo>
                    <a:cubicBezTo>
                      <a:pt x="14764" y="8121"/>
                      <a:pt x="15205" y="8252"/>
                      <a:pt x="15669" y="8252"/>
                    </a:cubicBezTo>
                    <a:cubicBezTo>
                      <a:pt x="15657" y="8490"/>
                      <a:pt x="15657" y="8716"/>
                      <a:pt x="15681" y="8942"/>
                    </a:cubicBezTo>
                    <a:cubicBezTo>
                      <a:pt x="14550" y="8752"/>
                      <a:pt x="13359" y="8657"/>
                      <a:pt x="12192" y="8657"/>
                    </a:cubicBezTo>
                    <a:cubicBezTo>
                      <a:pt x="6192" y="8657"/>
                      <a:pt x="2012" y="11026"/>
                      <a:pt x="703" y="15157"/>
                    </a:cubicBezTo>
                    <a:cubicBezTo>
                      <a:pt x="0" y="17372"/>
                      <a:pt x="858" y="19527"/>
                      <a:pt x="2929" y="20849"/>
                    </a:cubicBezTo>
                    <a:cubicBezTo>
                      <a:pt x="4775" y="22027"/>
                      <a:pt x="6930" y="22623"/>
                      <a:pt x="9359" y="22623"/>
                    </a:cubicBezTo>
                    <a:cubicBezTo>
                      <a:pt x="12811" y="22623"/>
                      <a:pt x="16133" y="21396"/>
                      <a:pt x="18300" y="20360"/>
                    </a:cubicBezTo>
                    <a:cubicBezTo>
                      <a:pt x="18776" y="20134"/>
                      <a:pt x="19253" y="19896"/>
                      <a:pt x="19705" y="19646"/>
                    </a:cubicBezTo>
                    <a:cubicBezTo>
                      <a:pt x="19765" y="19610"/>
                      <a:pt x="19824" y="19586"/>
                      <a:pt x="19884" y="19539"/>
                    </a:cubicBezTo>
                    <a:lnTo>
                      <a:pt x="19884" y="19539"/>
                    </a:lnTo>
                    <a:cubicBezTo>
                      <a:pt x="19598" y="21194"/>
                      <a:pt x="21158" y="22468"/>
                      <a:pt x="22801" y="23146"/>
                    </a:cubicBezTo>
                    <a:cubicBezTo>
                      <a:pt x="22813" y="23158"/>
                      <a:pt x="22848" y="23158"/>
                      <a:pt x="22860" y="23170"/>
                    </a:cubicBezTo>
                    <a:cubicBezTo>
                      <a:pt x="24420" y="23742"/>
                      <a:pt x="26087" y="24016"/>
                      <a:pt x="27813" y="24016"/>
                    </a:cubicBezTo>
                    <a:cubicBezTo>
                      <a:pt x="31742" y="24016"/>
                      <a:pt x="34695" y="22563"/>
                      <a:pt x="34826" y="22480"/>
                    </a:cubicBezTo>
                    <a:cubicBezTo>
                      <a:pt x="35493" y="22146"/>
                      <a:pt x="35802" y="21361"/>
                      <a:pt x="35552" y="20658"/>
                    </a:cubicBezTo>
                    <a:cubicBezTo>
                      <a:pt x="35493" y="20491"/>
                      <a:pt x="35409" y="20360"/>
                      <a:pt x="35314" y="20218"/>
                    </a:cubicBezTo>
                    <a:lnTo>
                      <a:pt x="35314" y="20218"/>
                    </a:lnTo>
                    <a:cubicBezTo>
                      <a:pt x="36029" y="20551"/>
                      <a:pt x="36457" y="21087"/>
                      <a:pt x="36779" y="21456"/>
                    </a:cubicBezTo>
                    <a:cubicBezTo>
                      <a:pt x="36814" y="21503"/>
                      <a:pt x="36850" y="21551"/>
                      <a:pt x="36874" y="21587"/>
                    </a:cubicBezTo>
                    <a:cubicBezTo>
                      <a:pt x="37553" y="22396"/>
                      <a:pt x="38279" y="22742"/>
                      <a:pt x="38505" y="22825"/>
                    </a:cubicBezTo>
                    <a:cubicBezTo>
                      <a:pt x="38660" y="22908"/>
                      <a:pt x="38958" y="22992"/>
                      <a:pt x="39339" y="22992"/>
                    </a:cubicBezTo>
                    <a:cubicBezTo>
                      <a:pt x="40089" y="22992"/>
                      <a:pt x="40803" y="22587"/>
                      <a:pt x="41279" y="21908"/>
                    </a:cubicBezTo>
                    <a:cubicBezTo>
                      <a:pt x="42101" y="20718"/>
                      <a:pt x="41482" y="19301"/>
                      <a:pt x="40493" y="18408"/>
                    </a:cubicBezTo>
                    <a:cubicBezTo>
                      <a:pt x="40482" y="18396"/>
                      <a:pt x="40446" y="18372"/>
                      <a:pt x="40434" y="18348"/>
                    </a:cubicBezTo>
                    <a:cubicBezTo>
                      <a:pt x="39850" y="17872"/>
                      <a:pt x="39196" y="17503"/>
                      <a:pt x="38469" y="17229"/>
                    </a:cubicBezTo>
                    <a:cubicBezTo>
                      <a:pt x="38207" y="17122"/>
                      <a:pt x="37100" y="16669"/>
                      <a:pt x="36338" y="16455"/>
                    </a:cubicBezTo>
                    <a:lnTo>
                      <a:pt x="36267" y="16431"/>
                    </a:lnTo>
                    <a:cubicBezTo>
                      <a:pt x="35910" y="16265"/>
                      <a:pt x="35612" y="16122"/>
                      <a:pt x="35374" y="15919"/>
                    </a:cubicBezTo>
                    <a:cubicBezTo>
                      <a:pt x="34850" y="15503"/>
                      <a:pt x="34374" y="14348"/>
                      <a:pt x="34338" y="13955"/>
                    </a:cubicBezTo>
                    <a:cubicBezTo>
                      <a:pt x="34338" y="13764"/>
                      <a:pt x="34362" y="13229"/>
                      <a:pt x="34695" y="12979"/>
                    </a:cubicBezTo>
                    <a:cubicBezTo>
                      <a:pt x="34850" y="12859"/>
                      <a:pt x="34993" y="12728"/>
                      <a:pt x="35124" y="12574"/>
                    </a:cubicBezTo>
                    <a:cubicBezTo>
                      <a:pt x="36064" y="13764"/>
                      <a:pt x="37469" y="14610"/>
                      <a:pt x="38755" y="15288"/>
                    </a:cubicBezTo>
                    <a:cubicBezTo>
                      <a:pt x="40743" y="16336"/>
                      <a:pt x="42934" y="16991"/>
                      <a:pt x="45268" y="17265"/>
                    </a:cubicBezTo>
                    <a:cubicBezTo>
                      <a:pt x="45708" y="17312"/>
                      <a:pt x="46363" y="17372"/>
                      <a:pt x="47078" y="17372"/>
                    </a:cubicBezTo>
                    <a:cubicBezTo>
                      <a:pt x="49137" y="17372"/>
                      <a:pt x="50554" y="16919"/>
                      <a:pt x="51388" y="16003"/>
                    </a:cubicBezTo>
                    <a:cubicBezTo>
                      <a:pt x="51959" y="17312"/>
                      <a:pt x="52626" y="18122"/>
                      <a:pt x="52793" y="18324"/>
                    </a:cubicBezTo>
                    <a:cubicBezTo>
                      <a:pt x="53221" y="18824"/>
                      <a:pt x="54067" y="19420"/>
                      <a:pt x="55126" y="19420"/>
                    </a:cubicBezTo>
                    <a:cubicBezTo>
                      <a:pt x="55674" y="19420"/>
                      <a:pt x="56222" y="19253"/>
                      <a:pt x="56745" y="18955"/>
                    </a:cubicBezTo>
                    <a:cubicBezTo>
                      <a:pt x="58519" y="17920"/>
                      <a:pt x="58174" y="15491"/>
                      <a:pt x="57281" y="13574"/>
                    </a:cubicBezTo>
                    <a:cubicBezTo>
                      <a:pt x="57269" y="13562"/>
                      <a:pt x="57269" y="13526"/>
                      <a:pt x="57257" y="13514"/>
                    </a:cubicBezTo>
                    <a:cubicBezTo>
                      <a:pt x="54793" y="8823"/>
                      <a:pt x="50388" y="5906"/>
                      <a:pt x="47982" y="4573"/>
                    </a:cubicBezTo>
                    <a:cubicBezTo>
                      <a:pt x="47089" y="4037"/>
                      <a:pt x="44053" y="2370"/>
                      <a:pt x="40386" y="2370"/>
                    </a:cubicBezTo>
                    <a:cubicBezTo>
                      <a:pt x="39243" y="2370"/>
                      <a:pt x="38148" y="2525"/>
                      <a:pt x="37088" y="2858"/>
                    </a:cubicBezTo>
                    <a:cubicBezTo>
                      <a:pt x="37076" y="2096"/>
                      <a:pt x="36779" y="1275"/>
                      <a:pt x="35969" y="596"/>
                    </a:cubicBezTo>
                    <a:cubicBezTo>
                      <a:pt x="35505" y="203"/>
                      <a:pt x="34945" y="1"/>
                      <a:pt x="34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4"/>
              <p:cNvSpPr/>
              <p:nvPr/>
            </p:nvSpPr>
            <p:spPr>
              <a:xfrm>
                <a:off x="7001202" y="1258727"/>
                <a:ext cx="499196" cy="146218"/>
              </a:xfrm>
              <a:custGeom>
                <a:rect b="b" l="l" r="r" t="t"/>
                <a:pathLst>
                  <a:path extrusionOk="0" h="3840" w="13110">
                    <a:moveTo>
                      <a:pt x="1655" y="1"/>
                    </a:moveTo>
                    <a:cubicBezTo>
                      <a:pt x="1355" y="1"/>
                      <a:pt x="626" y="96"/>
                      <a:pt x="346" y="984"/>
                    </a:cubicBezTo>
                    <a:cubicBezTo>
                      <a:pt x="1" y="2115"/>
                      <a:pt x="2322" y="3080"/>
                      <a:pt x="2322" y="3080"/>
                    </a:cubicBezTo>
                    <a:cubicBezTo>
                      <a:pt x="3872" y="3638"/>
                      <a:pt x="5392" y="3840"/>
                      <a:pt x="6780" y="3840"/>
                    </a:cubicBezTo>
                    <a:cubicBezTo>
                      <a:pt x="10393" y="3840"/>
                      <a:pt x="13109" y="2473"/>
                      <a:pt x="13109" y="2473"/>
                    </a:cubicBezTo>
                    <a:lnTo>
                      <a:pt x="13109" y="2473"/>
                    </a:lnTo>
                    <a:cubicBezTo>
                      <a:pt x="12172" y="2691"/>
                      <a:pt x="11298" y="2782"/>
                      <a:pt x="10489" y="2782"/>
                    </a:cubicBezTo>
                    <a:cubicBezTo>
                      <a:pt x="7331" y="2782"/>
                      <a:pt x="5170" y="1398"/>
                      <a:pt x="4156" y="830"/>
                    </a:cubicBezTo>
                    <a:cubicBezTo>
                      <a:pt x="2870" y="115"/>
                      <a:pt x="1787" y="8"/>
                      <a:pt x="1787" y="8"/>
                    </a:cubicBezTo>
                    <a:cubicBezTo>
                      <a:pt x="1787" y="8"/>
                      <a:pt x="1737"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4"/>
              <p:cNvSpPr/>
              <p:nvPr/>
            </p:nvSpPr>
            <p:spPr>
              <a:xfrm>
                <a:off x="7729801" y="777740"/>
                <a:ext cx="329561" cy="225152"/>
              </a:xfrm>
              <a:custGeom>
                <a:rect b="b" l="l" r="r" t="t"/>
                <a:pathLst>
                  <a:path extrusionOk="0" h="5913" w="8655">
                    <a:moveTo>
                      <a:pt x="2582" y="1"/>
                    </a:moveTo>
                    <a:cubicBezTo>
                      <a:pt x="1405" y="1"/>
                      <a:pt x="1" y="447"/>
                      <a:pt x="404" y="1686"/>
                    </a:cubicBezTo>
                    <a:cubicBezTo>
                      <a:pt x="511" y="2032"/>
                      <a:pt x="809" y="2282"/>
                      <a:pt x="1142" y="2436"/>
                    </a:cubicBezTo>
                    <a:cubicBezTo>
                      <a:pt x="1583" y="2627"/>
                      <a:pt x="2154" y="2734"/>
                      <a:pt x="2642" y="2782"/>
                    </a:cubicBezTo>
                    <a:cubicBezTo>
                      <a:pt x="3833" y="2877"/>
                      <a:pt x="6881" y="2936"/>
                      <a:pt x="8655" y="5913"/>
                    </a:cubicBezTo>
                    <a:cubicBezTo>
                      <a:pt x="8536" y="5711"/>
                      <a:pt x="8488" y="5401"/>
                      <a:pt x="8417" y="5163"/>
                    </a:cubicBezTo>
                    <a:cubicBezTo>
                      <a:pt x="8179" y="4532"/>
                      <a:pt x="7869" y="3937"/>
                      <a:pt x="7476" y="3389"/>
                    </a:cubicBezTo>
                    <a:cubicBezTo>
                      <a:pt x="6619" y="2103"/>
                      <a:pt x="5333" y="662"/>
                      <a:pt x="3833" y="186"/>
                    </a:cubicBezTo>
                    <a:cubicBezTo>
                      <a:pt x="3666" y="127"/>
                      <a:pt x="3440" y="79"/>
                      <a:pt x="3190" y="43"/>
                    </a:cubicBezTo>
                    <a:cubicBezTo>
                      <a:pt x="3003" y="16"/>
                      <a:pt x="2796" y="1"/>
                      <a:pt x="2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4"/>
              <p:cNvSpPr/>
              <p:nvPr/>
            </p:nvSpPr>
            <p:spPr>
              <a:xfrm>
                <a:off x="7198401" y="602891"/>
                <a:ext cx="543176" cy="762464"/>
              </a:xfrm>
              <a:custGeom>
                <a:rect b="b" l="l" r="r" t="t"/>
                <a:pathLst>
                  <a:path extrusionOk="0" h="20024" w="14265">
                    <a:moveTo>
                      <a:pt x="1" y="14553"/>
                    </a:moveTo>
                    <a:cubicBezTo>
                      <a:pt x="1" y="14553"/>
                      <a:pt x="1" y="14553"/>
                      <a:pt x="1" y="14553"/>
                    </a:cubicBezTo>
                    <a:lnTo>
                      <a:pt x="1" y="14553"/>
                    </a:lnTo>
                    <a:cubicBezTo>
                      <a:pt x="1" y="14553"/>
                      <a:pt x="1" y="14553"/>
                      <a:pt x="1" y="14553"/>
                    </a:cubicBezTo>
                    <a:close/>
                    <a:moveTo>
                      <a:pt x="8080" y="0"/>
                    </a:moveTo>
                    <a:cubicBezTo>
                      <a:pt x="6954" y="0"/>
                      <a:pt x="5490" y="1409"/>
                      <a:pt x="5490" y="1409"/>
                    </a:cubicBezTo>
                    <a:cubicBezTo>
                      <a:pt x="1787" y="5314"/>
                      <a:pt x="549" y="10779"/>
                      <a:pt x="168" y="13243"/>
                    </a:cubicBezTo>
                    <a:cubicBezTo>
                      <a:pt x="132" y="13351"/>
                      <a:pt x="84" y="13458"/>
                      <a:pt x="72" y="13541"/>
                    </a:cubicBezTo>
                    <a:cubicBezTo>
                      <a:pt x="37" y="13815"/>
                      <a:pt x="13" y="14065"/>
                      <a:pt x="13" y="14339"/>
                    </a:cubicBezTo>
                    <a:cubicBezTo>
                      <a:pt x="1" y="14476"/>
                      <a:pt x="1" y="14548"/>
                      <a:pt x="1" y="14553"/>
                    </a:cubicBezTo>
                    <a:lnTo>
                      <a:pt x="1" y="14553"/>
                    </a:lnTo>
                    <a:cubicBezTo>
                      <a:pt x="1" y="14529"/>
                      <a:pt x="13" y="14482"/>
                      <a:pt x="13" y="14458"/>
                    </a:cubicBezTo>
                    <a:cubicBezTo>
                      <a:pt x="13" y="14577"/>
                      <a:pt x="25" y="14696"/>
                      <a:pt x="49" y="14791"/>
                    </a:cubicBezTo>
                    <a:cubicBezTo>
                      <a:pt x="275" y="16149"/>
                      <a:pt x="1370" y="16899"/>
                      <a:pt x="2656" y="17149"/>
                    </a:cubicBezTo>
                    <a:cubicBezTo>
                      <a:pt x="3179" y="17248"/>
                      <a:pt x="3714" y="17290"/>
                      <a:pt x="4248" y="17290"/>
                    </a:cubicBezTo>
                    <a:cubicBezTo>
                      <a:pt x="4479" y="17290"/>
                      <a:pt x="4711" y="17282"/>
                      <a:pt x="4942" y="17268"/>
                    </a:cubicBezTo>
                    <a:cubicBezTo>
                      <a:pt x="5945" y="17206"/>
                      <a:pt x="6851" y="16960"/>
                      <a:pt x="7834" y="16960"/>
                    </a:cubicBezTo>
                    <a:cubicBezTo>
                      <a:pt x="7995" y="16960"/>
                      <a:pt x="8158" y="16967"/>
                      <a:pt x="8323" y="16982"/>
                    </a:cubicBezTo>
                    <a:cubicBezTo>
                      <a:pt x="8371" y="16982"/>
                      <a:pt x="8395" y="16982"/>
                      <a:pt x="8442" y="16994"/>
                    </a:cubicBezTo>
                    <a:cubicBezTo>
                      <a:pt x="10419" y="17327"/>
                      <a:pt x="11348" y="18625"/>
                      <a:pt x="11776" y="19161"/>
                    </a:cubicBezTo>
                    <a:cubicBezTo>
                      <a:pt x="12276" y="19768"/>
                      <a:pt x="12836" y="19970"/>
                      <a:pt x="12836" y="19970"/>
                    </a:cubicBezTo>
                    <a:cubicBezTo>
                      <a:pt x="12836" y="19970"/>
                      <a:pt x="12944" y="20023"/>
                      <a:pt x="13103" y="20023"/>
                    </a:cubicBezTo>
                    <a:cubicBezTo>
                      <a:pt x="13298" y="20023"/>
                      <a:pt x="13569" y="19944"/>
                      <a:pt x="13812" y="19589"/>
                    </a:cubicBezTo>
                    <a:cubicBezTo>
                      <a:pt x="14265" y="18946"/>
                      <a:pt x="13276" y="18054"/>
                      <a:pt x="13276" y="18054"/>
                    </a:cubicBezTo>
                    <a:cubicBezTo>
                      <a:pt x="12776" y="17649"/>
                      <a:pt x="12252" y="17375"/>
                      <a:pt x="11717" y="17161"/>
                    </a:cubicBezTo>
                    <a:cubicBezTo>
                      <a:pt x="11015" y="16862"/>
                      <a:pt x="9614" y="16385"/>
                      <a:pt x="9573" y="16385"/>
                    </a:cubicBezTo>
                    <a:cubicBezTo>
                      <a:pt x="9571" y="16385"/>
                      <a:pt x="9572" y="16385"/>
                      <a:pt x="9574" y="16387"/>
                    </a:cubicBezTo>
                    <a:cubicBezTo>
                      <a:pt x="9097" y="16160"/>
                      <a:pt x="8645" y="15958"/>
                      <a:pt x="8228" y="15625"/>
                    </a:cubicBezTo>
                    <a:cubicBezTo>
                      <a:pt x="7252" y="14851"/>
                      <a:pt x="6621" y="13112"/>
                      <a:pt x="6609" y="12529"/>
                    </a:cubicBezTo>
                    <a:cubicBezTo>
                      <a:pt x="6597" y="11958"/>
                      <a:pt x="6728" y="10922"/>
                      <a:pt x="7585" y="10303"/>
                    </a:cubicBezTo>
                    <a:cubicBezTo>
                      <a:pt x="8387" y="9727"/>
                      <a:pt x="7753" y="8558"/>
                      <a:pt x="6925" y="8558"/>
                    </a:cubicBezTo>
                    <a:cubicBezTo>
                      <a:pt x="6623" y="8558"/>
                      <a:pt x="6295" y="8714"/>
                      <a:pt x="6002" y="9112"/>
                    </a:cubicBezTo>
                    <a:cubicBezTo>
                      <a:pt x="5490" y="9791"/>
                      <a:pt x="5311" y="10612"/>
                      <a:pt x="5240" y="11446"/>
                    </a:cubicBezTo>
                    <a:cubicBezTo>
                      <a:pt x="5180" y="12219"/>
                      <a:pt x="5299" y="13077"/>
                      <a:pt x="5109" y="13827"/>
                    </a:cubicBezTo>
                    <a:cubicBezTo>
                      <a:pt x="4823" y="14910"/>
                      <a:pt x="3954" y="15720"/>
                      <a:pt x="2858" y="15910"/>
                    </a:cubicBezTo>
                    <a:cubicBezTo>
                      <a:pt x="2751" y="15922"/>
                      <a:pt x="2632" y="15934"/>
                      <a:pt x="2513" y="15958"/>
                    </a:cubicBezTo>
                    <a:cubicBezTo>
                      <a:pt x="2442" y="15964"/>
                      <a:pt x="2373" y="15967"/>
                      <a:pt x="2306" y="15967"/>
                    </a:cubicBezTo>
                    <a:cubicBezTo>
                      <a:pt x="706" y="15967"/>
                      <a:pt x="319" y="14375"/>
                      <a:pt x="239" y="13529"/>
                    </a:cubicBezTo>
                    <a:cubicBezTo>
                      <a:pt x="1620" y="8540"/>
                      <a:pt x="5764" y="5528"/>
                      <a:pt x="7085" y="4528"/>
                    </a:cubicBezTo>
                    <a:cubicBezTo>
                      <a:pt x="8490" y="3468"/>
                      <a:pt x="9133" y="2290"/>
                      <a:pt x="9133" y="2290"/>
                    </a:cubicBezTo>
                    <a:cubicBezTo>
                      <a:pt x="9133" y="2290"/>
                      <a:pt x="9847" y="1159"/>
                      <a:pt x="8764" y="242"/>
                    </a:cubicBezTo>
                    <a:cubicBezTo>
                      <a:pt x="8566" y="70"/>
                      <a:pt x="8332" y="0"/>
                      <a:pt x="8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4"/>
              <p:cNvSpPr/>
              <p:nvPr/>
            </p:nvSpPr>
            <p:spPr>
              <a:xfrm>
                <a:off x="6260419" y="934122"/>
                <a:ext cx="906778" cy="417025"/>
              </a:xfrm>
              <a:custGeom>
                <a:rect b="b" l="l" r="r" t="t"/>
                <a:pathLst>
                  <a:path extrusionOk="0" h="10952" w="23814">
                    <a:moveTo>
                      <a:pt x="10594" y="1"/>
                    </a:moveTo>
                    <a:cubicBezTo>
                      <a:pt x="6356" y="1"/>
                      <a:pt x="1812" y="1363"/>
                      <a:pt x="525" y="5473"/>
                    </a:cubicBezTo>
                    <a:cubicBezTo>
                      <a:pt x="1" y="7104"/>
                      <a:pt x="763" y="8521"/>
                      <a:pt x="2168" y="9414"/>
                    </a:cubicBezTo>
                    <a:cubicBezTo>
                      <a:pt x="3883" y="10512"/>
                      <a:pt x="5814" y="10952"/>
                      <a:pt x="7787" y="10952"/>
                    </a:cubicBezTo>
                    <a:cubicBezTo>
                      <a:pt x="10648" y="10952"/>
                      <a:pt x="13596" y="10027"/>
                      <a:pt x="16098" y="8843"/>
                    </a:cubicBezTo>
                    <a:cubicBezTo>
                      <a:pt x="16539" y="8640"/>
                      <a:pt x="16991" y="8414"/>
                      <a:pt x="17420" y="8176"/>
                    </a:cubicBezTo>
                    <a:cubicBezTo>
                      <a:pt x="17741" y="7997"/>
                      <a:pt x="18075" y="7807"/>
                      <a:pt x="18384" y="7616"/>
                    </a:cubicBezTo>
                    <a:cubicBezTo>
                      <a:pt x="20242" y="6485"/>
                      <a:pt x="21932" y="5009"/>
                      <a:pt x="23123" y="3187"/>
                    </a:cubicBezTo>
                    <a:cubicBezTo>
                      <a:pt x="23385" y="2770"/>
                      <a:pt x="23635" y="2342"/>
                      <a:pt x="23730" y="1865"/>
                    </a:cubicBezTo>
                    <a:cubicBezTo>
                      <a:pt x="23813" y="1389"/>
                      <a:pt x="23718" y="842"/>
                      <a:pt x="23373" y="496"/>
                    </a:cubicBezTo>
                    <a:cubicBezTo>
                      <a:pt x="23117" y="241"/>
                      <a:pt x="22762" y="126"/>
                      <a:pt x="22395" y="126"/>
                    </a:cubicBezTo>
                    <a:cubicBezTo>
                      <a:pt x="22079" y="126"/>
                      <a:pt x="21755" y="211"/>
                      <a:pt x="21480" y="365"/>
                    </a:cubicBezTo>
                    <a:cubicBezTo>
                      <a:pt x="21432" y="377"/>
                      <a:pt x="21396" y="401"/>
                      <a:pt x="21349" y="425"/>
                    </a:cubicBezTo>
                    <a:cubicBezTo>
                      <a:pt x="20825" y="758"/>
                      <a:pt x="20444" y="1294"/>
                      <a:pt x="20063" y="1794"/>
                    </a:cubicBezTo>
                    <a:cubicBezTo>
                      <a:pt x="18801" y="3592"/>
                      <a:pt x="17622" y="5461"/>
                      <a:pt x="16122" y="7057"/>
                    </a:cubicBezTo>
                    <a:cubicBezTo>
                      <a:pt x="14324" y="8985"/>
                      <a:pt x="12086" y="10426"/>
                      <a:pt x="9407" y="10438"/>
                    </a:cubicBezTo>
                    <a:cubicBezTo>
                      <a:pt x="8502" y="10438"/>
                      <a:pt x="7585" y="10319"/>
                      <a:pt x="6728" y="10009"/>
                    </a:cubicBezTo>
                    <a:cubicBezTo>
                      <a:pt x="5156" y="9426"/>
                      <a:pt x="4013" y="8164"/>
                      <a:pt x="3859" y="6449"/>
                    </a:cubicBezTo>
                    <a:cubicBezTo>
                      <a:pt x="3620" y="3651"/>
                      <a:pt x="5156" y="1389"/>
                      <a:pt x="7895" y="627"/>
                    </a:cubicBezTo>
                    <a:cubicBezTo>
                      <a:pt x="8636" y="423"/>
                      <a:pt x="9430" y="292"/>
                      <a:pt x="10212" y="292"/>
                    </a:cubicBezTo>
                    <a:cubicBezTo>
                      <a:pt x="11529" y="292"/>
                      <a:pt x="12812" y="664"/>
                      <a:pt x="13753" y="1687"/>
                    </a:cubicBezTo>
                    <a:cubicBezTo>
                      <a:pt x="14086" y="2032"/>
                      <a:pt x="14265" y="2473"/>
                      <a:pt x="14515" y="2866"/>
                    </a:cubicBezTo>
                    <a:cubicBezTo>
                      <a:pt x="14646" y="3056"/>
                      <a:pt x="14788" y="3247"/>
                      <a:pt x="14979" y="3401"/>
                    </a:cubicBezTo>
                    <a:cubicBezTo>
                      <a:pt x="15315" y="3675"/>
                      <a:pt x="15844" y="3891"/>
                      <a:pt x="16326" y="3891"/>
                    </a:cubicBezTo>
                    <a:cubicBezTo>
                      <a:pt x="16765" y="3891"/>
                      <a:pt x="17167" y="3712"/>
                      <a:pt x="17348" y="3235"/>
                    </a:cubicBezTo>
                    <a:cubicBezTo>
                      <a:pt x="18003" y="1496"/>
                      <a:pt x="15265" y="556"/>
                      <a:pt x="15265" y="556"/>
                    </a:cubicBezTo>
                    <a:cubicBezTo>
                      <a:pt x="13903" y="215"/>
                      <a:pt x="12272" y="1"/>
                      <a:pt x="10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4"/>
              <p:cNvSpPr/>
              <p:nvPr/>
            </p:nvSpPr>
            <p:spPr>
              <a:xfrm>
                <a:off x="7513487" y="693857"/>
                <a:ext cx="865502" cy="536055"/>
              </a:xfrm>
              <a:custGeom>
                <a:rect b="b" l="l" r="r" t="t"/>
                <a:pathLst>
                  <a:path extrusionOk="0" h="14078" w="22730">
                    <a:moveTo>
                      <a:pt x="5864" y="0"/>
                    </a:moveTo>
                    <a:cubicBezTo>
                      <a:pt x="4828" y="0"/>
                      <a:pt x="3746" y="154"/>
                      <a:pt x="2668" y="544"/>
                    </a:cubicBezTo>
                    <a:cubicBezTo>
                      <a:pt x="1025" y="1139"/>
                      <a:pt x="1" y="2425"/>
                      <a:pt x="215" y="4187"/>
                    </a:cubicBezTo>
                    <a:cubicBezTo>
                      <a:pt x="358" y="5401"/>
                      <a:pt x="929" y="6592"/>
                      <a:pt x="1608" y="7580"/>
                    </a:cubicBezTo>
                    <a:cubicBezTo>
                      <a:pt x="2370" y="8699"/>
                      <a:pt x="3787" y="9521"/>
                      <a:pt x="4942" y="10140"/>
                    </a:cubicBezTo>
                    <a:cubicBezTo>
                      <a:pt x="6799" y="11128"/>
                      <a:pt x="8847" y="11724"/>
                      <a:pt x="10931" y="11962"/>
                    </a:cubicBezTo>
                    <a:cubicBezTo>
                      <a:pt x="11302" y="12001"/>
                      <a:pt x="11894" y="12053"/>
                      <a:pt x="12548" y="12053"/>
                    </a:cubicBezTo>
                    <a:cubicBezTo>
                      <a:pt x="14242" y="12053"/>
                      <a:pt x="16350" y="11706"/>
                      <a:pt x="16110" y="9902"/>
                    </a:cubicBezTo>
                    <a:cubicBezTo>
                      <a:pt x="16014" y="9245"/>
                      <a:pt x="15447" y="9004"/>
                      <a:pt x="14851" y="9004"/>
                    </a:cubicBezTo>
                    <a:cubicBezTo>
                      <a:pt x="14485" y="9004"/>
                      <a:pt x="14109" y="9095"/>
                      <a:pt x="13824" y="9235"/>
                    </a:cubicBezTo>
                    <a:cubicBezTo>
                      <a:pt x="13610" y="9342"/>
                      <a:pt x="13431" y="9485"/>
                      <a:pt x="13264" y="9652"/>
                    </a:cubicBezTo>
                    <a:cubicBezTo>
                      <a:pt x="12931" y="9973"/>
                      <a:pt x="12657" y="10366"/>
                      <a:pt x="12264" y="10628"/>
                    </a:cubicBezTo>
                    <a:cubicBezTo>
                      <a:pt x="11499" y="11150"/>
                      <a:pt x="10654" y="11362"/>
                      <a:pt x="9795" y="11362"/>
                    </a:cubicBezTo>
                    <a:cubicBezTo>
                      <a:pt x="8596" y="11362"/>
                      <a:pt x="7373" y="10947"/>
                      <a:pt x="6311" y="10378"/>
                    </a:cubicBezTo>
                    <a:cubicBezTo>
                      <a:pt x="4918" y="9640"/>
                      <a:pt x="3858" y="8378"/>
                      <a:pt x="3501" y="6806"/>
                    </a:cubicBezTo>
                    <a:cubicBezTo>
                      <a:pt x="3192" y="5401"/>
                      <a:pt x="3382" y="3389"/>
                      <a:pt x="4501" y="2353"/>
                    </a:cubicBezTo>
                    <a:cubicBezTo>
                      <a:pt x="4894" y="1984"/>
                      <a:pt x="5359" y="1675"/>
                      <a:pt x="5871" y="1425"/>
                    </a:cubicBezTo>
                    <a:cubicBezTo>
                      <a:pt x="6654" y="1041"/>
                      <a:pt x="7491" y="872"/>
                      <a:pt x="8333" y="872"/>
                    </a:cubicBezTo>
                    <a:cubicBezTo>
                      <a:pt x="9321" y="872"/>
                      <a:pt x="10315" y="1104"/>
                      <a:pt x="11240" y="1496"/>
                    </a:cubicBezTo>
                    <a:cubicBezTo>
                      <a:pt x="12121" y="1865"/>
                      <a:pt x="12848" y="2461"/>
                      <a:pt x="13550" y="3092"/>
                    </a:cubicBezTo>
                    <a:cubicBezTo>
                      <a:pt x="16467" y="5913"/>
                      <a:pt x="17551" y="9521"/>
                      <a:pt x="17979" y="10842"/>
                    </a:cubicBezTo>
                    <a:cubicBezTo>
                      <a:pt x="18527" y="12509"/>
                      <a:pt x="19420" y="13509"/>
                      <a:pt x="19420" y="13509"/>
                    </a:cubicBezTo>
                    <a:cubicBezTo>
                      <a:pt x="19420" y="13509"/>
                      <a:pt x="19877" y="14077"/>
                      <a:pt x="20617" y="14077"/>
                    </a:cubicBezTo>
                    <a:cubicBezTo>
                      <a:pt x="20876" y="14077"/>
                      <a:pt x="21170" y="14008"/>
                      <a:pt x="21492" y="13819"/>
                    </a:cubicBezTo>
                    <a:cubicBezTo>
                      <a:pt x="22730" y="13105"/>
                      <a:pt x="21432" y="10354"/>
                      <a:pt x="21432" y="10354"/>
                    </a:cubicBezTo>
                    <a:cubicBezTo>
                      <a:pt x="19170" y="6032"/>
                      <a:pt x="15098" y="3318"/>
                      <a:pt x="12729" y="2008"/>
                    </a:cubicBezTo>
                    <a:cubicBezTo>
                      <a:pt x="12136" y="1643"/>
                      <a:pt x="9252" y="0"/>
                      <a:pt x="5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4"/>
              <p:cNvSpPr/>
              <p:nvPr/>
            </p:nvSpPr>
            <p:spPr>
              <a:xfrm>
                <a:off x="6760938" y="632210"/>
                <a:ext cx="455673" cy="313873"/>
              </a:xfrm>
              <a:custGeom>
                <a:rect b="b" l="l" r="r" t="t"/>
                <a:pathLst>
                  <a:path extrusionOk="0" h="8243" w="11967">
                    <a:moveTo>
                      <a:pt x="7163" y="1"/>
                    </a:moveTo>
                    <a:cubicBezTo>
                      <a:pt x="7059" y="1"/>
                      <a:pt x="6953" y="3"/>
                      <a:pt x="6846" y="8"/>
                    </a:cubicBezTo>
                    <a:cubicBezTo>
                      <a:pt x="5251" y="55"/>
                      <a:pt x="3691" y="531"/>
                      <a:pt x="2298" y="1317"/>
                    </a:cubicBezTo>
                    <a:cubicBezTo>
                      <a:pt x="1667" y="1674"/>
                      <a:pt x="1001" y="2103"/>
                      <a:pt x="560" y="2698"/>
                    </a:cubicBezTo>
                    <a:cubicBezTo>
                      <a:pt x="250" y="3127"/>
                      <a:pt x="0" y="4068"/>
                      <a:pt x="524" y="4461"/>
                    </a:cubicBezTo>
                    <a:cubicBezTo>
                      <a:pt x="636" y="4544"/>
                      <a:pt x="758" y="4579"/>
                      <a:pt x="883" y="4579"/>
                    </a:cubicBezTo>
                    <a:cubicBezTo>
                      <a:pt x="1295" y="4579"/>
                      <a:pt x="1740" y="4199"/>
                      <a:pt x="1941" y="3889"/>
                    </a:cubicBezTo>
                    <a:cubicBezTo>
                      <a:pt x="2024" y="3746"/>
                      <a:pt x="2096" y="3579"/>
                      <a:pt x="2144" y="3401"/>
                    </a:cubicBezTo>
                    <a:cubicBezTo>
                      <a:pt x="2239" y="3067"/>
                      <a:pt x="2274" y="2698"/>
                      <a:pt x="2429" y="2389"/>
                    </a:cubicBezTo>
                    <a:cubicBezTo>
                      <a:pt x="3108" y="901"/>
                      <a:pt x="4620" y="389"/>
                      <a:pt x="5954" y="365"/>
                    </a:cubicBezTo>
                    <a:cubicBezTo>
                      <a:pt x="5981" y="364"/>
                      <a:pt x="6008" y="364"/>
                      <a:pt x="6035" y="364"/>
                    </a:cubicBezTo>
                    <a:cubicBezTo>
                      <a:pt x="8086" y="364"/>
                      <a:pt x="9478" y="2130"/>
                      <a:pt x="9466" y="4139"/>
                    </a:cubicBezTo>
                    <a:cubicBezTo>
                      <a:pt x="9454" y="5901"/>
                      <a:pt x="8156" y="7342"/>
                      <a:pt x="6501" y="7818"/>
                    </a:cubicBezTo>
                    <a:cubicBezTo>
                      <a:pt x="6358" y="7866"/>
                      <a:pt x="6215" y="7889"/>
                      <a:pt x="6073" y="7925"/>
                    </a:cubicBezTo>
                    <a:cubicBezTo>
                      <a:pt x="5968" y="7937"/>
                      <a:pt x="5868" y="7942"/>
                      <a:pt x="5773" y="7942"/>
                    </a:cubicBezTo>
                    <a:cubicBezTo>
                      <a:pt x="4521" y="7942"/>
                      <a:pt x="4049" y="6997"/>
                      <a:pt x="4049" y="6997"/>
                    </a:cubicBezTo>
                    <a:cubicBezTo>
                      <a:pt x="4049" y="6997"/>
                      <a:pt x="2644" y="4937"/>
                      <a:pt x="4489" y="3782"/>
                    </a:cubicBezTo>
                    <a:cubicBezTo>
                      <a:pt x="4898" y="3535"/>
                      <a:pt x="5383" y="3351"/>
                      <a:pt x="5883" y="3351"/>
                    </a:cubicBezTo>
                    <a:cubicBezTo>
                      <a:pt x="6227" y="3351"/>
                      <a:pt x="6579" y="3438"/>
                      <a:pt x="6918" y="3651"/>
                    </a:cubicBezTo>
                    <a:cubicBezTo>
                      <a:pt x="7097" y="3770"/>
                      <a:pt x="7227" y="3937"/>
                      <a:pt x="7394" y="4068"/>
                    </a:cubicBezTo>
                    <a:cubicBezTo>
                      <a:pt x="7466" y="4139"/>
                      <a:pt x="7561" y="4199"/>
                      <a:pt x="7668" y="4246"/>
                    </a:cubicBezTo>
                    <a:cubicBezTo>
                      <a:pt x="7787" y="4303"/>
                      <a:pt x="7939" y="4339"/>
                      <a:pt x="8085" y="4339"/>
                    </a:cubicBezTo>
                    <a:cubicBezTo>
                      <a:pt x="8333" y="4339"/>
                      <a:pt x="8561" y="4234"/>
                      <a:pt x="8561" y="3949"/>
                    </a:cubicBezTo>
                    <a:cubicBezTo>
                      <a:pt x="8537" y="3163"/>
                      <a:pt x="7335" y="3044"/>
                      <a:pt x="7335" y="3044"/>
                    </a:cubicBezTo>
                    <a:cubicBezTo>
                      <a:pt x="7204" y="3029"/>
                      <a:pt x="7069" y="3022"/>
                      <a:pt x="6933" y="3022"/>
                    </a:cubicBezTo>
                    <a:cubicBezTo>
                      <a:pt x="6202" y="3022"/>
                      <a:pt x="5415" y="3223"/>
                      <a:pt x="4763" y="3484"/>
                    </a:cubicBezTo>
                    <a:cubicBezTo>
                      <a:pt x="4275" y="3687"/>
                      <a:pt x="3810" y="3949"/>
                      <a:pt x="3406" y="4282"/>
                    </a:cubicBezTo>
                    <a:cubicBezTo>
                      <a:pt x="2989" y="4603"/>
                      <a:pt x="2727" y="4961"/>
                      <a:pt x="2548" y="5484"/>
                    </a:cubicBezTo>
                    <a:cubicBezTo>
                      <a:pt x="2394" y="5913"/>
                      <a:pt x="2322" y="6389"/>
                      <a:pt x="2441" y="6818"/>
                    </a:cubicBezTo>
                    <a:cubicBezTo>
                      <a:pt x="2584" y="7413"/>
                      <a:pt x="3084" y="7794"/>
                      <a:pt x="3632" y="7985"/>
                    </a:cubicBezTo>
                    <a:cubicBezTo>
                      <a:pt x="4170" y="8171"/>
                      <a:pt x="4705" y="8243"/>
                      <a:pt x="5205" y="8243"/>
                    </a:cubicBezTo>
                    <a:cubicBezTo>
                      <a:pt x="5857" y="8243"/>
                      <a:pt x="6448" y="8121"/>
                      <a:pt x="6906" y="7973"/>
                    </a:cubicBezTo>
                    <a:cubicBezTo>
                      <a:pt x="8180" y="7651"/>
                      <a:pt x="9764" y="6973"/>
                      <a:pt x="10954" y="5449"/>
                    </a:cubicBezTo>
                    <a:cubicBezTo>
                      <a:pt x="11740" y="4437"/>
                      <a:pt x="11966" y="3222"/>
                      <a:pt x="11264" y="2103"/>
                    </a:cubicBezTo>
                    <a:cubicBezTo>
                      <a:pt x="10764" y="1246"/>
                      <a:pt x="10061" y="686"/>
                      <a:pt x="9263" y="377"/>
                    </a:cubicBezTo>
                    <a:cubicBezTo>
                      <a:pt x="8616" y="115"/>
                      <a:pt x="7913" y="1"/>
                      <a:pt x="7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 name="Google Shape;420;p44"/>
            <p:cNvGrpSpPr/>
            <p:nvPr/>
          </p:nvGrpSpPr>
          <p:grpSpPr>
            <a:xfrm flipH="1">
              <a:off x="1005165" y="535000"/>
              <a:ext cx="2228295" cy="914469"/>
              <a:chOff x="6200600" y="535000"/>
              <a:chExt cx="2228295" cy="914469"/>
            </a:xfrm>
          </p:grpSpPr>
          <p:sp>
            <p:nvSpPr>
              <p:cNvPr id="421" name="Google Shape;421;p44"/>
              <p:cNvSpPr/>
              <p:nvPr/>
            </p:nvSpPr>
            <p:spPr>
              <a:xfrm>
                <a:off x="6200600" y="535000"/>
                <a:ext cx="2228295" cy="914469"/>
              </a:xfrm>
              <a:custGeom>
                <a:rect b="b" l="l" r="r" t="t"/>
                <a:pathLst>
                  <a:path extrusionOk="0" h="24016" w="58520">
                    <a:moveTo>
                      <a:pt x="33183" y="7990"/>
                    </a:moveTo>
                    <a:cubicBezTo>
                      <a:pt x="33183" y="8085"/>
                      <a:pt x="33195" y="8157"/>
                      <a:pt x="33219" y="8240"/>
                    </a:cubicBezTo>
                    <a:cubicBezTo>
                      <a:pt x="33231" y="8347"/>
                      <a:pt x="33243" y="8466"/>
                      <a:pt x="33254" y="8573"/>
                    </a:cubicBezTo>
                    <a:cubicBezTo>
                      <a:pt x="33243" y="8577"/>
                      <a:pt x="33229" y="8579"/>
                      <a:pt x="33215" y="8579"/>
                    </a:cubicBezTo>
                    <a:cubicBezTo>
                      <a:pt x="33187" y="8579"/>
                      <a:pt x="33155" y="8573"/>
                      <a:pt x="33123" y="8573"/>
                    </a:cubicBezTo>
                    <a:cubicBezTo>
                      <a:pt x="32862" y="8573"/>
                      <a:pt x="32611" y="8621"/>
                      <a:pt x="32350" y="8692"/>
                    </a:cubicBezTo>
                    <a:cubicBezTo>
                      <a:pt x="32647" y="8418"/>
                      <a:pt x="32921" y="8204"/>
                      <a:pt x="33183" y="7990"/>
                    </a:cubicBezTo>
                    <a:close/>
                    <a:moveTo>
                      <a:pt x="26218" y="9347"/>
                    </a:moveTo>
                    <a:lnTo>
                      <a:pt x="26218" y="9347"/>
                    </a:lnTo>
                    <a:cubicBezTo>
                      <a:pt x="26182" y="9478"/>
                      <a:pt x="26134" y="9597"/>
                      <a:pt x="26087" y="9716"/>
                    </a:cubicBezTo>
                    <a:cubicBezTo>
                      <a:pt x="26063" y="9692"/>
                      <a:pt x="26027" y="9657"/>
                      <a:pt x="26004" y="9609"/>
                    </a:cubicBezTo>
                    <a:lnTo>
                      <a:pt x="25968" y="9585"/>
                    </a:lnTo>
                    <a:cubicBezTo>
                      <a:pt x="26063" y="9502"/>
                      <a:pt x="26134" y="9419"/>
                      <a:pt x="26218" y="9347"/>
                    </a:cubicBezTo>
                    <a:close/>
                    <a:moveTo>
                      <a:pt x="34314" y="1"/>
                    </a:moveTo>
                    <a:cubicBezTo>
                      <a:pt x="32707" y="1"/>
                      <a:pt x="31135" y="1394"/>
                      <a:pt x="30683" y="1822"/>
                    </a:cubicBezTo>
                    <a:lnTo>
                      <a:pt x="30647" y="1870"/>
                    </a:lnTo>
                    <a:cubicBezTo>
                      <a:pt x="29552" y="3013"/>
                      <a:pt x="28659" y="4287"/>
                      <a:pt x="27932" y="5573"/>
                    </a:cubicBezTo>
                    <a:cubicBezTo>
                      <a:pt x="27909" y="4882"/>
                      <a:pt x="27694" y="4180"/>
                      <a:pt x="27289" y="3525"/>
                    </a:cubicBezTo>
                    <a:cubicBezTo>
                      <a:pt x="26623" y="2442"/>
                      <a:pt x="25706" y="1668"/>
                      <a:pt x="24551" y="1203"/>
                    </a:cubicBezTo>
                    <a:cubicBezTo>
                      <a:pt x="23759" y="889"/>
                      <a:pt x="22848" y="722"/>
                      <a:pt x="21846" y="722"/>
                    </a:cubicBezTo>
                    <a:cubicBezTo>
                      <a:pt x="21748" y="722"/>
                      <a:pt x="21650" y="724"/>
                      <a:pt x="21551" y="727"/>
                    </a:cubicBezTo>
                    <a:cubicBezTo>
                      <a:pt x="19777" y="775"/>
                      <a:pt x="17967" y="1287"/>
                      <a:pt x="16312" y="2215"/>
                    </a:cubicBezTo>
                    <a:cubicBezTo>
                      <a:pt x="15609" y="2596"/>
                      <a:pt x="14716" y="3168"/>
                      <a:pt x="14109" y="4025"/>
                    </a:cubicBezTo>
                    <a:cubicBezTo>
                      <a:pt x="13288" y="5156"/>
                      <a:pt x="13169" y="6942"/>
                      <a:pt x="14395" y="7835"/>
                    </a:cubicBezTo>
                    <a:cubicBezTo>
                      <a:pt x="14764" y="8121"/>
                      <a:pt x="15205" y="8252"/>
                      <a:pt x="15669" y="8252"/>
                    </a:cubicBezTo>
                    <a:cubicBezTo>
                      <a:pt x="15657" y="8490"/>
                      <a:pt x="15657" y="8716"/>
                      <a:pt x="15681" y="8942"/>
                    </a:cubicBezTo>
                    <a:cubicBezTo>
                      <a:pt x="14550" y="8752"/>
                      <a:pt x="13359" y="8657"/>
                      <a:pt x="12192" y="8657"/>
                    </a:cubicBezTo>
                    <a:cubicBezTo>
                      <a:pt x="6192" y="8657"/>
                      <a:pt x="2012" y="11026"/>
                      <a:pt x="703" y="15157"/>
                    </a:cubicBezTo>
                    <a:cubicBezTo>
                      <a:pt x="0" y="17372"/>
                      <a:pt x="858" y="19527"/>
                      <a:pt x="2929" y="20849"/>
                    </a:cubicBezTo>
                    <a:cubicBezTo>
                      <a:pt x="4775" y="22027"/>
                      <a:pt x="6930" y="22623"/>
                      <a:pt x="9359" y="22623"/>
                    </a:cubicBezTo>
                    <a:cubicBezTo>
                      <a:pt x="12811" y="22623"/>
                      <a:pt x="16133" y="21396"/>
                      <a:pt x="18300" y="20360"/>
                    </a:cubicBezTo>
                    <a:cubicBezTo>
                      <a:pt x="18776" y="20134"/>
                      <a:pt x="19253" y="19896"/>
                      <a:pt x="19705" y="19646"/>
                    </a:cubicBezTo>
                    <a:cubicBezTo>
                      <a:pt x="19765" y="19610"/>
                      <a:pt x="19824" y="19586"/>
                      <a:pt x="19884" y="19539"/>
                    </a:cubicBezTo>
                    <a:lnTo>
                      <a:pt x="19884" y="19539"/>
                    </a:lnTo>
                    <a:cubicBezTo>
                      <a:pt x="19598" y="21194"/>
                      <a:pt x="21158" y="22468"/>
                      <a:pt x="22801" y="23146"/>
                    </a:cubicBezTo>
                    <a:cubicBezTo>
                      <a:pt x="22813" y="23158"/>
                      <a:pt x="22848" y="23158"/>
                      <a:pt x="22860" y="23170"/>
                    </a:cubicBezTo>
                    <a:cubicBezTo>
                      <a:pt x="24420" y="23742"/>
                      <a:pt x="26087" y="24016"/>
                      <a:pt x="27813" y="24016"/>
                    </a:cubicBezTo>
                    <a:cubicBezTo>
                      <a:pt x="31742" y="24016"/>
                      <a:pt x="34695" y="22563"/>
                      <a:pt x="34826" y="22480"/>
                    </a:cubicBezTo>
                    <a:cubicBezTo>
                      <a:pt x="35493" y="22146"/>
                      <a:pt x="35802" y="21361"/>
                      <a:pt x="35552" y="20658"/>
                    </a:cubicBezTo>
                    <a:cubicBezTo>
                      <a:pt x="35493" y="20491"/>
                      <a:pt x="35409" y="20360"/>
                      <a:pt x="35314" y="20218"/>
                    </a:cubicBezTo>
                    <a:lnTo>
                      <a:pt x="35314" y="20218"/>
                    </a:lnTo>
                    <a:cubicBezTo>
                      <a:pt x="36029" y="20551"/>
                      <a:pt x="36457" y="21087"/>
                      <a:pt x="36779" y="21456"/>
                    </a:cubicBezTo>
                    <a:cubicBezTo>
                      <a:pt x="36814" y="21503"/>
                      <a:pt x="36850" y="21551"/>
                      <a:pt x="36874" y="21587"/>
                    </a:cubicBezTo>
                    <a:cubicBezTo>
                      <a:pt x="37553" y="22396"/>
                      <a:pt x="38279" y="22742"/>
                      <a:pt x="38505" y="22825"/>
                    </a:cubicBezTo>
                    <a:cubicBezTo>
                      <a:pt x="38660" y="22908"/>
                      <a:pt x="38958" y="22992"/>
                      <a:pt x="39339" y="22992"/>
                    </a:cubicBezTo>
                    <a:cubicBezTo>
                      <a:pt x="40089" y="22992"/>
                      <a:pt x="40803" y="22587"/>
                      <a:pt x="41279" y="21908"/>
                    </a:cubicBezTo>
                    <a:cubicBezTo>
                      <a:pt x="42101" y="20718"/>
                      <a:pt x="41482" y="19301"/>
                      <a:pt x="40493" y="18408"/>
                    </a:cubicBezTo>
                    <a:cubicBezTo>
                      <a:pt x="40482" y="18396"/>
                      <a:pt x="40446" y="18372"/>
                      <a:pt x="40434" y="18348"/>
                    </a:cubicBezTo>
                    <a:cubicBezTo>
                      <a:pt x="39850" y="17872"/>
                      <a:pt x="39196" y="17503"/>
                      <a:pt x="38469" y="17229"/>
                    </a:cubicBezTo>
                    <a:cubicBezTo>
                      <a:pt x="38207" y="17122"/>
                      <a:pt x="37100" y="16669"/>
                      <a:pt x="36338" y="16455"/>
                    </a:cubicBezTo>
                    <a:lnTo>
                      <a:pt x="36267" y="16431"/>
                    </a:lnTo>
                    <a:cubicBezTo>
                      <a:pt x="35910" y="16265"/>
                      <a:pt x="35612" y="16122"/>
                      <a:pt x="35374" y="15919"/>
                    </a:cubicBezTo>
                    <a:cubicBezTo>
                      <a:pt x="34850" y="15503"/>
                      <a:pt x="34374" y="14348"/>
                      <a:pt x="34338" y="13955"/>
                    </a:cubicBezTo>
                    <a:cubicBezTo>
                      <a:pt x="34338" y="13764"/>
                      <a:pt x="34362" y="13229"/>
                      <a:pt x="34695" y="12979"/>
                    </a:cubicBezTo>
                    <a:cubicBezTo>
                      <a:pt x="34850" y="12859"/>
                      <a:pt x="34993" y="12728"/>
                      <a:pt x="35124" y="12574"/>
                    </a:cubicBezTo>
                    <a:cubicBezTo>
                      <a:pt x="36064" y="13764"/>
                      <a:pt x="37469" y="14610"/>
                      <a:pt x="38755" y="15288"/>
                    </a:cubicBezTo>
                    <a:cubicBezTo>
                      <a:pt x="40743" y="16336"/>
                      <a:pt x="42934" y="16991"/>
                      <a:pt x="45268" y="17265"/>
                    </a:cubicBezTo>
                    <a:cubicBezTo>
                      <a:pt x="45708" y="17312"/>
                      <a:pt x="46363" y="17372"/>
                      <a:pt x="47078" y="17372"/>
                    </a:cubicBezTo>
                    <a:cubicBezTo>
                      <a:pt x="49137" y="17372"/>
                      <a:pt x="50554" y="16919"/>
                      <a:pt x="51388" y="16003"/>
                    </a:cubicBezTo>
                    <a:cubicBezTo>
                      <a:pt x="51959" y="17312"/>
                      <a:pt x="52626" y="18122"/>
                      <a:pt x="52793" y="18324"/>
                    </a:cubicBezTo>
                    <a:cubicBezTo>
                      <a:pt x="53221" y="18824"/>
                      <a:pt x="54067" y="19420"/>
                      <a:pt x="55126" y="19420"/>
                    </a:cubicBezTo>
                    <a:cubicBezTo>
                      <a:pt x="55674" y="19420"/>
                      <a:pt x="56222" y="19253"/>
                      <a:pt x="56745" y="18955"/>
                    </a:cubicBezTo>
                    <a:cubicBezTo>
                      <a:pt x="58519" y="17920"/>
                      <a:pt x="58174" y="15491"/>
                      <a:pt x="57281" y="13574"/>
                    </a:cubicBezTo>
                    <a:cubicBezTo>
                      <a:pt x="57269" y="13562"/>
                      <a:pt x="57269" y="13526"/>
                      <a:pt x="57257" y="13514"/>
                    </a:cubicBezTo>
                    <a:cubicBezTo>
                      <a:pt x="54793" y="8823"/>
                      <a:pt x="50388" y="5906"/>
                      <a:pt x="47982" y="4573"/>
                    </a:cubicBezTo>
                    <a:cubicBezTo>
                      <a:pt x="47089" y="4037"/>
                      <a:pt x="44053" y="2370"/>
                      <a:pt x="40386" y="2370"/>
                    </a:cubicBezTo>
                    <a:cubicBezTo>
                      <a:pt x="39243" y="2370"/>
                      <a:pt x="38148" y="2525"/>
                      <a:pt x="37088" y="2858"/>
                    </a:cubicBezTo>
                    <a:cubicBezTo>
                      <a:pt x="37076" y="2096"/>
                      <a:pt x="36779" y="1275"/>
                      <a:pt x="35969" y="596"/>
                    </a:cubicBezTo>
                    <a:cubicBezTo>
                      <a:pt x="35505" y="203"/>
                      <a:pt x="34945" y="1"/>
                      <a:pt x="34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4"/>
              <p:cNvSpPr/>
              <p:nvPr/>
            </p:nvSpPr>
            <p:spPr>
              <a:xfrm>
                <a:off x="7001202" y="1258727"/>
                <a:ext cx="499196" cy="146218"/>
              </a:xfrm>
              <a:custGeom>
                <a:rect b="b" l="l" r="r" t="t"/>
                <a:pathLst>
                  <a:path extrusionOk="0" h="3840" w="13110">
                    <a:moveTo>
                      <a:pt x="1655" y="1"/>
                    </a:moveTo>
                    <a:cubicBezTo>
                      <a:pt x="1355" y="1"/>
                      <a:pt x="626" y="96"/>
                      <a:pt x="346" y="984"/>
                    </a:cubicBezTo>
                    <a:cubicBezTo>
                      <a:pt x="1" y="2115"/>
                      <a:pt x="2322" y="3080"/>
                      <a:pt x="2322" y="3080"/>
                    </a:cubicBezTo>
                    <a:cubicBezTo>
                      <a:pt x="3872" y="3638"/>
                      <a:pt x="5392" y="3840"/>
                      <a:pt x="6780" y="3840"/>
                    </a:cubicBezTo>
                    <a:cubicBezTo>
                      <a:pt x="10393" y="3840"/>
                      <a:pt x="13109" y="2473"/>
                      <a:pt x="13109" y="2473"/>
                    </a:cubicBezTo>
                    <a:lnTo>
                      <a:pt x="13109" y="2473"/>
                    </a:lnTo>
                    <a:cubicBezTo>
                      <a:pt x="12172" y="2691"/>
                      <a:pt x="11298" y="2782"/>
                      <a:pt x="10489" y="2782"/>
                    </a:cubicBezTo>
                    <a:cubicBezTo>
                      <a:pt x="7331" y="2782"/>
                      <a:pt x="5170" y="1398"/>
                      <a:pt x="4156" y="830"/>
                    </a:cubicBezTo>
                    <a:cubicBezTo>
                      <a:pt x="2870" y="115"/>
                      <a:pt x="1787" y="8"/>
                      <a:pt x="1787" y="8"/>
                    </a:cubicBezTo>
                    <a:cubicBezTo>
                      <a:pt x="1787" y="8"/>
                      <a:pt x="1737"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4"/>
              <p:cNvSpPr/>
              <p:nvPr/>
            </p:nvSpPr>
            <p:spPr>
              <a:xfrm>
                <a:off x="7729801" y="777740"/>
                <a:ext cx="329561" cy="225152"/>
              </a:xfrm>
              <a:custGeom>
                <a:rect b="b" l="l" r="r" t="t"/>
                <a:pathLst>
                  <a:path extrusionOk="0" h="5913" w="8655">
                    <a:moveTo>
                      <a:pt x="2582" y="1"/>
                    </a:moveTo>
                    <a:cubicBezTo>
                      <a:pt x="1405" y="1"/>
                      <a:pt x="1" y="447"/>
                      <a:pt x="404" y="1686"/>
                    </a:cubicBezTo>
                    <a:cubicBezTo>
                      <a:pt x="511" y="2032"/>
                      <a:pt x="809" y="2282"/>
                      <a:pt x="1142" y="2436"/>
                    </a:cubicBezTo>
                    <a:cubicBezTo>
                      <a:pt x="1583" y="2627"/>
                      <a:pt x="2154" y="2734"/>
                      <a:pt x="2642" y="2782"/>
                    </a:cubicBezTo>
                    <a:cubicBezTo>
                      <a:pt x="3833" y="2877"/>
                      <a:pt x="6881" y="2936"/>
                      <a:pt x="8655" y="5913"/>
                    </a:cubicBezTo>
                    <a:cubicBezTo>
                      <a:pt x="8536" y="5711"/>
                      <a:pt x="8488" y="5401"/>
                      <a:pt x="8417" y="5163"/>
                    </a:cubicBezTo>
                    <a:cubicBezTo>
                      <a:pt x="8179" y="4532"/>
                      <a:pt x="7869" y="3937"/>
                      <a:pt x="7476" y="3389"/>
                    </a:cubicBezTo>
                    <a:cubicBezTo>
                      <a:pt x="6619" y="2103"/>
                      <a:pt x="5333" y="662"/>
                      <a:pt x="3833" y="186"/>
                    </a:cubicBezTo>
                    <a:cubicBezTo>
                      <a:pt x="3666" y="127"/>
                      <a:pt x="3440" y="79"/>
                      <a:pt x="3190" y="43"/>
                    </a:cubicBezTo>
                    <a:cubicBezTo>
                      <a:pt x="3003" y="16"/>
                      <a:pt x="2796" y="1"/>
                      <a:pt x="2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4"/>
              <p:cNvSpPr/>
              <p:nvPr/>
            </p:nvSpPr>
            <p:spPr>
              <a:xfrm>
                <a:off x="7198401" y="602891"/>
                <a:ext cx="543176" cy="762464"/>
              </a:xfrm>
              <a:custGeom>
                <a:rect b="b" l="l" r="r" t="t"/>
                <a:pathLst>
                  <a:path extrusionOk="0" h="20024" w="14265">
                    <a:moveTo>
                      <a:pt x="1" y="14553"/>
                    </a:moveTo>
                    <a:cubicBezTo>
                      <a:pt x="1" y="14553"/>
                      <a:pt x="1" y="14553"/>
                      <a:pt x="1" y="14553"/>
                    </a:cubicBezTo>
                    <a:lnTo>
                      <a:pt x="1" y="14553"/>
                    </a:lnTo>
                    <a:cubicBezTo>
                      <a:pt x="1" y="14553"/>
                      <a:pt x="1" y="14553"/>
                      <a:pt x="1" y="14553"/>
                    </a:cubicBezTo>
                    <a:close/>
                    <a:moveTo>
                      <a:pt x="8080" y="0"/>
                    </a:moveTo>
                    <a:cubicBezTo>
                      <a:pt x="6954" y="0"/>
                      <a:pt x="5490" y="1409"/>
                      <a:pt x="5490" y="1409"/>
                    </a:cubicBezTo>
                    <a:cubicBezTo>
                      <a:pt x="1787" y="5314"/>
                      <a:pt x="549" y="10779"/>
                      <a:pt x="168" y="13243"/>
                    </a:cubicBezTo>
                    <a:cubicBezTo>
                      <a:pt x="132" y="13351"/>
                      <a:pt x="84" y="13458"/>
                      <a:pt x="72" y="13541"/>
                    </a:cubicBezTo>
                    <a:cubicBezTo>
                      <a:pt x="37" y="13815"/>
                      <a:pt x="13" y="14065"/>
                      <a:pt x="13" y="14339"/>
                    </a:cubicBezTo>
                    <a:cubicBezTo>
                      <a:pt x="1" y="14476"/>
                      <a:pt x="1" y="14548"/>
                      <a:pt x="1" y="14553"/>
                    </a:cubicBezTo>
                    <a:lnTo>
                      <a:pt x="1" y="14553"/>
                    </a:lnTo>
                    <a:cubicBezTo>
                      <a:pt x="1" y="14529"/>
                      <a:pt x="13" y="14482"/>
                      <a:pt x="13" y="14458"/>
                    </a:cubicBezTo>
                    <a:cubicBezTo>
                      <a:pt x="13" y="14577"/>
                      <a:pt x="25" y="14696"/>
                      <a:pt x="49" y="14791"/>
                    </a:cubicBezTo>
                    <a:cubicBezTo>
                      <a:pt x="275" y="16149"/>
                      <a:pt x="1370" y="16899"/>
                      <a:pt x="2656" y="17149"/>
                    </a:cubicBezTo>
                    <a:cubicBezTo>
                      <a:pt x="3179" y="17248"/>
                      <a:pt x="3714" y="17290"/>
                      <a:pt x="4248" y="17290"/>
                    </a:cubicBezTo>
                    <a:cubicBezTo>
                      <a:pt x="4479" y="17290"/>
                      <a:pt x="4711" y="17282"/>
                      <a:pt x="4942" y="17268"/>
                    </a:cubicBezTo>
                    <a:cubicBezTo>
                      <a:pt x="5945" y="17206"/>
                      <a:pt x="6851" y="16960"/>
                      <a:pt x="7834" y="16960"/>
                    </a:cubicBezTo>
                    <a:cubicBezTo>
                      <a:pt x="7995" y="16960"/>
                      <a:pt x="8158" y="16967"/>
                      <a:pt x="8323" y="16982"/>
                    </a:cubicBezTo>
                    <a:cubicBezTo>
                      <a:pt x="8371" y="16982"/>
                      <a:pt x="8395" y="16982"/>
                      <a:pt x="8442" y="16994"/>
                    </a:cubicBezTo>
                    <a:cubicBezTo>
                      <a:pt x="10419" y="17327"/>
                      <a:pt x="11348" y="18625"/>
                      <a:pt x="11776" y="19161"/>
                    </a:cubicBezTo>
                    <a:cubicBezTo>
                      <a:pt x="12276" y="19768"/>
                      <a:pt x="12836" y="19970"/>
                      <a:pt x="12836" y="19970"/>
                    </a:cubicBezTo>
                    <a:cubicBezTo>
                      <a:pt x="12836" y="19970"/>
                      <a:pt x="12944" y="20023"/>
                      <a:pt x="13103" y="20023"/>
                    </a:cubicBezTo>
                    <a:cubicBezTo>
                      <a:pt x="13298" y="20023"/>
                      <a:pt x="13569" y="19944"/>
                      <a:pt x="13812" y="19589"/>
                    </a:cubicBezTo>
                    <a:cubicBezTo>
                      <a:pt x="14265" y="18946"/>
                      <a:pt x="13276" y="18054"/>
                      <a:pt x="13276" y="18054"/>
                    </a:cubicBezTo>
                    <a:cubicBezTo>
                      <a:pt x="12776" y="17649"/>
                      <a:pt x="12252" y="17375"/>
                      <a:pt x="11717" y="17161"/>
                    </a:cubicBezTo>
                    <a:cubicBezTo>
                      <a:pt x="11015" y="16862"/>
                      <a:pt x="9614" y="16385"/>
                      <a:pt x="9573" y="16385"/>
                    </a:cubicBezTo>
                    <a:cubicBezTo>
                      <a:pt x="9571" y="16385"/>
                      <a:pt x="9572" y="16385"/>
                      <a:pt x="9574" y="16387"/>
                    </a:cubicBezTo>
                    <a:cubicBezTo>
                      <a:pt x="9097" y="16160"/>
                      <a:pt x="8645" y="15958"/>
                      <a:pt x="8228" y="15625"/>
                    </a:cubicBezTo>
                    <a:cubicBezTo>
                      <a:pt x="7252" y="14851"/>
                      <a:pt x="6621" y="13112"/>
                      <a:pt x="6609" y="12529"/>
                    </a:cubicBezTo>
                    <a:cubicBezTo>
                      <a:pt x="6597" y="11958"/>
                      <a:pt x="6728" y="10922"/>
                      <a:pt x="7585" y="10303"/>
                    </a:cubicBezTo>
                    <a:cubicBezTo>
                      <a:pt x="8387" y="9727"/>
                      <a:pt x="7753" y="8558"/>
                      <a:pt x="6925" y="8558"/>
                    </a:cubicBezTo>
                    <a:cubicBezTo>
                      <a:pt x="6623" y="8558"/>
                      <a:pt x="6295" y="8714"/>
                      <a:pt x="6002" y="9112"/>
                    </a:cubicBezTo>
                    <a:cubicBezTo>
                      <a:pt x="5490" y="9791"/>
                      <a:pt x="5311" y="10612"/>
                      <a:pt x="5240" y="11446"/>
                    </a:cubicBezTo>
                    <a:cubicBezTo>
                      <a:pt x="5180" y="12219"/>
                      <a:pt x="5299" y="13077"/>
                      <a:pt x="5109" y="13827"/>
                    </a:cubicBezTo>
                    <a:cubicBezTo>
                      <a:pt x="4823" y="14910"/>
                      <a:pt x="3954" y="15720"/>
                      <a:pt x="2858" y="15910"/>
                    </a:cubicBezTo>
                    <a:cubicBezTo>
                      <a:pt x="2751" y="15922"/>
                      <a:pt x="2632" y="15934"/>
                      <a:pt x="2513" y="15958"/>
                    </a:cubicBezTo>
                    <a:cubicBezTo>
                      <a:pt x="2442" y="15964"/>
                      <a:pt x="2373" y="15967"/>
                      <a:pt x="2306" y="15967"/>
                    </a:cubicBezTo>
                    <a:cubicBezTo>
                      <a:pt x="706" y="15967"/>
                      <a:pt x="319" y="14375"/>
                      <a:pt x="239" y="13529"/>
                    </a:cubicBezTo>
                    <a:cubicBezTo>
                      <a:pt x="1620" y="8540"/>
                      <a:pt x="5764" y="5528"/>
                      <a:pt x="7085" y="4528"/>
                    </a:cubicBezTo>
                    <a:cubicBezTo>
                      <a:pt x="8490" y="3468"/>
                      <a:pt x="9133" y="2290"/>
                      <a:pt x="9133" y="2290"/>
                    </a:cubicBezTo>
                    <a:cubicBezTo>
                      <a:pt x="9133" y="2290"/>
                      <a:pt x="9847" y="1159"/>
                      <a:pt x="8764" y="242"/>
                    </a:cubicBezTo>
                    <a:cubicBezTo>
                      <a:pt x="8566" y="70"/>
                      <a:pt x="8332" y="0"/>
                      <a:pt x="8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4"/>
              <p:cNvSpPr/>
              <p:nvPr/>
            </p:nvSpPr>
            <p:spPr>
              <a:xfrm>
                <a:off x="6260419" y="934122"/>
                <a:ext cx="906778" cy="417025"/>
              </a:xfrm>
              <a:custGeom>
                <a:rect b="b" l="l" r="r" t="t"/>
                <a:pathLst>
                  <a:path extrusionOk="0" h="10952" w="23814">
                    <a:moveTo>
                      <a:pt x="10594" y="1"/>
                    </a:moveTo>
                    <a:cubicBezTo>
                      <a:pt x="6356" y="1"/>
                      <a:pt x="1812" y="1363"/>
                      <a:pt x="525" y="5473"/>
                    </a:cubicBezTo>
                    <a:cubicBezTo>
                      <a:pt x="1" y="7104"/>
                      <a:pt x="763" y="8521"/>
                      <a:pt x="2168" y="9414"/>
                    </a:cubicBezTo>
                    <a:cubicBezTo>
                      <a:pt x="3883" y="10512"/>
                      <a:pt x="5814" y="10952"/>
                      <a:pt x="7787" y="10952"/>
                    </a:cubicBezTo>
                    <a:cubicBezTo>
                      <a:pt x="10648" y="10952"/>
                      <a:pt x="13596" y="10027"/>
                      <a:pt x="16098" y="8843"/>
                    </a:cubicBezTo>
                    <a:cubicBezTo>
                      <a:pt x="16539" y="8640"/>
                      <a:pt x="16991" y="8414"/>
                      <a:pt x="17420" y="8176"/>
                    </a:cubicBezTo>
                    <a:cubicBezTo>
                      <a:pt x="17741" y="7997"/>
                      <a:pt x="18075" y="7807"/>
                      <a:pt x="18384" y="7616"/>
                    </a:cubicBezTo>
                    <a:cubicBezTo>
                      <a:pt x="20242" y="6485"/>
                      <a:pt x="21932" y="5009"/>
                      <a:pt x="23123" y="3187"/>
                    </a:cubicBezTo>
                    <a:cubicBezTo>
                      <a:pt x="23385" y="2770"/>
                      <a:pt x="23635" y="2342"/>
                      <a:pt x="23730" y="1865"/>
                    </a:cubicBezTo>
                    <a:cubicBezTo>
                      <a:pt x="23813" y="1389"/>
                      <a:pt x="23718" y="842"/>
                      <a:pt x="23373" y="496"/>
                    </a:cubicBezTo>
                    <a:cubicBezTo>
                      <a:pt x="23117" y="241"/>
                      <a:pt x="22762" y="126"/>
                      <a:pt x="22395" y="126"/>
                    </a:cubicBezTo>
                    <a:cubicBezTo>
                      <a:pt x="22079" y="126"/>
                      <a:pt x="21755" y="211"/>
                      <a:pt x="21480" y="365"/>
                    </a:cubicBezTo>
                    <a:cubicBezTo>
                      <a:pt x="21432" y="377"/>
                      <a:pt x="21396" y="401"/>
                      <a:pt x="21349" y="425"/>
                    </a:cubicBezTo>
                    <a:cubicBezTo>
                      <a:pt x="20825" y="758"/>
                      <a:pt x="20444" y="1294"/>
                      <a:pt x="20063" y="1794"/>
                    </a:cubicBezTo>
                    <a:cubicBezTo>
                      <a:pt x="18801" y="3592"/>
                      <a:pt x="17622" y="5461"/>
                      <a:pt x="16122" y="7057"/>
                    </a:cubicBezTo>
                    <a:cubicBezTo>
                      <a:pt x="14324" y="8985"/>
                      <a:pt x="12086" y="10426"/>
                      <a:pt x="9407" y="10438"/>
                    </a:cubicBezTo>
                    <a:cubicBezTo>
                      <a:pt x="8502" y="10438"/>
                      <a:pt x="7585" y="10319"/>
                      <a:pt x="6728" y="10009"/>
                    </a:cubicBezTo>
                    <a:cubicBezTo>
                      <a:pt x="5156" y="9426"/>
                      <a:pt x="4013" y="8164"/>
                      <a:pt x="3859" y="6449"/>
                    </a:cubicBezTo>
                    <a:cubicBezTo>
                      <a:pt x="3620" y="3651"/>
                      <a:pt x="5156" y="1389"/>
                      <a:pt x="7895" y="627"/>
                    </a:cubicBezTo>
                    <a:cubicBezTo>
                      <a:pt x="8636" y="423"/>
                      <a:pt x="9430" y="292"/>
                      <a:pt x="10212" y="292"/>
                    </a:cubicBezTo>
                    <a:cubicBezTo>
                      <a:pt x="11529" y="292"/>
                      <a:pt x="12812" y="664"/>
                      <a:pt x="13753" y="1687"/>
                    </a:cubicBezTo>
                    <a:cubicBezTo>
                      <a:pt x="14086" y="2032"/>
                      <a:pt x="14265" y="2473"/>
                      <a:pt x="14515" y="2866"/>
                    </a:cubicBezTo>
                    <a:cubicBezTo>
                      <a:pt x="14646" y="3056"/>
                      <a:pt x="14788" y="3247"/>
                      <a:pt x="14979" y="3401"/>
                    </a:cubicBezTo>
                    <a:cubicBezTo>
                      <a:pt x="15315" y="3675"/>
                      <a:pt x="15844" y="3891"/>
                      <a:pt x="16326" y="3891"/>
                    </a:cubicBezTo>
                    <a:cubicBezTo>
                      <a:pt x="16765" y="3891"/>
                      <a:pt x="17167" y="3712"/>
                      <a:pt x="17348" y="3235"/>
                    </a:cubicBezTo>
                    <a:cubicBezTo>
                      <a:pt x="18003" y="1496"/>
                      <a:pt x="15265" y="556"/>
                      <a:pt x="15265" y="556"/>
                    </a:cubicBezTo>
                    <a:cubicBezTo>
                      <a:pt x="13903" y="215"/>
                      <a:pt x="12272" y="1"/>
                      <a:pt x="10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4"/>
              <p:cNvSpPr/>
              <p:nvPr/>
            </p:nvSpPr>
            <p:spPr>
              <a:xfrm>
                <a:off x="7513487" y="693857"/>
                <a:ext cx="865502" cy="536055"/>
              </a:xfrm>
              <a:custGeom>
                <a:rect b="b" l="l" r="r" t="t"/>
                <a:pathLst>
                  <a:path extrusionOk="0" h="14078" w="22730">
                    <a:moveTo>
                      <a:pt x="5864" y="0"/>
                    </a:moveTo>
                    <a:cubicBezTo>
                      <a:pt x="4828" y="0"/>
                      <a:pt x="3746" y="154"/>
                      <a:pt x="2668" y="544"/>
                    </a:cubicBezTo>
                    <a:cubicBezTo>
                      <a:pt x="1025" y="1139"/>
                      <a:pt x="1" y="2425"/>
                      <a:pt x="215" y="4187"/>
                    </a:cubicBezTo>
                    <a:cubicBezTo>
                      <a:pt x="358" y="5401"/>
                      <a:pt x="929" y="6592"/>
                      <a:pt x="1608" y="7580"/>
                    </a:cubicBezTo>
                    <a:cubicBezTo>
                      <a:pt x="2370" y="8699"/>
                      <a:pt x="3787" y="9521"/>
                      <a:pt x="4942" y="10140"/>
                    </a:cubicBezTo>
                    <a:cubicBezTo>
                      <a:pt x="6799" y="11128"/>
                      <a:pt x="8847" y="11724"/>
                      <a:pt x="10931" y="11962"/>
                    </a:cubicBezTo>
                    <a:cubicBezTo>
                      <a:pt x="11302" y="12001"/>
                      <a:pt x="11894" y="12053"/>
                      <a:pt x="12548" y="12053"/>
                    </a:cubicBezTo>
                    <a:cubicBezTo>
                      <a:pt x="14242" y="12053"/>
                      <a:pt x="16350" y="11706"/>
                      <a:pt x="16110" y="9902"/>
                    </a:cubicBezTo>
                    <a:cubicBezTo>
                      <a:pt x="16014" y="9245"/>
                      <a:pt x="15447" y="9004"/>
                      <a:pt x="14851" y="9004"/>
                    </a:cubicBezTo>
                    <a:cubicBezTo>
                      <a:pt x="14485" y="9004"/>
                      <a:pt x="14109" y="9095"/>
                      <a:pt x="13824" y="9235"/>
                    </a:cubicBezTo>
                    <a:cubicBezTo>
                      <a:pt x="13610" y="9342"/>
                      <a:pt x="13431" y="9485"/>
                      <a:pt x="13264" y="9652"/>
                    </a:cubicBezTo>
                    <a:cubicBezTo>
                      <a:pt x="12931" y="9973"/>
                      <a:pt x="12657" y="10366"/>
                      <a:pt x="12264" y="10628"/>
                    </a:cubicBezTo>
                    <a:cubicBezTo>
                      <a:pt x="11499" y="11150"/>
                      <a:pt x="10654" y="11362"/>
                      <a:pt x="9795" y="11362"/>
                    </a:cubicBezTo>
                    <a:cubicBezTo>
                      <a:pt x="8596" y="11362"/>
                      <a:pt x="7373" y="10947"/>
                      <a:pt x="6311" y="10378"/>
                    </a:cubicBezTo>
                    <a:cubicBezTo>
                      <a:pt x="4918" y="9640"/>
                      <a:pt x="3858" y="8378"/>
                      <a:pt x="3501" y="6806"/>
                    </a:cubicBezTo>
                    <a:cubicBezTo>
                      <a:pt x="3192" y="5401"/>
                      <a:pt x="3382" y="3389"/>
                      <a:pt x="4501" y="2353"/>
                    </a:cubicBezTo>
                    <a:cubicBezTo>
                      <a:pt x="4894" y="1984"/>
                      <a:pt x="5359" y="1675"/>
                      <a:pt x="5871" y="1425"/>
                    </a:cubicBezTo>
                    <a:cubicBezTo>
                      <a:pt x="6654" y="1041"/>
                      <a:pt x="7491" y="872"/>
                      <a:pt x="8333" y="872"/>
                    </a:cubicBezTo>
                    <a:cubicBezTo>
                      <a:pt x="9321" y="872"/>
                      <a:pt x="10315" y="1104"/>
                      <a:pt x="11240" y="1496"/>
                    </a:cubicBezTo>
                    <a:cubicBezTo>
                      <a:pt x="12121" y="1865"/>
                      <a:pt x="12848" y="2461"/>
                      <a:pt x="13550" y="3092"/>
                    </a:cubicBezTo>
                    <a:cubicBezTo>
                      <a:pt x="16467" y="5913"/>
                      <a:pt x="17551" y="9521"/>
                      <a:pt x="17979" y="10842"/>
                    </a:cubicBezTo>
                    <a:cubicBezTo>
                      <a:pt x="18527" y="12509"/>
                      <a:pt x="19420" y="13509"/>
                      <a:pt x="19420" y="13509"/>
                    </a:cubicBezTo>
                    <a:cubicBezTo>
                      <a:pt x="19420" y="13509"/>
                      <a:pt x="19877" y="14077"/>
                      <a:pt x="20617" y="14077"/>
                    </a:cubicBezTo>
                    <a:cubicBezTo>
                      <a:pt x="20876" y="14077"/>
                      <a:pt x="21170" y="14008"/>
                      <a:pt x="21492" y="13819"/>
                    </a:cubicBezTo>
                    <a:cubicBezTo>
                      <a:pt x="22730" y="13105"/>
                      <a:pt x="21432" y="10354"/>
                      <a:pt x="21432" y="10354"/>
                    </a:cubicBezTo>
                    <a:cubicBezTo>
                      <a:pt x="19170" y="6032"/>
                      <a:pt x="15098" y="3318"/>
                      <a:pt x="12729" y="2008"/>
                    </a:cubicBezTo>
                    <a:cubicBezTo>
                      <a:pt x="12136" y="1643"/>
                      <a:pt x="9252" y="0"/>
                      <a:pt x="5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4"/>
              <p:cNvSpPr/>
              <p:nvPr/>
            </p:nvSpPr>
            <p:spPr>
              <a:xfrm>
                <a:off x="6760938" y="632210"/>
                <a:ext cx="455673" cy="313873"/>
              </a:xfrm>
              <a:custGeom>
                <a:rect b="b" l="l" r="r" t="t"/>
                <a:pathLst>
                  <a:path extrusionOk="0" h="8243" w="11967">
                    <a:moveTo>
                      <a:pt x="7163" y="1"/>
                    </a:moveTo>
                    <a:cubicBezTo>
                      <a:pt x="7059" y="1"/>
                      <a:pt x="6953" y="3"/>
                      <a:pt x="6846" y="8"/>
                    </a:cubicBezTo>
                    <a:cubicBezTo>
                      <a:pt x="5251" y="55"/>
                      <a:pt x="3691" y="531"/>
                      <a:pt x="2298" y="1317"/>
                    </a:cubicBezTo>
                    <a:cubicBezTo>
                      <a:pt x="1667" y="1674"/>
                      <a:pt x="1001" y="2103"/>
                      <a:pt x="560" y="2698"/>
                    </a:cubicBezTo>
                    <a:cubicBezTo>
                      <a:pt x="250" y="3127"/>
                      <a:pt x="0" y="4068"/>
                      <a:pt x="524" y="4461"/>
                    </a:cubicBezTo>
                    <a:cubicBezTo>
                      <a:pt x="636" y="4544"/>
                      <a:pt x="758" y="4579"/>
                      <a:pt x="883" y="4579"/>
                    </a:cubicBezTo>
                    <a:cubicBezTo>
                      <a:pt x="1295" y="4579"/>
                      <a:pt x="1740" y="4199"/>
                      <a:pt x="1941" y="3889"/>
                    </a:cubicBezTo>
                    <a:cubicBezTo>
                      <a:pt x="2024" y="3746"/>
                      <a:pt x="2096" y="3579"/>
                      <a:pt x="2144" y="3401"/>
                    </a:cubicBezTo>
                    <a:cubicBezTo>
                      <a:pt x="2239" y="3067"/>
                      <a:pt x="2274" y="2698"/>
                      <a:pt x="2429" y="2389"/>
                    </a:cubicBezTo>
                    <a:cubicBezTo>
                      <a:pt x="3108" y="901"/>
                      <a:pt x="4620" y="389"/>
                      <a:pt x="5954" y="365"/>
                    </a:cubicBezTo>
                    <a:cubicBezTo>
                      <a:pt x="5981" y="364"/>
                      <a:pt x="6008" y="364"/>
                      <a:pt x="6035" y="364"/>
                    </a:cubicBezTo>
                    <a:cubicBezTo>
                      <a:pt x="8086" y="364"/>
                      <a:pt x="9478" y="2130"/>
                      <a:pt x="9466" y="4139"/>
                    </a:cubicBezTo>
                    <a:cubicBezTo>
                      <a:pt x="9454" y="5901"/>
                      <a:pt x="8156" y="7342"/>
                      <a:pt x="6501" y="7818"/>
                    </a:cubicBezTo>
                    <a:cubicBezTo>
                      <a:pt x="6358" y="7866"/>
                      <a:pt x="6215" y="7889"/>
                      <a:pt x="6073" y="7925"/>
                    </a:cubicBezTo>
                    <a:cubicBezTo>
                      <a:pt x="5968" y="7937"/>
                      <a:pt x="5868" y="7942"/>
                      <a:pt x="5773" y="7942"/>
                    </a:cubicBezTo>
                    <a:cubicBezTo>
                      <a:pt x="4521" y="7942"/>
                      <a:pt x="4049" y="6997"/>
                      <a:pt x="4049" y="6997"/>
                    </a:cubicBezTo>
                    <a:cubicBezTo>
                      <a:pt x="4049" y="6997"/>
                      <a:pt x="2644" y="4937"/>
                      <a:pt x="4489" y="3782"/>
                    </a:cubicBezTo>
                    <a:cubicBezTo>
                      <a:pt x="4898" y="3535"/>
                      <a:pt x="5383" y="3351"/>
                      <a:pt x="5883" y="3351"/>
                    </a:cubicBezTo>
                    <a:cubicBezTo>
                      <a:pt x="6227" y="3351"/>
                      <a:pt x="6579" y="3438"/>
                      <a:pt x="6918" y="3651"/>
                    </a:cubicBezTo>
                    <a:cubicBezTo>
                      <a:pt x="7097" y="3770"/>
                      <a:pt x="7227" y="3937"/>
                      <a:pt x="7394" y="4068"/>
                    </a:cubicBezTo>
                    <a:cubicBezTo>
                      <a:pt x="7466" y="4139"/>
                      <a:pt x="7561" y="4199"/>
                      <a:pt x="7668" y="4246"/>
                    </a:cubicBezTo>
                    <a:cubicBezTo>
                      <a:pt x="7787" y="4303"/>
                      <a:pt x="7939" y="4339"/>
                      <a:pt x="8085" y="4339"/>
                    </a:cubicBezTo>
                    <a:cubicBezTo>
                      <a:pt x="8333" y="4339"/>
                      <a:pt x="8561" y="4234"/>
                      <a:pt x="8561" y="3949"/>
                    </a:cubicBezTo>
                    <a:cubicBezTo>
                      <a:pt x="8537" y="3163"/>
                      <a:pt x="7335" y="3044"/>
                      <a:pt x="7335" y="3044"/>
                    </a:cubicBezTo>
                    <a:cubicBezTo>
                      <a:pt x="7204" y="3029"/>
                      <a:pt x="7069" y="3022"/>
                      <a:pt x="6933" y="3022"/>
                    </a:cubicBezTo>
                    <a:cubicBezTo>
                      <a:pt x="6202" y="3022"/>
                      <a:pt x="5415" y="3223"/>
                      <a:pt x="4763" y="3484"/>
                    </a:cubicBezTo>
                    <a:cubicBezTo>
                      <a:pt x="4275" y="3687"/>
                      <a:pt x="3810" y="3949"/>
                      <a:pt x="3406" y="4282"/>
                    </a:cubicBezTo>
                    <a:cubicBezTo>
                      <a:pt x="2989" y="4603"/>
                      <a:pt x="2727" y="4961"/>
                      <a:pt x="2548" y="5484"/>
                    </a:cubicBezTo>
                    <a:cubicBezTo>
                      <a:pt x="2394" y="5913"/>
                      <a:pt x="2322" y="6389"/>
                      <a:pt x="2441" y="6818"/>
                    </a:cubicBezTo>
                    <a:cubicBezTo>
                      <a:pt x="2584" y="7413"/>
                      <a:pt x="3084" y="7794"/>
                      <a:pt x="3632" y="7985"/>
                    </a:cubicBezTo>
                    <a:cubicBezTo>
                      <a:pt x="4170" y="8171"/>
                      <a:pt x="4705" y="8243"/>
                      <a:pt x="5205" y="8243"/>
                    </a:cubicBezTo>
                    <a:cubicBezTo>
                      <a:pt x="5857" y="8243"/>
                      <a:pt x="6448" y="8121"/>
                      <a:pt x="6906" y="7973"/>
                    </a:cubicBezTo>
                    <a:cubicBezTo>
                      <a:pt x="8180" y="7651"/>
                      <a:pt x="9764" y="6973"/>
                      <a:pt x="10954" y="5449"/>
                    </a:cubicBezTo>
                    <a:cubicBezTo>
                      <a:pt x="11740" y="4437"/>
                      <a:pt x="11966" y="3222"/>
                      <a:pt x="11264" y="2103"/>
                    </a:cubicBezTo>
                    <a:cubicBezTo>
                      <a:pt x="10764" y="1246"/>
                      <a:pt x="10061" y="686"/>
                      <a:pt x="9263" y="377"/>
                    </a:cubicBezTo>
                    <a:cubicBezTo>
                      <a:pt x="8616" y="115"/>
                      <a:pt x="7913" y="1"/>
                      <a:pt x="7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1" name="Shape 431"/>
        <p:cNvGrpSpPr/>
        <p:nvPr/>
      </p:nvGrpSpPr>
      <p:grpSpPr>
        <a:xfrm>
          <a:off x="0" y="0"/>
          <a:ext cx="0" cy="0"/>
          <a:chOff x="0" y="0"/>
          <a:chExt cx="0" cy="0"/>
        </a:xfrm>
      </p:grpSpPr>
      <p:sp>
        <p:nvSpPr>
          <p:cNvPr id="432" name="Google Shape;432;p45"/>
          <p:cNvSpPr txBox="1"/>
          <p:nvPr>
            <p:ph type="title"/>
          </p:nvPr>
        </p:nvSpPr>
        <p:spPr>
          <a:xfrm>
            <a:off x="1906176" y="2025325"/>
            <a:ext cx="3240600" cy="712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NOW</a:t>
            </a:r>
            <a:endParaRPr/>
          </a:p>
        </p:txBody>
      </p:sp>
      <p:sp>
        <p:nvSpPr>
          <p:cNvPr id="433" name="Google Shape;433;p45"/>
          <p:cNvSpPr txBox="1"/>
          <p:nvPr>
            <p:ph idx="1" type="subTitle"/>
          </p:nvPr>
        </p:nvSpPr>
        <p:spPr>
          <a:xfrm>
            <a:off x="1906176" y="2589575"/>
            <a:ext cx="3240600" cy="98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r>
              <a:rPr lang="en"/>
              <a:t> has a beautiful name and is the second planet from the Sun. It’s terribly hot—even hotter than Mercury—and its atmosphere is extremely poisonous</a:t>
            </a:r>
            <a:endParaRPr/>
          </a:p>
        </p:txBody>
      </p:sp>
      <p:grpSp>
        <p:nvGrpSpPr>
          <p:cNvPr id="434" name="Google Shape;434;p45"/>
          <p:cNvGrpSpPr/>
          <p:nvPr/>
        </p:nvGrpSpPr>
        <p:grpSpPr>
          <a:xfrm>
            <a:off x="4288295" y="610385"/>
            <a:ext cx="2949529" cy="1064811"/>
            <a:chOff x="3097218" y="610385"/>
            <a:chExt cx="2949529" cy="1064811"/>
          </a:xfrm>
        </p:grpSpPr>
        <p:sp>
          <p:nvSpPr>
            <p:cNvPr id="435" name="Google Shape;435;p45"/>
            <p:cNvSpPr/>
            <p:nvPr/>
          </p:nvSpPr>
          <p:spPr>
            <a:xfrm>
              <a:off x="3097218" y="610385"/>
              <a:ext cx="2949529" cy="1064811"/>
            </a:xfrm>
            <a:custGeom>
              <a:rect b="b" l="l" r="r" t="t"/>
              <a:pathLst>
                <a:path extrusionOk="0" h="26409" w="73153">
                  <a:moveTo>
                    <a:pt x="39208" y="0"/>
                  </a:moveTo>
                  <a:cubicBezTo>
                    <a:pt x="38303" y="0"/>
                    <a:pt x="37481" y="512"/>
                    <a:pt x="36958" y="1393"/>
                  </a:cubicBezTo>
                  <a:cubicBezTo>
                    <a:pt x="36457" y="2250"/>
                    <a:pt x="36231" y="3274"/>
                    <a:pt x="36291" y="4513"/>
                  </a:cubicBezTo>
                  <a:cubicBezTo>
                    <a:pt x="36303" y="4858"/>
                    <a:pt x="36350" y="5179"/>
                    <a:pt x="36398" y="5501"/>
                  </a:cubicBezTo>
                  <a:cubicBezTo>
                    <a:pt x="36457" y="5894"/>
                    <a:pt x="36493" y="6275"/>
                    <a:pt x="36469" y="6525"/>
                  </a:cubicBezTo>
                  <a:cubicBezTo>
                    <a:pt x="36410" y="7001"/>
                    <a:pt x="36053" y="7382"/>
                    <a:pt x="35541" y="7525"/>
                  </a:cubicBezTo>
                  <a:cubicBezTo>
                    <a:pt x="35481" y="7537"/>
                    <a:pt x="35410" y="7549"/>
                    <a:pt x="35350" y="7561"/>
                  </a:cubicBezTo>
                  <a:cubicBezTo>
                    <a:pt x="35291" y="7584"/>
                    <a:pt x="35219" y="7584"/>
                    <a:pt x="35160" y="7584"/>
                  </a:cubicBezTo>
                  <a:cubicBezTo>
                    <a:pt x="34338" y="7584"/>
                    <a:pt x="33636" y="6298"/>
                    <a:pt x="33493" y="5917"/>
                  </a:cubicBezTo>
                  <a:cubicBezTo>
                    <a:pt x="33271" y="5340"/>
                    <a:pt x="32727" y="4959"/>
                    <a:pt x="32094" y="4959"/>
                  </a:cubicBezTo>
                  <a:cubicBezTo>
                    <a:pt x="32049" y="4959"/>
                    <a:pt x="32003" y="4961"/>
                    <a:pt x="31957" y="4965"/>
                  </a:cubicBezTo>
                  <a:cubicBezTo>
                    <a:pt x="31481" y="5001"/>
                    <a:pt x="31076" y="5275"/>
                    <a:pt x="30838" y="5644"/>
                  </a:cubicBezTo>
                  <a:cubicBezTo>
                    <a:pt x="30302" y="5108"/>
                    <a:pt x="28814" y="3810"/>
                    <a:pt x="27290" y="3810"/>
                  </a:cubicBezTo>
                  <a:cubicBezTo>
                    <a:pt x="26730" y="3810"/>
                    <a:pt x="26218" y="3977"/>
                    <a:pt x="25778" y="4310"/>
                  </a:cubicBezTo>
                  <a:cubicBezTo>
                    <a:pt x="24611" y="5167"/>
                    <a:pt x="24396" y="6346"/>
                    <a:pt x="24563" y="7263"/>
                  </a:cubicBezTo>
                  <a:cubicBezTo>
                    <a:pt x="23801" y="5882"/>
                    <a:pt x="22325" y="4917"/>
                    <a:pt x="20336" y="4620"/>
                  </a:cubicBezTo>
                  <a:cubicBezTo>
                    <a:pt x="19836" y="4548"/>
                    <a:pt x="19336" y="4513"/>
                    <a:pt x="18848" y="4513"/>
                  </a:cubicBezTo>
                  <a:cubicBezTo>
                    <a:pt x="17705" y="4513"/>
                    <a:pt x="16598" y="4703"/>
                    <a:pt x="15538" y="5060"/>
                  </a:cubicBezTo>
                  <a:cubicBezTo>
                    <a:pt x="15562" y="4608"/>
                    <a:pt x="15443" y="3977"/>
                    <a:pt x="14824" y="3370"/>
                  </a:cubicBezTo>
                  <a:cubicBezTo>
                    <a:pt x="14502" y="3036"/>
                    <a:pt x="13919" y="2655"/>
                    <a:pt x="12978" y="2655"/>
                  </a:cubicBezTo>
                  <a:cubicBezTo>
                    <a:pt x="12073" y="2655"/>
                    <a:pt x="11228" y="3024"/>
                    <a:pt x="11061" y="3096"/>
                  </a:cubicBezTo>
                  <a:cubicBezTo>
                    <a:pt x="11038" y="3120"/>
                    <a:pt x="11014" y="3120"/>
                    <a:pt x="10990" y="3131"/>
                  </a:cubicBezTo>
                  <a:cubicBezTo>
                    <a:pt x="6978" y="5239"/>
                    <a:pt x="6799" y="9442"/>
                    <a:pt x="6799" y="9620"/>
                  </a:cubicBezTo>
                  <a:cubicBezTo>
                    <a:pt x="6787" y="10275"/>
                    <a:pt x="7204" y="10870"/>
                    <a:pt x="7811" y="11073"/>
                  </a:cubicBezTo>
                  <a:cubicBezTo>
                    <a:pt x="7073" y="12073"/>
                    <a:pt x="6430" y="13097"/>
                    <a:pt x="5930" y="14097"/>
                  </a:cubicBezTo>
                  <a:cubicBezTo>
                    <a:pt x="5918" y="14145"/>
                    <a:pt x="5882" y="14169"/>
                    <a:pt x="5870" y="14216"/>
                  </a:cubicBezTo>
                  <a:cubicBezTo>
                    <a:pt x="5716" y="14573"/>
                    <a:pt x="5061" y="16347"/>
                    <a:pt x="5668" y="17859"/>
                  </a:cubicBezTo>
                  <a:cubicBezTo>
                    <a:pt x="5335" y="17836"/>
                    <a:pt x="4989" y="17824"/>
                    <a:pt x="4644" y="17824"/>
                  </a:cubicBezTo>
                  <a:cubicBezTo>
                    <a:pt x="3561" y="17824"/>
                    <a:pt x="2799" y="17967"/>
                    <a:pt x="2608" y="18014"/>
                  </a:cubicBezTo>
                  <a:cubicBezTo>
                    <a:pt x="1536" y="18240"/>
                    <a:pt x="1" y="19276"/>
                    <a:pt x="108" y="21288"/>
                  </a:cubicBezTo>
                  <a:cubicBezTo>
                    <a:pt x="227" y="23372"/>
                    <a:pt x="2656" y="24205"/>
                    <a:pt x="4882" y="24289"/>
                  </a:cubicBezTo>
                  <a:lnTo>
                    <a:pt x="4942" y="24289"/>
                  </a:lnTo>
                  <a:cubicBezTo>
                    <a:pt x="8704" y="24289"/>
                    <a:pt x="12693" y="23182"/>
                    <a:pt x="16467" y="21098"/>
                  </a:cubicBezTo>
                  <a:cubicBezTo>
                    <a:pt x="16729" y="20919"/>
                    <a:pt x="17026" y="20753"/>
                    <a:pt x="17312" y="20574"/>
                  </a:cubicBezTo>
                  <a:cubicBezTo>
                    <a:pt x="17443" y="21253"/>
                    <a:pt x="18039" y="21753"/>
                    <a:pt x="18753" y="21765"/>
                  </a:cubicBezTo>
                  <a:lnTo>
                    <a:pt x="18789" y="21765"/>
                  </a:lnTo>
                  <a:cubicBezTo>
                    <a:pt x="18884" y="21765"/>
                    <a:pt x="19182" y="21765"/>
                    <a:pt x="19622" y="21705"/>
                  </a:cubicBezTo>
                  <a:lnTo>
                    <a:pt x="19622" y="21705"/>
                  </a:lnTo>
                  <a:cubicBezTo>
                    <a:pt x="18979" y="22503"/>
                    <a:pt x="18693" y="23539"/>
                    <a:pt x="19289" y="24491"/>
                  </a:cubicBezTo>
                  <a:cubicBezTo>
                    <a:pt x="19753" y="25217"/>
                    <a:pt x="20479" y="25634"/>
                    <a:pt x="21289" y="25634"/>
                  </a:cubicBezTo>
                  <a:cubicBezTo>
                    <a:pt x="21598" y="25634"/>
                    <a:pt x="21849" y="25575"/>
                    <a:pt x="22003" y="25515"/>
                  </a:cubicBezTo>
                  <a:cubicBezTo>
                    <a:pt x="22230" y="25444"/>
                    <a:pt x="22968" y="25146"/>
                    <a:pt x="23682" y="24408"/>
                  </a:cubicBezTo>
                  <a:cubicBezTo>
                    <a:pt x="23718" y="24372"/>
                    <a:pt x="23754" y="24336"/>
                    <a:pt x="23801" y="24289"/>
                  </a:cubicBezTo>
                  <a:cubicBezTo>
                    <a:pt x="24230" y="23836"/>
                    <a:pt x="24908" y="23134"/>
                    <a:pt x="26170" y="22979"/>
                  </a:cubicBezTo>
                  <a:lnTo>
                    <a:pt x="26242" y="22979"/>
                  </a:lnTo>
                  <a:cubicBezTo>
                    <a:pt x="26272" y="22979"/>
                    <a:pt x="26302" y="22978"/>
                    <a:pt x="26331" y="22978"/>
                  </a:cubicBezTo>
                  <a:cubicBezTo>
                    <a:pt x="26885" y="22978"/>
                    <a:pt x="27440" y="23080"/>
                    <a:pt x="28028" y="23193"/>
                  </a:cubicBezTo>
                  <a:cubicBezTo>
                    <a:pt x="28456" y="23265"/>
                    <a:pt x="28909" y="23360"/>
                    <a:pt x="29397" y="23420"/>
                  </a:cubicBezTo>
                  <a:cubicBezTo>
                    <a:pt x="29921" y="23479"/>
                    <a:pt x="30385" y="23503"/>
                    <a:pt x="30814" y="23503"/>
                  </a:cubicBezTo>
                  <a:cubicBezTo>
                    <a:pt x="31243" y="23503"/>
                    <a:pt x="31659" y="23479"/>
                    <a:pt x="32064" y="23420"/>
                  </a:cubicBezTo>
                  <a:cubicBezTo>
                    <a:pt x="34160" y="23122"/>
                    <a:pt x="35636" y="21896"/>
                    <a:pt x="36029" y="20157"/>
                  </a:cubicBezTo>
                  <a:cubicBezTo>
                    <a:pt x="36112" y="19979"/>
                    <a:pt x="36136" y="19788"/>
                    <a:pt x="36136" y="19574"/>
                  </a:cubicBezTo>
                  <a:lnTo>
                    <a:pt x="36136" y="19407"/>
                  </a:lnTo>
                  <a:cubicBezTo>
                    <a:pt x="36493" y="19979"/>
                    <a:pt x="37077" y="20443"/>
                    <a:pt x="37803" y="20717"/>
                  </a:cubicBezTo>
                  <a:cubicBezTo>
                    <a:pt x="38553" y="21003"/>
                    <a:pt x="39351" y="21157"/>
                    <a:pt x="40184" y="21157"/>
                  </a:cubicBezTo>
                  <a:cubicBezTo>
                    <a:pt x="40768" y="21157"/>
                    <a:pt x="41375" y="21074"/>
                    <a:pt x="41922" y="20943"/>
                  </a:cubicBezTo>
                  <a:cubicBezTo>
                    <a:pt x="42804" y="20776"/>
                    <a:pt x="43625" y="20515"/>
                    <a:pt x="44387" y="20157"/>
                  </a:cubicBezTo>
                  <a:lnTo>
                    <a:pt x="44387" y="20157"/>
                  </a:lnTo>
                  <a:cubicBezTo>
                    <a:pt x="44113" y="21550"/>
                    <a:pt x="45304" y="22908"/>
                    <a:pt x="46661" y="23777"/>
                  </a:cubicBezTo>
                  <a:cubicBezTo>
                    <a:pt x="46673" y="23789"/>
                    <a:pt x="46709" y="23801"/>
                    <a:pt x="46721" y="23801"/>
                  </a:cubicBezTo>
                  <a:cubicBezTo>
                    <a:pt x="49042" y="25158"/>
                    <a:pt x="51828" y="25872"/>
                    <a:pt x="54769" y="25872"/>
                  </a:cubicBezTo>
                  <a:cubicBezTo>
                    <a:pt x="56948" y="25872"/>
                    <a:pt x="58460" y="25479"/>
                    <a:pt x="58520" y="25468"/>
                  </a:cubicBezTo>
                  <a:cubicBezTo>
                    <a:pt x="59175" y="25301"/>
                    <a:pt x="59627" y="24729"/>
                    <a:pt x="59639" y="24074"/>
                  </a:cubicBezTo>
                  <a:cubicBezTo>
                    <a:pt x="59818" y="24074"/>
                    <a:pt x="59996" y="24086"/>
                    <a:pt x="60175" y="24086"/>
                  </a:cubicBezTo>
                  <a:cubicBezTo>
                    <a:pt x="61901" y="24086"/>
                    <a:pt x="63116" y="23717"/>
                    <a:pt x="63901" y="22943"/>
                  </a:cubicBezTo>
                  <a:cubicBezTo>
                    <a:pt x="64401" y="24229"/>
                    <a:pt x="65032" y="25051"/>
                    <a:pt x="65187" y="25241"/>
                  </a:cubicBezTo>
                  <a:cubicBezTo>
                    <a:pt x="65628" y="25801"/>
                    <a:pt x="66485" y="26408"/>
                    <a:pt x="67604" y="26408"/>
                  </a:cubicBezTo>
                  <a:cubicBezTo>
                    <a:pt x="68092" y="26408"/>
                    <a:pt x="68604" y="26289"/>
                    <a:pt x="69081" y="26051"/>
                  </a:cubicBezTo>
                  <a:cubicBezTo>
                    <a:pt x="70533" y="25325"/>
                    <a:pt x="70700" y="23658"/>
                    <a:pt x="70331" y="22074"/>
                  </a:cubicBezTo>
                  <a:lnTo>
                    <a:pt x="70331" y="22074"/>
                  </a:lnTo>
                  <a:cubicBezTo>
                    <a:pt x="70605" y="22431"/>
                    <a:pt x="71045" y="22646"/>
                    <a:pt x="71486" y="22646"/>
                  </a:cubicBezTo>
                  <a:cubicBezTo>
                    <a:pt x="71664" y="22646"/>
                    <a:pt x="71843" y="22610"/>
                    <a:pt x="72021" y="22539"/>
                  </a:cubicBezTo>
                  <a:cubicBezTo>
                    <a:pt x="72772" y="22253"/>
                    <a:pt x="73153" y="21419"/>
                    <a:pt x="72903" y="20657"/>
                  </a:cubicBezTo>
                  <a:cubicBezTo>
                    <a:pt x="72855" y="20538"/>
                    <a:pt x="71843" y="17598"/>
                    <a:pt x="68962" y="13954"/>
                  </a:cubicBezTo>
                  <a:cubicBezTo>
                    <a:pt x="66318" y="10620"/>
                    <a:pt x="61556" y="5989"/>
                    <a:pt x="53745" y="2893"/>
                  </a:cubicBezTo>
                  <a:cubicBezTo>
                    <a:pt x="53698" y="2881"/>
                    <a:pt x="53662" y="2858"/>
                    <a:pt x="53602" y="2846"/>
                  </a:cubicBezTo>
                  <a:cubicBezTo>
                    <a:pt x="53448" y="2798"/>
                    <a:pt x="52114" y="2441"/>
                    <a:pt x="50769" y="2441"/>
                  </a:cubicBezTo>
                  <a:cubicBezTo>
                    <a:pt x="48364" y="2441"/>
                    <a:pt x="47602" y="3667"/>
                    <a:pt x="47364" y="4393"/>
                  </a:cubicBezTo>
                  <a:cubicBezTo>
                    <a:pt x="46637" y="6632"/>
                    <a:pt x="48138" y="8144"/>
                    <a:pt x="49054" y="8656"/>
                  </a:cubicBezTo>
                  <a:cubicBezTo>
                    <a:pt x="49209" y="8739"/>
                    <a:pt x="49828" y="9085"/>
                    <a:pt x="50805" y="9442"/>
                  </a:cubicBezTo>
                  <a:cubicBezTo>
                    <a:pt x="50483" y="9501"/>
                    <a:pt x="50185" y="9573"/>
                    <a:pt x="49876" y="9668"/>
                  </a:cubicBezTo>
                  <a:cubicBezTo>
                    <a:pt x="49459" y="9787"/>
                    <a:pt x="49090" y="9930"/>
                    <a:pt x="48733" y="10108"/>
                  </a:cubicBezTo>
                  <a:cubicBezTo>
                    <a:pt x="48495" y="9466"/>
                    <a:pt x="47983" y="8906"/>
                    <a:pt x="47387" y="8501"/>
                  </a:cubicBezTo>
                  <a:cubicBezTo>
                    <a:pt x="47364" y="8489"/>
                    <a:pt x="47352" y="8477"/>
                    <a:pt x="47316" y="8454"/>
                  </a:cubicBezTo>
                  <a:cubicBezTo>
                    <a:pt x="46709" y="8084"/>
                    <a:pt x="46042" y="7834"/>
                    <a:pt x="45340" y="7656"/>
                  </a:cubicBezTo>
                  <a:cubicBezTo>
                    <a:pt x="45054" y="7561"/>
                    <a:pt x="44709" y="7489"/>
                    <a:pt x="44292" y="7406"/>
                  </a:cubicBezTo>
                  <a:cubicBezTo>
                    <a:pt x="43637" y="7251"/>
                    <a:pt x="43256" y="7191"/>
                    <a:pt x="43030" y="7144"/>
                  </a:cubicBezTo>
                  <a:lnTo>
                    <a:pt x="42958" y="7132"/>
                  </a:lnTo>
                  <a:cubicBezTo>
                    <a:pt x="42589" y="7013"/>
                    <a:pt x="42256" y="6906"/>
                    <a:pt x="41994" y="6763"/>
                  </a:cubicBezTo>
                  <a:cubicBezTo>
                    <a:pt x="41410" y="6429"/>
                    <a:pt x="40827" y="5406"/>
                    <a:pt x="40744" y="5060"/>
                  </a:cubicBezTo>
                  <a:cubicBezTo>
                    <a:pt x="40708" y="4858"/>
                    <a:pt x="40696" y="4429"/>
                    <a:pt x="40958" y="4191"/>
                  </a:cubicBezTo>
                  <a:cubicBezTo>
                    <a:pt x="41696" y="3536"/>
                    <a:pt x="41946" y="2560"/>
                    <a:pt x="41589" y="1655"/>
                  </a:cubicBezTo>
                  <a:cubicBezTo>
                    <a:pt x="41220" y="691"/>
                    <a:pt x="40232" y="0"/>
                    <a:pt x="39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5"/>
            <p:cNvSpPr/>
            <p:nvPr/>
          </p:nvSpPr>
          <p:spPr>
            <a:xfrm>
              <a:off x="3430382" y="787269"/>
              <a:ext cx="255911" cy="223010"/>
            </a:xfrm>
            <a:custGeom>
              <a:rect b="b" l="l" r="r" t="t"/>
              <a:pathLst>
                <a:path extrusionOk="0" h="5531" w="6347">
                  <a:moveTo>
                    <a:pt x="4670" y="1"/>
                  </a:moveTo>
                  <a:cubicBezTo>
                    <a:pt x="4050" y="1"/>
                    <a:pt x="3394" y="304"/>
                    <a:pt x="3394" y="304"/>
                  </a:cubicBezTo>
                  <a:cubicBezTo>
                    <a:pt x="120" y="2031"/>
                    <a:pt x="0" y="5531"/>
                    <a:pt x="0" y="5531"/>
                  </a:cubicBezTo>
                  <a:cubicBezTo>
                    <a:pt x="929" y="2959"/>
                    <a:pt x="3322" y="2376"/>
                    <a:pt x="4227" y="2090"/>
                  </a:cubicBezTo>
                  <a:cubicBezTo>
                    <a:pt x="5001" y="1852"/>
                    <a:pt x="6347" y="1173"/>
                    <a:pt x="5465" y="280"/>
                  </a:cubicBezTo>
                  <a:cubicBezTo>
                    <a:pt x="5260" y="71"/>
                    <a:pt x="4969" y="1"/>
                    <a:pt x="46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5"/>
            <p:cNvSpPr/>
            <p:nvPr/>
          </p:nvSpPr>
          <p:spPr>
            <a:xfrm>
              <a:off x="4735863" y="981369"/>
              <a:ext cx="281635" cy="109993"/>
            </a:xfrm>
            <a:custGeom>
              <a:rect b="b" l="l" r="r" t="t"/>
              <a:pathLst>
                <a:path extrusionOk="0" h="2728" w="6985">
                  <a:moveTo>
                    <a:pt x="2680" y="1"/>
                  </a:moveTo>
                  <a:cubicBezTo>
                    <a:pt x="1164" y="1"/>
                    <a:pt x="0" y="443"/>
                    <a:pt x="7" y="443"/>
                  </a:cubicBezTo>
                  <a:cubicBezTo>
                    <a:pt x="271" y="411"/>
                    <a:pt x="521" y="396"/>
                    <a:pt x="759" y="396"/>
                  </a:cubicBezTo>
                  <a:cubicBezTo>
                    <a:pt x="2900" y="396"/>
                    <a:pt x="4043" y="1590"/>
                    <a:pt x="4568" y="2050"/>
                  </a:cubicBezTo>
                  <a:cubicBezTo>
                    <a:pt x="5127" y="2562"/>
                    <a:pt x="5711" y="2705"/>
                    <a:pt x="5711" y="2705"/>
                  </a:cubicBezTo>
                  <a:cubicBezTo>
                    <a:pt x="5711" y="2705"/>
                    <a:pt x="5779" y="2727"/>
                    <a:pt x="5883" y="2727"/>
                  </a:cubicBezTo>
                  <a:cubicBezTo>
                    <a:pt x="6076" y="2727"/>
                    <a:pt x="6395" y="2651"/>
                    <a:pt x="6627" y="2217"/>
                  </a:cubicBezTo>
                  <a:cubicBezTo>
                    <a:pt x="6985" y="1562"/>
                    <a:pt x="5889" y="824"/>
                    <a:pt x="5889" y="824"/>
                  </a:cubicBezTo>
                  <a:cubicBezTo>
                    <a:pt x="4822" y="192"/>
                    <a:pt x="3675" y="1"/>
                    <a:pt x="2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5"/>
            <p:cNvSpPr/>
            <p:nvPr/>
          </p:nvSpPr>
          <p:spPr>
            <a:xfrm>
              <a:off x="4390039" y="681791"/>
              <a:ext cx="534482" cy="349453"/>
            </a:xfrm>
            <a:custGeom>
              <a:rect b="b" l="l" r="r" t="t"/>
              <a:pathLst>
                <a:path extrusionOk="0" h="8667" w="13256">
                  <a:moveTo>
                    <a:pt x="7106" y="0"/>
                  </a:moveTo>
                  <a:cubicBezTo>
                    <a:pt x="6770" y="0"/>
                    <a:pt x="6416" y="180"/>
                    <a:pt x="6144" y="646"/>
                  </a:cubicBezTo>
                  <a:cubicBezTo>
                    <a:pt x="5727" y="1349"/>
                    <a:pt x="5632" y="2158"/>
                    <a:pt x="5679" y="2956"/>
                  </a:cubicBezTo>
                  <a:cubicBezTo>
                    <a:pt x="5715" y="3694"/>
                    <a:pt x="5953" y="4504"/>
                    <a:pt x="5846" y="5230"/>
                  </a:cubicBezTo>
                  <a:cubicBezTo>
                    <a:pt x="5691" y="6290"/>
                    <a:pt x="4941" y="7147"/>
                    <a:pt x="3870" y="7456"/>
                  </a:cubicBezTo>
                  <a:cubicBezTo>
                    <a:pt x="3762" y="7492"/>
                    <a:pt x="3643" y="7516"/>
                    <a:pt x="3536" y="7540"/>
                  </a:cubicBezTo>
                  <a:cubicBezTo>
                    <a:pt x="3374" y="7571"/>
                    <a:pt x="3216" y="7586"/>
                    <a:pt x="3065" y="7586"/>
                  </a:cubicBezTo>
                  <a:cubicBezTo>
                    <a:pt x="1031" y="7586"/>
                    <a:pt x="0" y="4956"/>
                    <a:pt x="0" y="4956"/>
                  </a:cubicBezTo>
                  <a:lnTo>
                    <a:pt x="0" y="4956"/>
                  </a:lnTo>
                  <a:cubicBezTo>
                    <a:pt x="60" y="5587"/>
                    <a:pt x="286" y="6266"/>
                    <a:pt x="560" y="6837"/>
                  </a:cubicBezTo>
                  <a:cubicBezTo>
                    <a:pt x="1179" y="8028"/>
                    <a:pt x="2500" y="8564"/>
                    <a:pt x="3822" y="8647"/>
                  </a:cubicBezTo>
                  <a:cubicBezTo>
                    <a:pt x="3994" y="8660"/>
                    <a:pt x="4166" y="8667"/>
                    <a:pt x="4338" y="8667"/>
                  </a:cubicBezTo>
                  <a:cubicBezTo>
                    <a:pt x="4932" y="8667"/>
                    <a:pt x="5530" y="8594"/>
                    <a:pt x="6120" y="8492"/>
                  </a:cubicBezTo>
                  <a:cubicBezTo>
                    <a:pt x="7251" y="8278"/>
                    <a:pt x="8263" y="7861"/>
                    <a:pt x="9430" y="7837"/>
                  </a:cubicBezTo>
                  <a:cubicBezTo>
                    <a:pt x="9906" y="7814"/>
                    <a:pt x="10370" y="7790"/>
                    <a:pt x="10847" y="7778"/>
                  </a:cubicBezTo>
                  <a:cubicBezTo>
                    <a:pt x="10907" y="7778"/>
                    <a:pt x="11879" y="7835"/>
                    <a:pt x="12560" y="7835"/>
                  </a:cubicBezTo>
                  <a:cubicBezTo>
                    <a:pt x="12957" y="7835"/>
                    <a:pt x="13255" y="7815"/>
                    <a:pt x="13216" y="7754"/>
                  </a:cubicBezTo>
                  <a:cubicBezTo>
                    <a:pt x="13102" y="7572"/>
                    <a:pt x="10725" y="7120"/>
                    <a:pt x="10588" y="7120"/>
                  </a:cubicBezTo>
                  <a:cubicBezTo>
                    <a:pt x="10582" y="7120"/>
                    <a:pt x="10580" y="7121"/>
                    <a:pt x="10585" y="7123"/>
                  </a:cubicBezTo>
                  <a:cubicBezTo>
                    <a:pt x="10085" y="6956"/>
                    <a:pt x="9608" y="6825"/>
                    <a:pt x="9156" y="6552"/>
                  </a:cubicBezTo>
                  <a:cubicBezTo>
                    <a:pt x="8084" y="5932"/>
                    <a:pt x="7239" y="4349"/>
                    <a:pt x="7168" y="3813"/>
                  </a:cubicBezTo>
                  <a:cubicBezTo>
                    <a:pt x="7096" y="3277"/>
                    <a:pt x="7096" y="2265"/>
                    <a:pt x="7870" y="1587"/>
                  </a:cubicBezTo>
                  <a:cubicBezTo>
                    <a:pt x="8561" y="971"/>
                    <a:pt x="7885" y="0"/>
                    <a:pt x="71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5"/>
            <p:cNvSpPr/>
            <p:nvPr/>
          </p:nvSpPr>
          <p:spPr>
            <a:xfrm>
              <a:off x="3854266" y="1226555"/>
              <a:ext cx="256879" cy="213414"/>
            </a:xfrm>
            <a:custGeom>
              <a:rect b="b" l="l" r="r" t="t"/>
              <a:pathLst>
                <a:path extrusionOk="0" h="5293" w="6371">
                  <a:moveTo>
                    <a:pt x="5101" y="0"/>
                  </a:moveTo>
                  <a:cubicBezTo>
                    <a:pt x="4486" y="0"/>
                    <a:pt x="3991" y="849"/>
                    <a:pt x="3775" y="1399"/>
                  </a:cubicBezTo>
                  <a:cubicBezTo>
                    <a:pt x="3430" y="2268"/>
                    <a:pt x="2715" y="4530"/>
                    <a:pt x="1" y="5292"/>
                  </a:cubicBezTo>
                  <a:cubicBezTo>
                    <a:pt x="1" y="5292"/>
                    <a:pt x="4" y="5292"/>
                    <a:pt x="11" y="5292"/>
                  </a:cubicBezTo>
                  <a:cubicBezTo>
                    <a:pt x="220" y="5292"/>
                    <a:pt x="3715" y="5247"/>
                    <a:pt x="5609" y="2280"/>
                  </a:cubicBezTo>
                  <a:cubicBezTo>
                    <a:pt x="5609" y="2280"/>
                    <a:pt x="6371" y="922"/>
                    <a:pt x="5728" y="303"/>
                  </a:cubicBezTo>
                  <a:cubicBezTo>
                    <a:pt x="5510" y="89"/>
                    <a:pt x="5299" y="0"/>
                    <a:pt x="5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5"/>
            <p:cNvSpPr/>
            <p:nvPr/>
          </p:nvSpPr>
          <p:spPr>
            <a:xfrm>
              <a:off x="5040037" y="780092"/>
              <a:ext cx="937601" cy="694431"/>
            </a:xfrm>
            <a:custGeom>
              <a:rect b="b" l="l" r="r" t="t"/>
              <a:pathLst>
                <a:path extrusionOk="0" h="17223" w="23254">
                  <a:moveTo>
                    <a:pt x="2533" y="1"/>
                  </a:moveTo>
                  <a:cubicBezTo>
                    <a:pt x="1638" y="1"/>
                    <a:pt x="784" y="202"/>
                    <a:pt x="548" y="911"/>
                  </a:cubicBezTo>
                  <a:cubicBezTo>
                    <a:pt x="0" y="2566"/>
                    <a:pt x="1572" y="3411"/>
                    <a:pt x="1572" y="3411"/>
                  </a:cubicBezTo>
                  <a:cubicBezTo>
                    <a:pt x="1572" y="3411"/>
                    <a:pt x="3096" y="4340"/>
                    <a:pt x="5370" y="4709"/>
                  </a:cubicBezTo>
                  <a:cubicBezTo>
                    <a:pt x="7644" y="5078"/>
                    <a:pt x="18705" y="6542"/>
                    <a:pt x="23253" y="17222"/>
                  </a:cubicBezTo>
                  <a:cubicBezTo>
                    <a:pt x="23253" y="17222"/>
                    <a:pt x="19491" y="6126"/>
                    <a:pt x="4965" y="351"/>
                  </a:cubicBezTo>
                  <a:cubicBezTo>
                    <a:pt x="4965" y="351"/>
                    <a:pt x="3713" y="1"/>
                    <a:pt x="25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5"/>
            <p:cNvSpPr/>
            <p:nvPr/>
          </p:nvSpPr>
          <p:spPr>
            <a:xfrm>
              <a:off x="4925287" y="1406987"/>
              <a:ext cx="514685" cy="197326"/>
            </a:xfrm>
            <a:custGeom>
              <a:rect b="b" l="l" r="r" t="t"/>
              <a:pathLst>
                <a:path extrusionOk="0" h="4894" w="12765">
                  <a:moveTo>
                    <a:pt x="1722" y="0"/>
                  </a:moveTo>
                  <a:cubicBezTo>
                    <a:pt x="1371" y="0"/>
                    <a:pt x="889" y="123"/>
                    <a:pt x="560" y="698"/>
                  </a:cubicBezTo>
                  <a:cubicBezTo>
                    <a:pt x="1" y="1698"/>
                    <a:pt x="2084" y="3032"/>
                    <a:pt x="2084" y="3032"/>
                  </a:cubicBezTo>
                  <a:cubicBezTo>
                    <a:pt x="4630" y="4523"/>
                    <a:pt x="7317" y="4893"/>
                    <a:pt x="9359" y="4893"/>
                  </a:cubicBezTo>
                  <a:cubicBezTo>
                    <a:pt x="11376" y="4893"/>
                    <a:pt x="12764" y="4532"/>
                    <a:pt x="12764" y="4532"/>
                  </a:cubicBezTo>
                  <a:lnTo>
                    <a:pt x="12764" y="4532"/>
                  </a:lnTo>
                  <a:cubicBezTo>
                    <a:pt x="12653" y="4535"/>
                    <a:pt x="12543" y="4536"/>
                    <a:pt x="12434" y="4536"/>
                  </a:cubicBezTo>
                  <a:cubicBezTo>
                    <a:pt x="7926" y="4536"/>
                    <a:pt x="5404" y="2177"/>
                    <a:pt x="4334" y="1293"/>
                  </a:cubicBezTo>
                  <a:cubicBezTo>
                    <a:pt x="3227" y="388"/>
                    <a:pt x="2167" y="67"/>
                    <a:pt x="2167" y="67"/>
                  </a:cubicBezTo>
                  <a:cubicBezTo>
                    <a:pt x="2167" y="67"/>
                    <a:pt x="1981" y="0"/>
                    <a:pt x="17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5"/>
            <p:cNvSpPr/>
            <p:nvPr/>
          </p:nvSpPr>
          <p:spPr>
            <a:xfrm>
              <a:off x="5241637" y="1143899"/>
              <a:ext cx="335140" cy="240348"/>
            </a:xfrm>
            <a:custGeom>
              <a:rect b="b" l="l" r="r" t="t"/>
              <a:pathLst>
                <a:path extrusionOk="0" h="5961" w="8312">
                  <a:moveTo>
                    <a:pt x="2329" y="0"/>
                  </a:moveTo>
                  <a:cubicBezTo>
                    <a:pt x="1213" y="0"/>
                    <a:pt x="1" y="392"/>
                    <a:pt x="310" y="1508"/>
                  </a:cubicBezTo>
                  <a:cubicBezTo>
                    <a:pt x="394" y="1829"/>
                    <a:pt x="679" y="2103"/>
                    <a:pt x="989" y="2246"/>
                  </a:cubicBezTo>
                  <a:cubicBezTo>
                    <a:pt x="1430" y="2461"/>
                    <a:pt x="1989" y="2591"/>
                    <a:pt x="2477" y="2651"/>
                  </a:cubicBezTo>
                  <a:cubicBezTo>
                    <a:pt x="3656" y="2818"/>
                    <a:pt x="6704" y="3020"/>
                    <a:pt x="8311" y="5961"/>
                  </a:cubicBezTo>
                  <a:cubicBezTo>
                    <a:pt x="8216" y="5747"/>
                    <a:pt x="8180" y="5449"/>
                    <a:pt x="8109" y="5223"/>
                  </a:cubicBezTo>
                  <a:cubicBezTo>
                    <a:pt x="7895" y="4616"/>
                    <a:pt x="7621" y="4032"/>
                    <a:pt x="7275" y="3484"/>
                  </a:cubicBezTo>
                  <a:cubicBezTo>
                    <a:pt x="6466" y="2222"/>
                    <a:pt x="5275" y="782"/>
                    <a:pt x="3811" y="246"/>
                  </a:cubicBezTo>
                  <a:cubicBezTo>
                    <a:pt x="3656" y="186"/>
                    <a:pt x="3430" y="127"/>
                    <a:pt x="3180" y="79"/>
                  </a:cubicBezTo>
                  <a:cubicBezTo>
                    <a:pt x="2924" y="29"/>
                    <a:pt x="2630" y="0"/>
                    <a:pt x="23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5"/>
            <p:cNvSpPr/>
            <p:nvPr/>
          </p:nvSpPr>
          <p:spPr>
            <a:xfrm>
              <a:off x="3909464" y="835894"/>
              <a:ext cx="583793" cy="760516"/>
            </a:xfrm>
            <a:custGeom>
              <a:rect b="b" l="l" r="r" t="t"/>
              <a:pathLst>
                <a:path extrusionOk="0" h="18862" w="14479">
                  <a:moveTo>
                    <a:pt x="14474" y="14260"/>
                  </a:moveTo>
                  <a:cubicBezTo>
                    <a:pt x="14477" y="14288"/>
                    <a:pt x="14479" y="14302"/>
                    <a:pt x="14479" y="14302"/>
                  </a:cubicBezTo>
                  <a:cubicBezTo>
                    <a:pt x="14479" y="14292"/>
                    <a:pt x="14477" y="14276"/>
                    <a:pt x="14474" y="14260"/>
                  </a:cubicBezTo>
                  <a:close/>
                  <a:moveTo>
                    <a:pt x="7084" y="0"/>
                  </a:moveTo>
                  <a:cubicBezTo>
                    <a:pt x="6861" y="0"/>
                    <a:pt x="6651" y="57"/>
                    <a:pt x="6466" y="194"/>
                  </a:cubicBezTo>
                  <a:cubicBezTo>
                    <a:pt x="5335" y="1027"/>
                    <a:pt x="5990" y="2146"/>
                    <a:pt x="5990" y="2146"/>
                  </a:cubicBezTo>
                  <a:cubicBezTo>
                    <a:pt x="5990" y="2146"/>
                    <a:pt x="6585" y="3301"/>
                    <a:pt x="7930" y="4385"/>
                  </a:cubicBezTo>
                  <a:cubicBezTo>
                    <a:pt x="9193" y="5397"/>
                    <a:pt x="13169" y="8480"/>
                    <a:pt x="14288" y="13314"/>
                  </a:cubicBezTo>
                  <a:cubicBezTo>
                    <a:pt x="14155" y="14093"/>
                    <a:pt x="13709" y="15539"/>
                    <a:pt x="12212" y="15539"/>
                  </a:cubicBezTo>
                  <a:cubicBezTo>
                    <a:pt x="12107" y="15539"/>
                    <a:pt x="11998" y="15532"/>
                    <a:pt x="11883" y="15517"/>
                  </a:cubicBezTo>
                  <a:cubicBezTo>
                    <a:pt x="11788" y="15505"/>
                    <a:pt x="11657" y="15481"/>
                    <a:pt x="11562" y="15457"/>
                  </a:cubicBezTo>
                  <a:cubicBezTo>
                    <a:pt x="10478" y="15219"/>
                    <a:pt x="9645" y="14398"/>
                    <a:pt x="9419" y="13362"/>
                  </a:cubicBezTo>
                  <a:cubicBezTo>
                    <a:pt x="9264" y="12624"/>
                    <a:pt x="9431" y="11814"/>
                    <a:pt x="9419" y="11064"/>
                  </a:cubicBezTo>
                  <a:cubicBezTo>
                    <a:pt x="9383" y="10266"/>
                    <a:pt x="9240" y="9457"/>
                    <a:pt x="8776" y="8790"/>
                  </a:cubicBezTo>
                  <a:cubicBezTo>
                    <a:pt x="8490" y="8373"/>
                    <a:pt x="8151" y="8210"/>
                    <a:pt x="7835" y="8210"/>
                  </a:cubicBezTo>
                  <a:cubicBezTo>
                    <a:pt x="7032" y="8210"/>
                    <a:pt x="6377" y="9260"/>
                    <a:pt x="7121" y="9849"/>
                  </a:cubicBezTo>
                  <a:cubicBezTo>
                    <a:pt x="7942" y="10469"/>
                    <a:pt x="8038" y="11469"/>
                    <a:pt x="7990" y="12016"/>
                  </a:cubicBezTo>
                  <a:cubicBezTo>
                    <a:pt x="7954" y="12564"/>
                    <a:pt x="7240" y="14207"/>
                    <a:pt x="6216" y="14886"/>
                  </a:cubicBezTo>
                  <a:cubicBezTo>
                    <a:pt x="5788" y="15183"/>
                    <a:pt x="5313" y="15350"/>
                    <a:pt x="4837" y="15540"/>
                  </a:cubicBezTo>
                  <a:lnTo>
                    <a:pt x="4837" y="15540"/>
                  </a:lnTo>
                  <a:cubicBezTo>
                    <a:pt x="4837" y="15540"/>
                    <a:pt x="4837" y="15540"/>
                    <a:pt x="4837" y="15540"/>
                  </a:cubicBezTo>
                  <a:cubicBezTo>
                    <a:pt x="4817" y="15540"/>
                    <a:pt x="3384" y="15906"/>
                    <a:pt x="2656" y="16172"/>
                  </a:cubicBezTo>
                  <a:cubicBezTo>
                    <a:pt x="2120" y="16338"/>
                    <a:pt x="1573" y="16588"/>
                    <a:pt x="1049" y="16946"/>
                  </a:cubicBezTo>
                  <a:cubicBezTo>
                    <a:pt x="1049" y="16946"/>
                    <a:pt x="1" y="17743"/>
                    <a:pt x="418" y="18398"/>
                  </a:cubicBezTo>
                  <a:cubicBezTo>
                    <a:pt x="653" y="18784"/>
                    <a:pt x="949" y="18861"/>
                    <a:pt x="1148" y="18861"/>
                  </a:cubicBezTo>
                  <a:cubicBezTo>
                    <a:pt x="1281" y="18861"/>
                    <a:pt x="1370" y="18827"/>
                    <a:pt x="1370" y="18827"/>
                  </a:cubicBezTo>
                  <a:cubicBezTo>
                    <a:pt x="1370" y="18827"/>
                    <a:pt x="1930" y="18648"/>
                    <a:pt x="2466" y="18100"/>
                  </a:cubicBezTo>
                  <a:cubicBezTo>
                    <a:pt x="2942" y="17624"/>
                    <a:pt x="3942" y="16422"/>
                    <a:pt x="5918" y="16207"/>
                  </a:cubicBezTo>
                  <a:lnTo>
                    <a:pt x="6037" y="16207"/>
                  </a:lnTo>
                  <a:cubicBezTo>
                    <a:pt x="6093" y="16206"/>
                    <a:pt x="6147" y="16205"/>
                    <a:pt x="6202" y="16205"/>
                  </a:cubicBezTo>
                  <a:cubicBezTo>
                    <a:pt x="7302" y="16205"/>
                    <a:pt x="8294" y="16534"/>
                    <a:pt x="9383" y="16648"/>
                  </a:cubicBezTo>
                  <a:cubicBezTo>
                    <a:pt x="9791" y="16686"/>
                    <a:pt x="10202" y="16711"/>
                    <a:pt x="10613" y="16711"/>
                  </a:cubicBezTo>
                  <a:cubicBezTo>
                    <a:pt x="10970" y="16711"/>
                    <a:pt x="11327" y="16692"/>
                    <a:pt x="11681" y="16648"/>
                  </a:cubicBezTo>
                  <a:cubicBezTo>
                    <a:pt x="12955" y="16469"/>
                    <a:pt x="14122" y="15814"/>
                    <a:pt x="14407" y="14529"/>
                  </a:cubicBezTo>
                  <a:cubicBezTo>
                    <a:pt x="14431" y="14421"/>
                    <a:pt x="14443" y="14302"/>
                    <a:pt x="14467" y="14207"/>
                  </a:cubicBezTo>
                  <a:cubicBezTo>
                    <a:pt x="14467" y="14220"/>
                    <a:pt x="14471" y="14241"/>
                    <a:pt x="14474" y="14260"/>
                  </a:cubicBezTo>
                  <a:lnTo>
                    <a:pt x="14474" y="14260"/>
                  </a:lnTo>
                  <a:cubicBezTo>
                    <a:pt x="14471" y="14226"/>
                    <a:pt x="14467" y="14172"/>
                    <a:pt x="14467" y="14100"/>
                  </a:cubicBezTo>
                  <a:cubicBezTo>
                    <a:pt x="14479" y="13850"/>
                    <a:pt x="14479" y="13588"/>
                    <a:pt x="14443" y="13338"/>
                  </a:cubicBezTo>
                  <a:cubicBezTo>
                    <a:pt x="14431" y="13255"/>
                    <a:pt x="14407" y="13159"/>
                    <a:pt x="14372" y="13052"/>
                  </a:cubicBezTo>
                  <a:cubicBezTo>
                    <a:pt x="14122" y="10671"/>
                    <a:pt x="13181" y="5408"/>
                    <a:pt x="9681" y="1491"/>
                  </a:cubicBezTo>
                  <a:cubicBezTo>
                    <a:pt x="9681" y="1491"/>
                    <a:pt x="8223" y="0"/>
                    <a:pt x="7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5"/>
            <p:cNvSpPr/>
            <p:nvPr/>
          </p:nvSpPr>
          <p:spPr>
            <a:xfrm>
              <a:off x="3597912" y="1090435"/>
              <a:ext cx="305343" cy="253976"/>
            </a:xfrm>
            <a:custGeom>
              <a:rect b="b" l="l" r="r" t="t"/>
              <a:pathLst>
                <a:path extrusionOk="0" h="6299" w="7573">
                  <a:moveTo>
                    <a:pt x="7097" y="0"/>
                  </a:moveTo>
                  <a:lnTo>
                    <a:pt x="7097" y="0"/>
                  </a:lnTo>
                  <a:cubicBezTo>
                    <a:pt x="6359" y="2977"/>
                    <a:pt x="3346" y="3572"/>
                    <a:pt x="2215" y="3870"/>
                  </a:cubicBezTo>
                  <a:cubicBezTo>
                    <a:pt x="1072" y="4168"/>
                    <a:pt x="560" y="4691"/>
                    <a:pt x="560" y="4691"/>
                  </a:cubicBezTo>
                  <a:cubicBezTo>
                    <a:pt x="560" y="4691"/>
                    <a:pt x="1" y="5168"/>
                    <a:pt x="941" y="5942"/>
                  </a:cubicBezTo>
                  <a:cubicBezTo>
                    <a:pt x="1260" y="6211"/>
                    <a:pt x="1681" y="6298"/>
                    <a:pt x="2094" y="6298"/>
                  </a:cubicBezTo>
                  <a:cubicBezTo>
                    <a:pt x="2870" y="6298"/>
                    <a:pt x="3620" y="5989"/>
                    <a:pt x="3620" y="5989"/>
                  </a:cubicBezTo>
                  <a:cubicBezTo>
                    <a:pt x="7573" y="4096"/>
                    <a:pt x="7097" y="1"/>
                    <a:pt x="7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5"/>
            <p:cNvSpPr/>
            <p:nvPr/>
          </p:nvSpPr>
          <p:spPr>
            <a:xfrm>
              <a:off x="3157214" y="862949"/>
              <a:ext cx="904499" cy="677820"/>
            </a:xfrm>
            <a:custGeom>
              <a:rect b="b" l="l" r="r" t="t"/>
              <a:pathLst>
                <a:path extrusionOk="0" h="16811" w="22433">
                  <a:moveTo>
                    <a:pt x="17338" y="1"/>
                  </a:moveTo>
                  <a:cubicBezTo>
                    <a:pt x="12184" y="1"/>
                    <a:pt x="7855" y="4652"/>
                    <a:pt x="5740" y="8774"/>
                  </a:cubicBezTo>
                  <a:cubicBezTo>
                    <a:pt x="5740" y="8774"/>
                    <a:pt x="4609" y="11536"/>
                    <a:pt x="6490" y="12179"/>
                  </a:cubicBezTo>
                  <a:cubicBezTo>
                    <a:pt x="6621" y="12224"/>
                    <a:pt x="6746" y="12245"/>
                    <a:pt x="6866" y="12245"/>
                  </a:cubicBezTo>
                  <a:cubicBezTo>
                    <a:pt x="7718" y="12245"/>
                    <a:pt x="8243" y="11182"/>
                    <a:pt x="8264" y="10441"/>
                  </a:cubicBezTo>
                  <a:cubicBezTo>
                    <a:pt x="8264" y="10202"/>
                    <a:pt x="8216" y="9964"/>
                    <a:pt x="8145" y="9726"/>
                  </a:cubicBezTo>
                  <a:cubicBezTo>
                    <a:pt x="8002" y="9262"/>
                    <a:pt x="7764" y="8833"/>
                    <a:pt x="7704" y="8345"/>
                  </a:cubicBezTo>
                  <a:cubicBezTo>
                    <a:pt x="7418" y="6071"/>
                    <a:pt x="9085" y="4237"/>
                    <a:pt x="10919" y="3047"/>
                  </a:cubicBezTo>
                  <a:cubicBezTo>
                    <a:pt x="11598" y="2594"/>
                    <a:pt x="12360" y="2237"/>
                    <a:pt x="13157" y="2059"/>
                  </a:cubicBezTo>
                  <a:cubicBezTo>
                    <a:pt x="13545" y="1969"/>
                    <a:pt x="13932" y="1927"/>
                    <a:pt x="14314" y="1927"/>
                  </a:cubicBezTo>
                  <a:cubicBezTo>
                    <a:pt x="15714" y="1927"/>
                    <a:pt x="17047" y="2494"/>
                    <a:pt x="18122" y="3392"/>
                  </a:cubicBezTo>
                  <a:cubicBezTo>
                    <a:pt x="19634" y="4678"/>
                    <a:pt x="20003" y="6464"/>
                    <a:pt x="19444" y="8309"/>
                  </a:cubicBezTo>
                  <a:cubicBezTo>
                    <a:pt x="19039" y="9643"/>
                    <a:pt x="18122" y="10786"/>
                    <a:pt x="17015" y="11679"/>
                  </a:cubicBezTo>
                  <a:cubicBezTo>
                    <a:pt x="14974" y="13313"/>
                    <a:pt x="12128" y="13818"/>
                    <a:pt x="9330" y="13818"/>
                  </a:cubicBezTo>
                  <a:cubicBezTo>
                    <a:pt x="7704" y="13818"/>
                    <a:pt x="6094" y="13648"/>
                    <a:pt x="4668" y="13429"/>
                  </a:cubicBezTo>
                  <a:cubicBezTo>
                    <a:pt x="4101" y="13339"/>
                    <a:pt x="3580" y="13308"/>
                    <a:pt x="3128" y="13308"/>
                  </a:cubicBezTo>
                  <a:cubicBezTo>
                    <a:pt x="2080" y="13308"/>
                    <a:pt x="1406" y="13477"/>
                    <a:pt x="1406" y="13477"/>
                  </a:cubicBezTo>
                  <a:cubicBezTo>
                    <a:pt x="1406" y="13477"/>
                    <a:pt x="1" y="13739"/>
                    <a:pt x="84" y="15215"/>
                  </a:cubicBezTo>
                  <a:cubicBezTo>
                    <a:pt x="156" y="16679"/>
                    <a:pt x="3430" y="16810"/>
                    <a:pt x="3430" y="16810"/>
                  </a:cubicBezTo>
                  <a:cubicBezTo>
                    <a:pt x="7228" y="16810"/>
                    <a:pt x="10955" y="15608"/>
                    <a:pt x="14229" y="13798"/>
                  </a:cubicBezTo>
                  <a:cubicBezTo>
                    <a:pt x="17860" y="11798"/>
                    <a:pt x="21515" y="8524"/>
                    <a:pt x="22087" y="4368"/>
                  </a:cubicBezTo>
                  <a:cubicBezTo>
                    <a:pt x="22432" y="1987"/>
                    <a:pt x="20992" y="451"/>
                    <a:pt x="18598" y="94"/>
                  </a:cubicBezTo>
                  <a:cubicBezTo>
                    <a:pt x="18174" y="31"/>
                    <a:pt x="17753" y="1"/>
                    <a:pt x="173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5"/>
            <p:cNvSpPr/>
            <p:nvPr/>
          </p:nvSpPr>
          <p:spPr>
            <a:xfrm>
              <a:off x="5011692" y="1053663"/>
              <a:ext cx="892967" cy="573350"/>
            </a:xfrm>
            <a:custGeom>
              <a:rect b="b" l="l" r="r" t="t"/>
              <a:pathLst>
                <a:path extrusionOk="0" h="14220" w="22147">
                  <a:moveTo>
                    <a:pt x="5461" y="1"/>
                  </a:moveTo>
                  <a:cubicBezTo>
                    <a:pt x="4586" y="1"/>
                    <a:pt x="3678" y="110"/>
                    <a:pt x="2763" y="377"/>
                  </a:cubicBezTo>
                  <a:cubicBezTo>
                    <a:pt x="1096" y="853"/>
                    <a:pt x="1" y="2032"/>
                    <a:pt x="132" y="3746"/>
                  </a:cubicBezTo>
                  <a:cubicBezTo>
                    <a:pt x="227" y="4901"/>
                    <a:pt x="727" y="6068"/>
                    <a:pt x="1346" y="7044"/>
                  </a:cubicBezTo>
                  <a:cubicBezTo>
                    <a:pt x="2049" y="8151"/>
                    <a:pt x="3418" y="9009"/>
                    <a:pt x="4549" y="9651"/>
                  </a:cubicBezTo>
                  <a:cubicBezTo>
                    <a:pt x="6359" y="10675"/>
                    <a:pt x="8359" y="11354"/>
                    <a:pt x="10431" y="11676"/>
                  </a:cubicBezTo>
                  <a:cubicBezTo>
                    <a:pt x="10913" y="11753"/>
                    <a:pt x="11763" y="11866"/>
                    <a:pt x="12644" y="11866"/>
                  </a:cubicBezTo>
                  <a:cubicBezTo>
                    <a:pt x="14199" y="11866"/>
                    <a:pt x="15846" y="11513"/>
                    <a:pt x="15717" y="9985"/>
                  </a:cubicBezTo>
                  <a:cubicBezTo>
                    <a:pt x="15653" y="9309"/>
                    <a:pt x="15016" y="9058"/>
                    <a:pt x="14373" y="9058"/>
                  </a:cubicBezTo>
                  <a:cubicBezTo>
                    <a:pt x="14053" y="9058"/>
                    <a:pt x="13732" y="9120"/>
                    <a:pt x="13479" y="9223"/>
                  </a:cubicBezTo>
                  <a:cubicBezTo>
                    <a:pt x="13252" y="9306"/>
                    <a:pt x="13062" y="9449"/>
                    <a:pt x="12883" y="9592"/>
                  </a:cubicBezTo>
                  <a:cubicBezTo>
                    <a:pt x="12538" y="9890"/>
                    <a:pt x="12240" y="10247"/>
                    <a:pt x="11824" y="10485"/>
                  </a:cubicBezTo>
                  <a:cubicBezTo>
                    <a:pt x="11124" y="10897"/>
                    <a:pt x="10368" y="11068"/>
                    <a:pt x="9604" y="11068"/>
                  </a:cubicBezTo>
                  <a:cubicBezTo>
                    <a:pt x="8314" y="11068"/>
                    <a:pt x="7001" y="10580"/>
                    <a:pt x="5894" y="9937"/>
                  </a:cubicBezTo>
                  <a:cubicBezTo>
                    <a:pt x="4537" y="9151"/>
                    <a:pt x="3537" y="7901"/>
                    <a:pt x="3275" y="6389"/>
                  </a:cubicBezTo>
                  <a:cubicBezTo>
                    <a:pt x="3037" y="5020"/>
                    <a:pt x="3334" y="3115"/>
                    <a:pt x="4489" y="2198"/>
                  </a:cubicBezTo>
                  <a:cubicBezTo>
                    <a:pt x="4906" y="1853"/>
                    <a:pt x="5394" y="1591"/>
                    <a:pt x="5906" y="1377"/>
                  </a:cubicBezTo>
                  <a:cubicBezTo>
                    <a:pt x="6606" y="1091"/>
                    <a:pt x="7337" y="963"/>
                    <a:pt x="8068" y="963"/>
                  </a:cubicBezTo>
                  <a:cubicBezTo>
                    <a:pt x="9165" y="963"/>
                    <a:pt x="10264" y="1250"/>
                    <a:pt x="11264" y="1722"/>
                  </a:cubicBezTo>
                  <a:cubicBezTo>
                    <a:pt x="12109" y="2127"/>
                    <a:pt x="12812" y="2722"/>
                    <a:pt x="13479" y="3353"/>
                  </a:cubicBezTo>
                  <a:cubicBezTo>
                    <a:pt x="16229" y="6199"/>
                    <a:pt x="17146" y="9699"/>
                    <a:pt x="17503" y="10997"/>
                  </a:cubicBezTo>
                  <a:cubicBezTo>
                    <a:pt x="17967" y="12616"/>
                    <a:pt x="18801" y="13616"/>
                    <a:pt x="18801" y="13616"/>
                  </a:cubicBezTo>
                  <a:cubicBezTo>
                    <a:pt x="18801" y="13616"/>
                    <a:pt x="19251" y="14220"/>
                    <a:pt x="20031" y="14220"/>
                  </a:cubicBezTo>
                  <a:cubicBezTo>
                    <a:pt x="20273" y="14220"/>
                    <a:pt x="20547" y="14161"/>
                    <a:pt x="20849" y="14009"/>
                  </a:cubicBezTo>
                  <a:cubicBezTo>
                    <a:pt x="22146" y="13378"/>
                    <a:pt x="20991" y="10675"/>
                    <a:pt x="20991" y="10675"/>
                  </a:cubicBezTo>
                  <a:cubicBezTo>
                    <a:pt x="18955" y="6437"/>
                    <a:pt x="15038" y="3639"/>
                    <a:pt x="12740" y="2270"/>
                  </a:cubicBezTo>
                  <a:cubicBezTo>
                    <a:pt x="12127" y="1876"/>
                    <a:pt x="9080" y="1"/>
                    <a:pt x="54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5"/>
            <p:cNvSpPr/>
            <p:nvPr/>
          </p:nvSpPr>
          <p:spPr>
            <a:xfrm>
              <a:off x="4503781" y="1100878"/>
              <a:ext cx="484929" cy="314173"/>
            </a:xfrm>
            <a:custGeom>
              <a:rect b="b" l="l" r="r" t="t"/>
              <a:pathLst>
                <a:path extrusionOk="0" h="7792" w="12027">
                  <a:moveTo>
                    <a:pt x="6837" y="1"/>
                  </a:moveTo>
                  <a:cubicBezTo>
                    <a:pt x="5313" y="1"/>
                    <a:pt x="3795" y="367"/>
                    <a:pt x="2430" y="1015"/>
                  </a:cubicBezTo>
                  <a:cubicBezTo>
                    <a:pt x="1775" y="1325"/>
                    <a:pt x="1096" y="1694"/>
                    <a:pt x="644" y="2242"/>
                  </a:cubicBezTo>
                  <a:cubicBezTo>
                    <a:pt x="322" y="2635"/>
                    <a:pt x="1" y="3528"/>
                    <a:pt x="513" y="3909"/>
                  </a:cubicBezTo>
                  <a:cubicBezTo>
                    <a:pt x="633" y="4001"/>
                    <a:pt x="769" y="4040"/>
                    <a:pt x="909" y="4040"/>
                  </a:cubicBezTo>
                  <a:cubicBezTo>
                    <a:pt x="1308" y="4040"/>
                    <a:pt x="1742" y="3723"/>
                    <a:pt x="1953" y="3432"/>
                  </a:cubicBezTo>
                  <a:cubicBezTo>
                    <a:pt x="2061" y="3301"/>
                    <a:pt x="2132" y="3135"/>
                    <a:pt x="2180" y="2992"/>
                  </a:cubicBezTo>
                  <a:cubicBezTo>
                    <a:pt x="2299" y="2682"/>
                    <a:pt x="2358" y="2337"/>
                    <a:pt x="2525" y="2039"/>
                  </a:cubicBezTo>
                  <a:cubicBezTo>
                    <a:pt x="3255" y="696"/>
                    <a:pt x="4728" y="276"/>
                    <a:pt x="6046" y="276"/>
                  </a:cubicBezTo>
                  <a:cubicBezTo>
                    <a:pt x="6083" y="276"/>
                    <a:pt x="6120" y="276"/>
                    <a:pt x="6156" y="277"/>
                  </a:cubicBezTo>
                  <a:cubicBezTo>
                    <a:pt x="8252" y="337"/>
                    <a:pt x="9585" y="2123"/>
                    <a:pt x="9466" y="4063"/>
                  </a:cubicBezTo>
                  <a:cubicBezTo>
                    <a:pt x="9371" y="5730"/>
                    <a:pt x="8002" y="7052"/>
                    <a:pt x="6335" y="7421"/>
                  </a:cubicBezTo>
                  <a:cubicBezTo>
                    <a:pt x="6180" y="7457"/>
                    <a:pt x="6037" y="7480"/>
                    <a:pt x="5894" y="7504"/>
                  </a:cubicBezTo>
                  <a:cubicBezTo>
                    <a:pt x="5846" y="7507"/>
                    <a:pt x="5798" y="7508"/>
                    <a:pt x="5752" y="7508"/>
                  </a:cubicBezTo>
                  <a:cubicBezTo>
                    <a:pt x="4376" y="7508"/>
                    <a:pt x="3930" y="6516"/>
                    <a:pt x="3930" y="6516"/>
                  </a:cubicBezTo>
                  <a:cubicBezTo>
                    <a:pt x="3930" y="6516"/>
                    <a:pt x="2644" y="4468"/>
                    <a:pt x="4549" y="3480"/>
                  </a:cubicBezTo>
                  <a:cubicBezTo>
                    <a:pt x="4927" y="3278"/>
                    <a:pt x="5380" y="3133"/>
                    <a:pt x="5845" y="3133"/>
                  </a:cubicBezTo>
                  <a:cubicBezTo>
                    <a:pt x="6230" y="3133"/>
                    <a:pt x="6623" y="3232"/>
                    <a:pt x="6990" y="3480"/>
                  </a:cubicBezTo>
                  <a:cubicBezTo>
                    <a:pt x="7168" y="3599"/>
                    <a:pt x="7287" y="3766"/>
                    <a:pt x="7430" y="3897"/>
                  </a:cubicBezTo>
                  <a:cubicBezTo>
                    <a:pt x="7502" y="3968"/>
                    <a:pt x="7597" y="4028"/>
                    <a:pt x="7680" y="4075"/>
                  </a:cubicBezTo>
                  <a:cubicBezTo>
                    <a:pt x="7816" y="4143"/>
                    <a:pt x="7988" y="4187"/>
                    <a:pt x="8147" y="4187"/>
                  </a:cubicBezTo>
                  <a:cubicBezTo>
                    <a:pt x="8379" y="4187"/>
                    <a:pt x="8583" y="4092"/>
                    <a:pt x="8597" y="3837"/>
                  </a:cubicBezTo>
                  <a:cubicBezTo>
                    <a:pt x="8621" y="3099"/>
                    <a:pt x="7430" y="2920"/>
                    <a:pt x="7430" y="2920"/>
                  </a:cubicBezTo>
                  <a:cubicBezTo>
                    <a:pt x="7229" y="2891"/>
                    <a:pt x="7019" y="2878"/>
                    <a:pt x="6807" y="2878"/>
                  </a:cubicBezTo>
                  <a:cubicBezTo>
                    <a:pt x="6139" y="2878"/>
                    <a:pt x="5437" y="3010"/>
                    <a:pt x="4823" y="3218"/>
                  </a:cubicBezTo>
                  <a:cubicBezTo>
                    <a:pt x="4335" y="3373"/>
                    <a:pt x="3858" y="3599"/>
                    <a:pt x="3430" y="3897"/>
                  </a:cubicBezTo>
                  <a:cubicBezTo>
                    <a:pt x="3001" y="4194"/>
                    <a:pt x="2715" y="4528"/>
                    <a:pt x="2501" y="5004"/>
                  </a:cubicBezTo>
                  <a:cubicBezTo>
                    <a:pt x="2346" y="5397"/>
                    <a:pt x="2239" y="5849"/>
                    <a:pt x="2323" y="6278"/>
                  </a:cubicBezTo>
                  <a:cubicBezTo>
                    <a:pt x="2442" y="6849"/>
                    <a:pt x="2906" y="7230"/>
                    <a:pt x="3454" y="7457"/>
                  </a:cubicBezTo>
                  <a:cubicBezTo>
                    <a:pt x="4076" y="7701"/>
                    <a:pt x="4702" y="7792"/>
                    <a:pt x="5277" y="7792"/>
                  </a:cubicBezTo>
                  <a:cubicBezTo>
                    <a:pt x="5823" y="7792"/>
                    <a:pt x="6322" y="7710"/>
                    <a:pt x="6728" y="7599"/>
                  </a:cubicBezTo>
                  <a:cubicBezTo>
                    <a:pt x="8026" y="7385"/>
                    <a:pt x="9633" y="6802"/>
                    <a:pt x="10919" y="5397"/>
                  </a:cubicBezTo>
                  <a:cubicBezTo>
                    <a:pt x="11752" y="4480"/>
                    <a:pt x="12026" y="3313"/>
                    <a:pt x="11407" y="2218"/>
                  </a:cubicBezTo>
                  <a:cubicBezTo>
                    <a:pt x="10871" y="1384"/>
                    <a:pt x="10205" y="813"/>
                    <a:pt x="9431" y="480"/>
                  </a:cubicBezTo>
                  <a:cubicBezTo>
                    <a:pt x="8716" y="158"/>
                    <a:pt x="7907" y="15"/>
                    <a:pt x="7049" y="3"/>
                  </a:cubicBezTo>
                  <a:cubicBezTo>
                    <a:pt x="6979" y="2"/>
                    <a:pt x="6908" y="1"/>
                    <a:pt x="6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 name="Shape 451"/>
        <p:cNvGrpSpPr/>
        <p:nvPr/>
      </p:nvGrpSpPr>
      <p:grpSpPr>
        <a:xfrm>
          <a:off x="0" y="0"/>
          <a:ext cx="0" cy="0"/>
          <a:chOff x="0" y="0"/>
          <a:chExt cx="0" cy="0"/>
        </a:xfrm>
      </p:grpSpPr>
      <p:sp>
        <p:nvSpPr>
          <p:cNvPr id="452" name="Google Shape;452;p46"/>
          <p:cNvSpPr txBox="1"/>
          <p:nvPr>
            <p:ph type="title"/>
          </p:nvPr>
        </p:nvSpPr>
        <p:spPr>
          <a:xfrm>
            <a:off x="3997226" y="2025325"/>
            <a:ext cx="3240600" cy="712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FUTURE</a:t>
            </a:r>
            <a:endParaRPr/>
          </a:p>
        </p:txBody>
      </p:sp>
      <p:sp>
        <p:nvSpPr>
          <p:cNvPr id="453" name="Google Shape;453;p46"/>
          <p:cNvSpPr txBox="1"/>
          <p:nvPr>
            <p:ph idx="1" type="subTitle"/>
          </p:nvPr>
        </p:nvSpPr>
        <p:spPr>
          <a:xfrm>
            <a:off x="3997226" y="2589575"/>
            <a:ext cx="3240600" cy="98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a gas giant and the biggest planet in the Solar System. It's the fourth-brightest object in the night sky. It was named after a Roman god</a:t>
            </a:r>
            <a:endParaRPr/>
          </a:p>
        </p:txBody>
      </p:sp>
      <p:grpSp>
        <p:nvGrpSpPr>
          <p:cNvPr id="454" name="Google Shape;454;p46"/>
          <p:cNvGrpSpPr/>
          <p:nvPr/>
        </p:nvGrpSpPr>
        <p:grpSpPr>
          <a:xfrm flipH="1" rot="10800000">
            <a:off x="1906181" y="535000"/>
            <a:ext cx="2077263" cy="1260894"/>
            <a:chOff x="1346041" y="635950"/>
            <a:chExt cx="2077263" cy="1260894"/>
          </a:xfrm>
        </p:grpSpPr>
        <p:sp>
          <p:nvSpPr>
            <p:cNvPr id="455" name="Google Shape;455;p46"/>
            <p:cNvSpPr/>
            <p:nvPr/>
          </p:nvSpPr>
          <p:spPr>
            <a:xfrm>
              <a:off x="1346041" y="635950"/>
              <a:ext cx="2077263" cy="1260894"/>
            </a:xfrm>
            <a:custGeom>
              <a:rect b="b" l="l" r="r" t="t"/>
              <a:pathLst>
                <a:path extrusionOk="0" h="22622" w="37267">
                  <a:moveTo>
                    <a:pt x="21086" y="3727"/>
                  </a:moveTo>
                  <a:cubicBezTo>
                    <a:pt x="21110" y="3917"/>
                    <a:pt x="21146" y="4096"/>
                    <a:pt x="21205" y="4263"/>
                  </a:cubicBezTo>
                  <a:lnTo>
                    <a:pt x="20955" y="4263"/>
                  </a:lnTo>
                  <a:cubicBezTo>
                    <a:pt x="21015" y="4096"/>
                    <a:pt x="21063" y="3917"/>
                    <a:pt x="21086" y="3727"/>
                  </a:cubicBezTo>
                  <a:close/>
                  <a:moveTo>
                    <a:pt x="14074" y="0"/>
                  </a:moveTo>
                  <a:cubicBezTo>
                    <a:pt x="9633" y="0"/>
                    <a:pt x="5608" y="1334"/>
                    <a:pt x="3560" y="2143"/>
                  </a:cubicBezTo>
                  <a:cubicBezTo>
                    <a:pt x="3453" y="2179"/>
                    <a:pt x="3334" y="2203"/>
                    <a:pt x="3203" y="2250"/>
                  </a:cubicBezTo>
                  <a:cubicBezTo>
                    <a:pt x="2906" y="2370"/>
                    <a:pt x="2620" y="2500"/>
                    <a:pt x="2346" y="2667"/>
                  </a:cubicBezTo>
                  <a:cubicBezTo>
                    <a:pt x="2251" y="2715"/>
                    <a:pt x="2203" y="2739"/>
                    <a:pt x="2203" y="2739"/>
                  </a:cubicBezTo>
                  <a:cubicBezTo>
                    <a:pt x="2036" y="2834"/>
                    <a:pt x="1894" y="2941"/>
                    <a:pt x="1774" y="3072"/>
                  </a:cubicBezTo>
                  <a:cubicBezTo>
                    <a:pt x="346" y="4227"/>
                    <a:pt x="0" y="6060"/>
                    <a:pt x="858" y="7882"/>
                  </a:cubicBezTo>
                  <a:cubicBezTo>
                    <a:pt x="1191" y="8549"/>
                    <a:pt x="1632" y="9192"/>
                    <a:pt x="2275" y="9918"/>
                  </a:cubicBezTo>
                  <a:cubicBezTo>
                    <a:pt x="2572" y="10263"/>
                    <a:pt x="2882" y="10537"/>
                    <a:pt x="3179" y="10835"/>
                  </a:cubicBezTo>
                  <a:cubicBezTo>
                    <a:pt x="3620" y="11252"/>
                    <a:pt x="3989" y="11609"/>
                    <a:pt x="4251" y="12014"/>
                  </a:cubicBezTo>
                  <a:lnTo>
                    <a:pt x="4287" y="12049"/>
                  </a:lnTo>
                  <a:cubicBezTo>
                    <a:pt x="4715" y="12895"/>
                    <a:pt x="4465" y="13573"/>
                    <a:pt x="4287" y="14085"/>
                  </a:cubicBezTo>
                  <a:cubicBezTo>
                    <a:pt x="4275" y="14145"/>
                    <a:pt x="4251" y="14192"/>
                    <a:pt x="4239" y="14228"/>
                  </a:cubicBezTo>
                  <a:cubicBezTo>
                    <a:pt x="3953" y="15062"/>
                    <a:pt x="4037" y="15776"/>
                    <a:pt x="4072" y="16097"/>
                  </a:cubicBezTo>
                  <a:cubicBezTo>
                    <a:pt x="3025" y="16538"/>
                    <a:pt x="2144" y="17538"/>
                    <a:pt x="2227" y="18955"/>
                  </a:cubicBezTo>
                  <a:cubicBezTo>
                    <a:pt x="2382" y="21300"/>
                    <a:pt x="5620" y="21693"/>
                    <a:pt x="7013" y="21729"/>
                  </a:cubicBezTo>
                  <a:cubicBezTo>
                    <a:pt x="7025" y="21729"/>
                    <a:pt x="7037" y="21753"/>
                    <a:pt x="7073" y="21753"/>
                  </a:cubicBezTo>
                  <a:cubicBezTo>
                    <a:pt x="10799" y="21753"/>
                    <a:pt x="14764" y="20777"/>
                    <a:pt x="18515" y="18991"/>
                  </a:cubicBezTo>
                  <a:cubicBezTo>
                    <a:pt x="18848" y="18848"/>
                    <a:pt x="19181" y="18669"/>
                    <a:pt x="19551" y="18479"/>
                  </a:cubicBezTo>
                  <a:cubicBezTo>
                    <a:pt x="19717" y="18860"/>
                    <a:pt x="20051" y="19157"/>
                    <a:pt x="20443" y="19288"/>
                  </a:cubicBezTo>
                  <a:cubicBezTo>
                    <a:pt x="20301" y="19526"/>
                    <a:pt x="20170" y="19812"/>
                    <a:pt x="20122" y="20122"/>
                  </a:cubicBezTo>
                  <a:cubicBezTo>
                    <a:pt x="20039" y="20657"/>
                    <a:pt x="20146" y="21193"/>
                    <a:pt x="20479" y="21634"/>
                  </a:cubicBezTo>
                  <a:cubicBezTo>
                    <a:pt x="20955" y="22253"/>
                    <a:pt x="21658" y="22622"/>
                    <a:pt x="22420" y="22622"/>
                  </a:cubicBezTo>
                  <a:cubicBezTo>
                    <a:pt x="22694" y="22622"/>
                    <a:pt x="22920" y="22586"/>
                    <a:pt x="23051" y="22539"/>
                  </a:cubicBezTo>
                  <a:cubicBezTo>
                    <a:pt x="23265" y="22479"/>
                    <a:pt x="24003" y="22229"/>
                    <a:pt x="24718" y="21586"/>
                  </a:cubicBezTo>
                  <a:cubicBezTo>
                    <a:pt x="24754" y="21550"/>
                    <a:pt x="24801" y="21515"/>
                    <a:pt x="24837" y="21479"/>
                  </a:cubicBezTo>
                  <a:cubicBezTo>
                    <a:pt x="25289" y="21074"/>
                    <a:pt x="25944" y="20467"/>
                    <a:pt x="27266" y="20336"/>
                  </a:cubicBezTo>
                  <a:lnTo>
                    <a:pt x="27337" y="20336"/>
                  </a:lnTo>
                  <a:cubicBezTo>
                    <a:pt x="27375" y="20335"/>
                    <a:pt x="27413" y="20335"/>
                    <a:pt x="27452" y="20335"/>
                  </a:cubicBezTo>
                  <a:cubicBezTo>
                    <a:pt x="28009" y="20335"/>
                    <a:pt x="28569" y="20414"/>
                    <a:pt x="29171" y="20515"/>
                  </a:cubicBezTo>
                  <a:cubicBezTo>
                    <a:pt x="29599" y="20586"/>
                    <a:pt x="30028" y="20657"/>
                    <a:pt x="30528" y="20705"/>
                  </a:cubicBezTo>
                  <a:cubicBezTo>
                    <a:pt x="31028" y="20753"/>
                    <a:pt x="31492" y="20777"/>
                    <a:pt x="31921" y="20777"/>
                  </a:cubicBezTo>
                  <a:cubicBezTo>
                    <a:pt x="32350" y="20777"/>
                    <a:pt x="32755" y="20753"/>
                    <a:pt x="33147" y="20705"/>
                  </a:cubicBezTo>
                  <a:cubicBezTo>
                    <a:pt x="35255" y="20455"/>
                    <a:pt x="36707" y="19395"/>
                    <a:pt x="37136" y="17800"/>
                  </a:cubicBezTo>
                  <a:cubicBezTo>
                    <a:pt x="37219" y="17609"/>
                    <a:pt x="37267" y="17407"/>
                    <a:pt x="37255" y="17181"/>
                  </a:cubicBezTo>
                  <a:lnTo>
                    <a:pt x="37255" y="17050"/>
                  </a:lnTo>
                  <a:cubicBezTo>
                    <a:pt x="37243" y="16752"/>
                    <a:pt x="37219" y="16455"/>
                    <a:pt x="37184" y="16169"/>
                  </a:cubicBezTo>
                  <a:cubicBezTo>
                    <a:pt x="37160" y="16038"/>
                    <a:pt x="37112" y="15919"/>
                    <a:pt x="37100" y="15812"/>
                  </a:cubicBezTo>
                  <a:cubicBezTo>
                    <a:pt x="36779" y="13276"/>
                    <a:pt x="35660" y="8668"/>
                    <a:pt x="31981" y="5108"/>
                  </a:cubicBezTo>
                  <a:lnTo>
                    <a:pt x="31945" y="5060"/>
                  </a:lnTo>
                  <a:cubicBezTo>
                    <a:pt x="31743" y="4882"/>
                    <a:pt x="30981" y="4263"/>
                    <a:pt x="30052" y="3834"/>
                  </a:cubicBezTo>
                  <a:cubicBezTo>
                    <a:pt x="30254" y="3572"/>
                    <a:pt x="30385" y="3239"/>
                    <a:pt x="30385" y="2881"/>
                  </a:cubicBezTo>
                  <a:cubicBezTo>
                    <a:pt x="30385" y="2191"/>
                    <a:pt x="29945" y="1631"/>
                    <a:pt x="29314" y="1453"/>
                  </a:cubicBezTo>
                  <a:lnTo>
                    <a:pt x="29230" y="1405"/>
                  </a:lnTo>
                  <a:cubicBezTo>
                    <a:pt x="29147" y="1357"/>
                    <a:pt x="29016" y="1298"/>
                    <a:pt x="28897" y="1250"/>
                  </a:cubicBezTo>
                  <a:cubicBezTo>
                    <a:pt x="28373" y="1048"/>
                    <a:pt x="27802" y="881"/>
                    <a:pt x="27230" y="762"/>
                  </a:cubicBezTo>
                  <a:cubicBezTo>
                    <a:pt x="26420" y="595"/>
                    <a:pt x="25658" y="512"/>
                    <a:pt x="25004" y="512"/>
                  </a:cubicBezTo>
                  <a:cubicBezTo>
                    <a:pt x="24230" y="512"/>
                    <a:pt x="23575" y="631"/>
                    <a:pt x="23027" y="869"/>
                  </a:cubicBezTo>
                  <a:cubicBezTo>
                    <a:pt x="22849" y="941"/>
                    <a:pt x="22646" y="1048"/>
                    <a:pt x="22444" y="1179"/>
                  </a:cubicBezTo>
                  <a:cubicBezTo>
                    <a:pt x="21872" y="1548"/>
                    <a:pt x="21253" y="2250"/>
                    <a:pt x="21098" y="3120"/>
                  </a:cubicBezTo>
                  <a:cubicBezTo>
                    <a:pt x="20908" y="1096"/>
                    <a:pt x="18027" y="393"/>
                    <a:pt x="17086" y="226"/>
                  </a:cubicBezTo>
                  <a:cubicBezTo>
                    <a:pt x="17074" y="226"/>
                    <a:pt x="17038" y="226"/>
                    <a:pt x="17026" y="214"/>
                  </a:cubicBezTo>
                  <a:cubicBezTo>
                    <a:pt x="16086" y="84"/>
                    <a:pt x="15086" y="0"/>
                    <a:pt x="14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6"/>
            <p:cNvSpPr/>
            <p:nvPr/>
          </p:nvSpPr>
          <p:spPr>
            <a:xfrm>
              <a:off x="1441577" y="735999"/>
              <a:ext cx="1008838" cy="830377"/>
            </a:xfrm>
            <a:custGeom>
              <a:rect b="b" l="l" r="r" t="t"/>
              <a:pathLst>
                <a:path extrusionOk="0" h="14898" w="18099">
                  <a:moveTo>
                    <a:pt x="1203" y="2583"/>
                  </a:moveTo>
                  <a:lnTo>
                    <a:pt x="1203" y="2583"/>
                  </a:lnTo>
                  <a:cubicBezTo>
                    <a:pt x="1187" y="2587"/>
                    <a:pt x="1173" y="2593"/>
                    <a:pt x="1156" y="2599"/>
                  </a:cubicBezTo>
                  <a:cubicBezTo>
                    <a:pt x="1156" y="2599"/>
                    <a:pt x="1173" y="2594"/>
                    <a:pt x="1203" y="2583"/>
                  </a:cubicBezTo>
                  <a:close/>
                  <a:moveTo>
                    <a:pt x="12367" y="0"/>
                  </a:moveTo>
                  <a:cubicBezTo>
                    <a:pt x="8077" y="0"/>
                    <a:pt x="4203" y="1318"/>
                    <a:pt x="2335" y="2075"/>
                  </a:cubicBezTo>
                  <a:cubicBezTo>
                    <a:pt x="2227" y="2110"/>
                    <a:pt x="2132" y="2122"/>
                    <a:pt x="2037" y="2170"/>
                  </a:cubicBezTo>
                  <a:cubicBezTo>
                    <a:pt x="1799" y="2253"/>
                    <a:pt x="1561" y="2372"/>
                    <a:pt x="1358" y="2515"/>
                  </a:cubicBezTo>
                  <a:cubicBezTo>
                    <a:pt x="1293" y="2548"/>
                    <a:pt x="1238" y="2570"/>
                    <a:pt x="1203" y="2583"/>
                  </a:cubicBezTo>
                  <a:lnTo>
                    <a:pt x="1203" y="2583"/>
                  </a:lnTo>
                  <a:cubicBezTo>
                    <a:pt x="1220" y="2578"/>
                    <a:pt x="1238" y="2575"/>
                    <a:pt x="1263" y="2575"/>
                  </a:cubicBezTo>
                  <a:cubicBezTo>
                    <a:pt x="1180" y="2634"/>
                    <a:pt x="1084" y="2694"/>
                    <a:pt x="1001" y="2765"/>
                  </a:cubicBezTo>
                  <a:cubicBezTo>
                    <a:pt x="1" y="3563"/>
                    <a:pt x="1" y="4730"/>
                    <a:pt x="501" y="5754"/>
                  </a:cubicBezTo>
                  <a:cubicBezTo>
                    <a:pt x="799" y="6361"/>
                    <a:pt x="1239" y="6932"/>
                    <a:pt x="1692" y="7456"/>
                  </a:cubicBezTo>
                  <a:cubicBezTo>
                    <a:pt x="2394" y="8242"/>
                    <a:pt x="3239" y="8849"/>
                    <a:pt x="3811" y="9730"/>
                  </a:cubicBezTo>
                  <a:cubicBezTo>
                    <a:pt x="3823" y="9754"/>
                    <a:pt x="3859" y="9790"/>
                    <a:pt x="3870" y="9814"/>
                  </a:cubicBezTo>
                  <a:cubicBezTo>
                    <a:pt x="4704" y="11385"/>
                    <a:pt x="4132" y="12671"/>
                    <a:pt x="3942" y="13243"/>
                  </a:cubicBezTo>
                  <a:cubicBezTo>
                    <a:pt x="3716" y="13898"/>
                    <a:pt x="3859" y="14386"/>
                    <a:pt x="3859" y="14386"/>
                  </a:cubicBezTo>
                  <a:cubicBezTo>
                    <a:pt x="3859" y="14386"/>
                    <a:pt x="3942" y="14898"/>
                    <a:pt x="4728" y="14898"/>
                  </a:cubicBezTo>
                  <a:cubicBezTo>
                    <a:pt x="5490" y="14874"/>
                    <a:pt x="5680" y="13731"/>
                    <a:pt x="5680" y="13731"/>
                  </a:cubicBezTo>
                  <a:cubicBezTo>
                    <a:pt x="5740" y="13183"/>
                    <a:pt x="5680" y="12659"/>
                    <a:pt x="5537" y="12183"/>
                  </a:cubicBezTo>
                  <a:cubicBezTo>
                    <a:pt x="5387" y="11534"/>
                    <a:pt x="4988" y="10287"/>
                    <a:pt x="4989" y="10287"/>
                  </a:cubicBezTo>
                  <a:lnTo>
                    <a:pt x="4989" y="10287"/>
                  </a:lnTo>
                  <a:cubicBezTo>
                    <a:pt x="4989" y="10287"/>
                    <a:pt x="4989" y="10288"/>
                    <a:pt x="4990" y="10290"/>
                  </a:cubicBezTo>
                  <a:cubicBezTo>
                    <a:pt x="4906" y="9849"/>
                    <a:pt x="4823" y="9433"/>
                    <a:pt x="4871" y="8968"/>
                  </a:cubicBezTo>
                  <a:cubicBezTo>
                    <a:pt x="4954" y="7897"/>
                    <a:pt x="6061" y="6623"/>
                    <a:pt x="6537" y="6337"/>
                  </a:cubicBezTo>
                  <a:cubicBezTo>
                    <a:pt x="6889" y="6126"/>
                    <a:pt x="7482" y="5850"/>
                    <a:pt x="8171" y="5850"/>
                  </a:cubicBezTo>
                  <a:cubicBezTo>
                    <a:pt x="8414" y="5850"/>
                    <a:pt x="8670" y="5884"/>
                    <a:pt x="8931" y="5968"/>
                  </a:cubicBezTo>
                  <a:cubicBezTo>
                    <a:pt x="9042" y="6003"/>
                    <a:pt x="9148" y="6018"/>
                    <a:pt x="9249" y="6018"/>
                  </a:cubicBezTo>
                  <a:cubicBezTo>
                    <a:pt x="10294" y="6018"/>
                    <a:pt x="10721" y="4319"/>
                    <a:pt x="9038" y="4254"/>
                  </a:cubicBezTo>
                  <a:cubicBezTo>
                    <a:pt x="8987" y="4251"/>
                    <a:pt x="8937" y="4250"/>
                    <a:pt x="8887" y="4250"/>
                  </a:cubicBezTo>
                  <a:cubicBezTo>
                    <a:pt x="8088" y="4250"/>
                    <a:pt x="7352" y="4512"/>
                    <a:pt x="6668" y="4837"/>
                  </a:cubicBezTo>
                  <a:cubicBezTo>
                    <a:pt x="6002" y="5158"/>
                    <a:pt x="5347" y="5670"/>
                    <a:pt x="4609" y="5885"/>
                  </a:cubicBezTo>
                  <a:cubicBezTo>
                    <a:pt x="4294" y="5985"/>
                    <a:pt x="3970" y="6033"/>
                    <a:pt x="3650" y="6033"/>
                  </a:cubicBezTo>
                  <a:cubicBezTo>
                    <a:pt x="2902" y="6033"/>
                    <a:pt x="2174" y="5769"/>
                    <a:pt x="1632" y="5277"/>
                  </a:cubicBezTo>
                  <a:lnTo>
                    <a:pt x="1418" y="5051"/>
                  </a:lnTo>
                  <a:cubicBezTo>
                    <a:pt x="311" y="3861"/>
                    <a:pt x="1477" y="2753"/>
                    <a:pt x="2156" y="2253"/>
                  </a:cubicBezTo>
                  <a:cubicBezTo>
                    <a:pt x="3649" y="1827"/>
                    <a:pt x="5132" y="1669"/>
                    <a:pt x="6516" y="1669"/>
                  </a:cubicBezTo>
                  <a:cubicBezTo>
                    <a:pt x="9690" y="1669"/>
                    <a:pt x="12349" y="2498"/>
                    <a:pt x="13443" y="2813"/>
                  </a:cubicBezTo>
                  <a:cubicBezTo>
                    <a:pt x="14642" y="3164"/>
                    <a:pt x="15662" y="3213"/>
                    <a:pt x="16141" y="3213"/>
                  </a:cubicBezTo>
                  <a:cubicBezTo>
                    <a:pt x="16327" y="3213"/>
                    <a:pt x="16432" y="3206"/>
                    <a:pt x="16432" y="3206"/>
                  </a:cubicBezTo>
                  <a:cubicBezTo>
                    <a:pt x="16432" y="3206"/>
                    <a:pt x="17765" y="3182"/>
                    <a:pt x="17932" y="1956"/>
                  </a:cubicBezTo>
                  <a:cubicBezTo>
                    <a:pt x="18098" y="741"/>
                    <a:pt x="15122" y="194"/>
                    <a:pt x="15122" y="194"/>
                  </a:cubicBezTo>
                  <a:cubicBezTo>
                    <a:pt x="14195" y="59"/>
                    <a:pt x="13272" y="0"/>
                    <a:pt x="123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6"/>
            <p:cNvSpPr/>
            <p:nvPr/>
          </p:nvSpPr>
          <p:spPr>
            <a:xfrm>
              <a:off x="2512702" y="1399109"/>
              <a:ext cx="354451" cy="254219"/>
            </a:xfrm>
            <a:custGeom>
              <a:rect b="b" l="l" r="r" t="t"/>
              <a:pathLst>
                <a:path extrusionOk="0" h="4561" w="6359">
                  <a:moveTo>
                    <a:pt x="5102" y="1"/>
                  </a:moveTo>
                  <a:cubicBezTo>
                    <a:pt x="4487" y="1"/>
                    <a:pt x="3991" y="737"/>
                    <a:pt x="3775" y="1215"/>
                  </a:cubicBezTo>
                  <a:cubicBezTo>
                    <a:pt x="3430" y="1953"/>
                    <a:pt x="2716" y="3893"/>
                    <a:pt x="2" y="4560"/>
                  </a:cubicBezTo>
                  <a:lnTo>
                    <a:pt x="2" y="4560"/>
                  </a:lnTo>
                  <a:cubicBezTo>
                    <a:pt x="95" y="4549"/>
                    <a:pt x="3681" y="4538"/>
                    <a:pt x="5608" y="1953"/>
                  </a:cubicBezTo>
                  <a:cubicBezTo>
                    <a:pt x="5608" y="1953"/>
                    <a:pt x="6359" y="798"/>
                    <a:pt x="5728" y="262"/>
                  </a:cubicBezTo>
                  <a:cubicBezTo>
                    <a:pt x="5510" y="77"/>
                    <a:pt x="5300" y="1"/>
                    <a:pt x="5102" y="1"/>
                  </a:cubicBezTo>
                  <a:close/>
                  <a:moveTo>
                    <a:pt x="2" y="4560"/>
                  </a:moveTo>
                  <a:lnTo>
                    <a:pt x="2" y="4560"/>
                  </a:lnTo>
                  <a:cubicBezTo>
                    <a:pt x="1" y="4560"/>
                    <a:pt x="1" y="4560"/>
                    <a:pt x="1" y="4560"/>
                  </a:cubicBezTo>
                  <a:cubicBezTo>
                    <a:pt x="1" y="4560"/>
                    <a:pt x="2" y="4560"/>
                    <a:pt x="2" y="456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6"/>
            <p:cNvSpPr/>
            <p:nvPr/>
          </p:nvSpPr>
          <p:spPr>
            <a:xfrm>
              <a:off x="2531319" y="924671"/>
              <a:ext cx="806391" cy="903393"/>
            </a:xfrm>
            <a:custGeom>
              <a:rect b="b" l="l" r="r" t="t"/>
              <a:pathLst>
                <a:path extrusionOk="0" h="16208" w="14467">
                  <a:moveTo>
                    <a:pt x="14460" y="12248"/>
                  </a:moveTo>
                  <a:cubicBezTo>
                    <a:pt x="14463" y="12282"/>
                    <a:pt x="14466" y="12299"/>
                    <a:pt x="14466" y="12299"/>
                  </a:cubicBezTo>
                  <a:cubicBezTo>
                    <a:pt x="14466" y="12280"/>
                    <a:pt x="14463" y="12264"/>
                    <a:pt x="14460" y="12248"/>
                  </a:cubicBezTo>
                  <a:close/>
                  <a:moveTo>
                    <a:pt x="7081" y="1"/>
                  </a:moveTo>
                  <a:cubicBezTo>
                    <a:pt x="6859" y="1"/>
                    <a:pt x="6650" y="50"/>
                    <a:pt x="6465" y="166"/>
                  </a:cubicBezTo>
                  <a:cubicBezTo>
                    <a:pt x="5334" y="892"/>
                    <a:pt x="5989" y="1845"/>
                    <a:pt x="5989" y="1845"/>
                  </a:cubicBezTo>
                  <a:cubicBezTo>
                    <a:pt x="5989" y="1845"/>
                    <a:pt x="6584" y="2833"/>
                    <a:pt x="7918" y="3762"/>
                  </a:cubicBezTo>
                  <a:cubicBezTo>
                    <a:pt x="9180" y="4643"/>
                    <a:pt x="13156" y="7310"/>
                    <a:pt x="14276" y="11465"/>
                  </a:cubicBezTo>
                  <a:cubicBezTo>
                    <a:pt x="14153" y="12134"/>
                    <a:pt x="13697" y="13376"/>
                    <a:pt x="12203" y="13376"/>
                  </a:cubicBezTo>
                  <a:cubicBezTo>
                    <a:pt x="12101" y="13376"/>
                    <a:pt x="11994" y="13370"/>
                    <a:pt x="11882" y="13358"/>
                  </a:cubicBezTo>
                  <a:cubicBezTo>
                    <a:pt x="11775" y="13334"/>
                    <a:pt x="11656" y="13322"/>
                    <a:pt x="11549" y="13311"/>
                  </a:cubicBezTo>
                  <a:cubicBezTo>
                    <a:pt x="10466" y="13096"/>
                    <a:pt x="9632" y="12418"/>
                    <a:pt x="9406" y="11513"/>
                  </a:cubicBezTo>
                  <a:cubicBezTo>
                    <a:pt x="9263" y="10882"/>
                    <a:pt x="9418" y="10179"/>
                    <a:pt x="9406" y="9548"/>
                  </a:cubicBezTo>
                  <a:cubicBezTo>
                    <a:pt x="9382" y="8858"/>
                    <a:pt x="9227" y="8167"/>
                    <a:pt x="8763" y="7596"/>
                  </a:cubicBezTo>
                  <a:cubicBezTo>
                    <a:pt x="8477" y="7239"/>
                    <a:pt x="8138" y="7100"/>
                    <a:pt x="7822" y="7100"/>
                  </a:cubicBezTo>
                  <a:cubicBezTo>
                    <a:pt x="7020" y="7100"/>
                    <a:pt x="6368" y="7996"/>
                    <a:pt x="7120" y="8500"/>
                  </a:cubicBezTo>
                  <a:cubicBezTo>
                    <a:pt x="7930" y="9048"/>
                    <a:pt x="8025" y="9905"/>
                    <a:pt x="7977" y="10382"/>
                  </a:cubicBezTo>
                  <a:cubicBezTo>
                    <a:pt x="7953" y="10858"/>
                    <a:pt x="7239" y="12251"/>
                    <a:pt x="6203" y="12846"/>
                  </a:cubicBezTo>
                  <a:cubicBezTo>
                    <a:pt x="5775" y="13096"/>
                    <a:pt x="5298" y="13251"/>
                    <a:pt x="4822" y="13418"/>
                  </a:cubicBezTo>
                  <a:cubicBezTo>
                    <a:pt x="4826" y="13416"/>
                    <a:pt x="4825" y="13415"/>
                    <a:pt x="4821" y="13415"/>
                  </a:cubicBezTo>
                  <a:cubicBezTo>
                    <a:pt x="4745" y="13415"/>
                    <a:pt x="3356" y="13727"/>
                    <a:pt x="2655" y="13953"/>
                  </a:cubicBezTo>
                  <a:cubicBezTo>
                    <a:pt x="2119" y="14084"/>
                    <a:pt x="1560" y="14287"/>
                    <a:pt x="1048" y="14608"/>
                  </a:cubicBezTo>
                  <a:cubicBezTo>
                    <a:pt x="1048" y="14608"/>
                    <a:pt x="0" y="15263"/>
                    <a:pt x="405" y="15811"/>
                  </a:cubicBezTo>
                  <a:cubicBezTo>
                    <a:pt x="650" y="16142"/>
                    <a:pt x="947" y="16208"/>
                    <a:pt x="1144" y="16208"/>
                  </a:cubicBezTo>
                  <a:cubicBezTo>
                    <a:pt x="1272" y="16208"/>
                    <a:pt x="1357" y="16180"/>
                    <a:pt x="1357" y="16180"/>
                  </a:cubicBezTo>
                  <a:cubicBezTo>
                    <a:pt x="1357" y="16180"/>
                    <a:pt x="1917" y="16037"/>
                    <a:pt x="2453" y="15561"/>
                  </a:cubicBezTo>
                  <a:cubicBezTo>
                    <a:pt x="2929" y="15144"/>
                    <a:pt x="3929" y="14108"/>
                    <a:pt x="5906" y="13930"/>
                  </a:cubicBezTo>
                  <a:lnTo>
                    <a:pt x="6025" y="13930"/>
                  </a:lnTo>
                  <a:cubicBezTo>
                    <a:pt x="6088" y="13928"/>
                    <a:pt x="6150" y="13927"/>
                    <a:pt x="6213" y="13927"/>
                  </a:cubicBezTo>
                  <a:cubicBezTo>
                    <a:pt x="7304" y="13927"/>
                    <a:pt x="8290" y="14209"/>
                    <a:pt x="9382" y="14311"/>
                  </a:cubicBezTo>
                  <a:cubicBezTo>
                    <a:pt x="9788" y="14343"/>
                    <a:pt x="10200" y="14365"/>
                    <a:pt x="10614" y="14365"/>
                  </a:cubicBezTo>
                  <a:cubicBezTo>
                    <a:pt x="10966" y="14365"/>
                    <a:pt x="11318" y="14349"/>
                    <a:pt x="11668" y="14311"/>
                  </a:cubicBezTo>
                  <a:cubicBezTo>
                    <a:pt x="12954" y="14156"/>
                    <a:pt x="14109" y="13584"/>
                    <a:pt x="14395" y="12489"/>
                  </a:cubicBezTo>
                  <a:cubicBezTo>
                    <a:pt x="14418" y="12394"/>
                    <a:pt x="14442" y="12299"/>
                    <a:pt x="14454" y="12203"/>
                  </a:cubicBezTo>
                  <a:cubicBezTo>
                    <a:pt x="14454" y="12220"/>
                    <a:pt x="14457" y="12234"/>
                    <a:pt x="14460" y="12248"/>
                  </a:cubicBezTo>
                  <a:lnTo>
                    <a:pt x="14460" y="12248"/>
                  </a:lnTo>
                  <a:cubicBezTo>
                    <a:pt x="14457" y="12218"/>
                    <a:pt x="14454" y="12176"/>
                    <a:pt x="14454" y="12120"/>
                  </a:cubicBezTo>
                  <a:cubicBezTo>
                    <a:pt x="14466" y="11894"/>
                    <a:pt x="14466" y="11691"/>
                    <a:pt x="14442" y="11465"/>
                  </a:cubicBezTo>
                  <a:cubicBezTo>
                    <a:pt x="14418" y="11394"/>
                    <a:pt x="14395" y="11310"/>
                    <a:pt x="14359" y="11227"/>
                  </a:cubicBezTo>
                  <a:cubicBezTo>
                    <a:pt x="14109" y="9191"/>
                    <a:pt x="13168" y="4643"/>
                    <a:pt x="9680" y="1285"/>
                  </a:cubicBezTo>
                  <a:cubicBezTo>
                    <a:pt x="9680" y="1285"/>
                    <a:pt x="8220" y="1"/>
                    <a:pt x="70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6"/>
            <p:cNvSpPr/>
            <p:nvPr/>
          </p:nvSpPr>
          <p:spPr>
            <a:xfrm>
              <a:off x="2158317" y="1243156"/>
              <a:ext cx="422119" cy="302153"/>
            </a:xfrm>
            <a:custGeom>
              <a:rect b="b" l="l" r="r" t="t"/>
              <a:pathLst>
                <a:path extrusionOk="0" h="5421" w="7573">
                  <a:moveTo>
                    <a:pt x="7097" y="0"/>
                  </a:moveTo>
                  <a:lnTo>
                    <a:pt x="7097" y="0"/>
                  </a:lnTo>
                  <a:cubicBezTo>
                    <a:pt x="6359" y="2560"/>
                    <a:pt x="3346" y="3072"/>
                    <a:pt x="2215" y="3322"/>
                  </a:cubicBezTo>
                  <a:cubicBezTo>
                    <a:pt x="1072" y="3596"/>
                    <a:pt x="560" y="4037"/>
                    <a:pt x="560" y="4037"/>
                  </a:cubicBezTo>
                  <a:cubicBezTo>
                    <a:pt x="560" y="4037"/>
                    <a:pt x="1" y="4465"/>
                    <a:pt x="929" y="5120"/>
                  </a:cubicBezTo>
                  <a:cubicBezTo>
                    <a:pt x="1251" y="5347"/>
                    <a:pt x="1670" y="5421"/>
                    <a:pt x="2082" y="5421"/>
                  </a:cubicBezTo>
                  <a:cubicBezTo>
                    <a:pt x="2859" y="5421"/>
                    <a:pt x="3608" y="5156"/>
                    <a:pt x="3608" y="5156"/>
                  </a:cubicBezTo>
                  <a:cubicBezTo>
                    <a:pt x="7573" y="3537"/>
                    <a:pt x="7097" y="1"/>
                    <a:pt x="70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6"/>
            <p:cNvSpPr/>
            <p:nvPr/>
          </p:nvSpPr>
          <p:spPr>
            <a:xfrm>
              <a:off x="1549096" y="974333"/>
              <a:ext cx="1250415" cy="806410"/>
            </a:xfrm>
            <a:custGeom>
              <a:rect b="b" l="l" r="r" t="t"/>
              <a:pathLst>
                <a:path extrusionOk="0" h="14468" w="22433">
                  <a:moveTo>
                    <a:pt x="17299" y="0"/>
                  </a:moveTo>
                  <a:cubicBezTo>
                    <a:pt x="12167" y="0"/>
                    <a:pt x="7851" y="4008"/>
                    <a:pt x="5740" y="7538"/>
                  </a:cubicBezTo>
                  <a:cubicBezTo>
                    <a:pt x="5740" y="7538"/>
                    <a:pt x="4597" y="9919"/>
                    <a:pt x="6490" y="10467"/>
                  </a:cubicBezTo>
                  <a:cubicBezTo>
                    <a:pt x="6618" y="10504"/>
                    <a:pt x="6741" y="10521"/>
                    <a:pt x="6858" y="10521"/>
                  </a:cubicBezTo>
                  <a:cubicBezTo>
                    <a:pt x="7712" y="10521"/>
                    <a:pt x="8232" y="9606"/>
                    <a:pt x="8264" y="8967"/>
                  </a:cubicBezTo>
                  <a:cubicBezTo>
                    <a:pt x="8264" y="8741"/>
                    <a:pt x="8216" y="8538"/>
                    <a:pt x="8145" y="8336"/>
                  </a:cubicBezTo>
                  <a:cubicBezTo>
                    <a:pt x="8002" y="7943"/>
                    <a:pt x="7764" y="7562"/>
                    <a:pt x="7704" y="7145"/>
                  </a:cubicBezTo>
                  <a:cubicBezTo>
                    <a:pt x="7418" y="5216"/>
                    <a:pt x="9085" y="3621"/>
                    <a:pt x="10919" y="2597"/>
                  </a:cubicBezTo>
                  <a:cubicBezTo>
                    <a:pt x="11597" y="2204"/>
                    <a:pt x="12359" y="1906"/>
                    <a:pt x="13157" y="1752"/>
                  </a:cubicBezTo>
                  <a:cubicBezTo>
                    <a:pt x="13537" y="1676"/>
                    <a:pt x="13916" y="1640"/>
                    <a:pt x="14291" y="1640"/>
                  </a:cubicBezTo>
                  <a:cubicBezTo>
                    <a:pt x="15691" y="1640"/>
                    <a:pt x="17030" y="2136"/>
                    <a:pt x="18110" y="2906"/>
                  </a:cubicBezTo>
                  <a:cubicBezTo>
                    <a:pt x="19634" y="4014"/>
                    <a:pt x="20003" y="5538"/>
                    <a:pt x="19444" y="7133"/>
                  </a:cubicBezTo>
                  <a:cubicBezTo>
                    <a:pt x="19039" y="8276"/>
                    <a:pt x="18122" y="9264"/>
                    <a:pt x="17015" y="10026"/>
                  </a:cubicBezTo>
                  <a:cubicBezTo>
                    <a:pt x="14976" y="11441"/>
                    <a:pt x="12134" y="11881"/>
                    <a:pt x="9338" y="11881"/>
                  </a:cubicBezTo>
                  <a:cubicBezTo>
                    <a:pt x="7710" y="11881"/>
                    <a:pt x="6097" y="11731"/>
                    <a:pt x="4668" y="11538"/>
                  </a:cubicBezTo>
                  <a:cubicBezTo>
                    <a:pt x="4112" y="11465"/>
                    <a:pt x="3599" y="11438"/>
                    <a:pt x="3153" y="11438"/>
                  </a:cubicBezTo>
                  <a:cubicBezTo>
                    <a:pt x="2091" y="11438"/>
                    <a:pt x="1406" y="11586"/>
                    <a:pt x="1406" y="11586"/>
                  </a:cubicBezTo>
                  <a:cubicBezTo>
                    <a:pt x="1406" y="11586"/>
                    <a:pt x="1" y="11812"/>
                    <a:pt x="84" y="13074"/>
                  </a:cubicBezTo>
                  <a:cubicBezTo>
                    <a:pt x="156" y="14325"/>
                    <a:pt x="3430" y="14444"/>
                    <a:pt x="3430" y="14467"/>
                  </a:cubicBezTo>
                  <a:cubicBezTo>
                    <a:pt x="7228" y="14456"/>
                    <a:pt x="10955" y="13432"/>
                    <a:pt x="14229" y="11884"/>
                  </a:cubicBezTo>
                  <a:cubicBezTo>
                    <a:pt x="17860" y="10145"/>
                    <a:pt x="21503" y="7324"/>
                    <a:pt x="22087" y="3752"/>
                  </a:cubicBezTo>
                  <a:cubicBezTo>
                    <a:pt x="22432" y="1704"/>
                    <a:pt x="20991" y="394"/>
                    <a:pt x="18586" y="85"/>
                  </a:cubicBezTo>
                  <a:cubicBezTo>
                    <a:pt x="18152" y="27"/>
                    <a:pt x="17723" y="0"/>
                    <a:pt x="172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6"/>
            <p:cNvSpPr/>
            <p:nvPr/>
          </p:nvSpPr>
          <p:spPr>
            <a:xfrm>
              <a:off x="2577080" y="763868"/>
              <a:ext cx="380314" cy="129200"/>
            </a:xfrm>
            <a:custGeom>
              <a:rect b="b" l="l" r="r" t="t"/>
              <a:pathLst>
                <a:path extrusionOk="0" h="2318" w="6823">
                  <a:moveTo>
                    <a:pt x="2925" y="0"/>
                  </a:moveTo>
                  <a:cubicBezTo>
                    <a:pt x="2412" y="0"/>
                    <a:pt x="1928" y="66"/>
                    <a:pt x="1536" y="241"/>
                  </a:cubicBezTo>
                  <a:cubicBezTo>
                    <a:pt x="1429" y="265"/>
                    <a:pt x="1322" y="348"/>
                    <a:pt x="1191" y="420"/>
                  </a:cubicBezTo>
                  <a:cubicBezTo>
                    <a:pt x="596" y="825"/>
                    <a:pt x="1" y="1777"/>
                    <a:pt x="1036" y="2230"/>
                  </a:cubicBezTo>
                  <a:cubicBezTo>
                    <a:pt x="1173" y="2291"/>
                    <a:pt x="1321" y="2317"/>
                    <a:pt x="1465" y="2317"/>
                  </a:cubicBezTo>
                  <a:cubicBezTo>
                    <a:pt x="1573" y="2317"/>
                    <a:pt x="1678" y="2303"/>
                    <a:pt x="1775" y="2277"/>
                  </a:cubicBezTo>
                  <a:cubicBezTo>
                    <a:pt x="2072" y="2194"/>
                    <a:pt x="2358" y="2015"/>
                    <a:pt x="2572" y="1849"/>
                  </a:cubicBezTo>
                  <a:cubicBezTo>
                    <a:pt x="2999" y="1517"/>
                    <a:pt x="3878" y="702"/>
                    <a:pt x="5463" y="702"/>
                  </a:cubicBezTo>
                  <a:cubicBezTo>
                    <a:pt x="5868" y="702"/>
                    <a:pt x="6320" y="755"/>
                    <a:pt x="6823" y="884"/>
                  </a:cubicBezTo>
                  <a:cubicBezTo>
                    <a:pt x="6656" y="837"/>
                    <a:pt x="6442" y="706"/>
                    <a:pt x="6287" y="646"/>
                  </a:cubicBezTo>
                  <a:cubicBezTo>
                    <a:pt x="5823" y="467"/>
                    <a:pt x="5346" y="313"/>
                    <a:pt x="4870" y="229"/>
                  </a:cubicBezTo>
                  <a:cubicBezTo>
                    <a:pt x="4255" y="104"/>
                    <a:pt x="3567" y="0"/>
                    <a:pt x="29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 name="Shape 465"/>
        <p:cNvGrpSpPr/>
        <p:nvPr/>
      </p:nvGrpSpPr>
      <p:grpSpPr>
        <a:xfrm>
          <a:off x="0" y="0"/>
          <a:ext cx="0" cy="0"/>
          <a:chOff x="0" y="0"/>
          <a:chExt cx="0" cy="0"/>
        </a:xfrm>
      </p:grpSpPr>
      <p:sp>
        <p:nvSpPr>
          <p:cNvPr id="466" name="Google Shape;466;p47"/>
          <p:cNvSpPr txBox="1"/>
          <p:nvPr>
            <p:ph type="title"/>
          </p:nvPr>
        </p:nvSpPr>
        <p:spPr>
          <a:xfrm>
            <a:off x="1381125" y="1762825"/>
            <a:ext cx="6381600" cy="93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REQUIREMENTS</a:t>
            </a:r>
            <a:endParaRPr/>
          </a:p>
        </p:txBody>
      </p:sp>
      <p:sp>
        <p:nvSpPr>
          <p:cNvPr id="467" name="Google Shape;467;p47"/>
          <p:cNvSpPr/>
          <p:nvPr/>
        </p:nvSpPr>
        <p:spPr>
          <a:xfrm>
            <a:off x="4148731" y="3485525"/>
            <a:ext cx="865425" cy="756292"/>
          </a:xfrm>
          <a:prstGeom prst="rect">
            <a:avLst/>
          </a:prstGeom>
        </p:spPr>
        <p:txBody>
          <a:bodyPr>
            <a:prstTxWarp prst="textPlain"/>
          </a:bodyPr>
          <a:lstStyle/>
          <a:p>
            <a:pPr lvl="0" algn="ctr"/>
            <a:r>
              <a:rPr b="1" i="0">
                <a:ln cap="flat" cmpd="sng" w="152400">
                  <a:solidFill>
                    <a:schemeClr val="dk2"/>
                  </a:solidFill>
                  <a:prstDash val="solid"/>
                  <a:round/>
                  <a:headEnd len="sm" w="sm" type="none"/>
                  <a:tailEnd len="sm" w="sm" type="none"/>
                </a:ln>
                <a:solidFill>
                  <a:schemeClr val="dk2"/>
                </a:solidFill>
                <a:latin typeface="Bellefair"/>
              </a:rPr>
              <a:t>02</a:t>
            </a:r>
          </a:p>
        </p:txBody>
      </p:sp>
      <p:sp>
        <p:nvSpPr>
          <p:cNvPr id="468" name="Google Shape;468;p47"/>
          <p:cNvSpPr txBox="1"/>
          <p:nvPr>
            <p:ph idx="1" type="subTitle"/>
          </p:nvPr>
        </p:nvSpPr>
        <p:spPr>
          <a:xfrm>
            <a:off x="3241650" y="2604571"/>
            <a:ext cx="2660700" cy="71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469" name="Google Shape;469;p47"/>
          <p:cNvSpPr txBox="1"/>
          <p:nvPr>
            <p:ph idx="2" type="title"/>
          </p:nvPr>
        </p:nvSpPr>
        <p:spPr>
          <a:xfrm>
            <a:off x="3272500" y="3317975"/>
            <a:ext cx="2598900" cy="105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grpSp>
        <p:nvGrpSpPr>
          <p:cNvPr id="470" name="Google Shape;470;p47"/>
          <p:cNvGrpSpPr/>
          <p:nvPr/>
        </p:nvGrpSpPr>
        <p:grpSpPr>
          <a:xfrm flipH="1" rot="10800000">
            <a:off x="715106" y="535000"/>
            <a:ext cx="7713788" cy="1260894"/>
            <a:chOff x="715106" y="535000"/>
            <a:chExt cx="7713788" cy="1260894"/>
          </a:xfrm>
        </p:grpSpPr>
        <p:grpSp>
          <p:nvGrpSpPr>
            <p:cNvPr id="471" name="Google Shape;471;p47"/>
            <p:cNvGrpSpPr/>
            <p:nvPr/>
          </p:nvGrpSpPr>
          <p:grpSpPr>
            <a:xfrm flipH="1" rot="10800000">
              <a:off x="715106" y="535000"/>
              <a:ext cx="2077263" cy="1260894"/>
              <a:chOff x="1346041" y="635950"/>
              <a:chExt cx="2077263" cy="1260894"/>
            </a:xfrm>
          </p:grpSpPr>
          <p:sp>
            <p:nvSpPr>
              <p:cNvPr id="472" name="Google Shape;472;p47"/>
              <p:cNvSpPr/>
              <p:nvPr/>
            </p:nvSpPr>
            <p:spPr>
              <a:xfrm>
                <a:off x="1346041" y="635950"/>
                <a:ext cx="2077263" cy="1260894"/>
              </a:xfrm>
              <a:custGeom>
                <a:rect b="b" l="l" r="r" t="t"/>
                <a:pathLst>
                  <a:path extrusionOk="0" h="22622" w="37267">
                    <a:moveTo>
                      <a:pt x="21086" y="3727"/>
                    </a:moveTo>
                    <a:cubicBezTo>
                      <a:pt x="21110" y="3917"/>
                      <a:pt x="21146" y="4096"/>
                      <a:pt x="21205" y="4263"/>
                    </a:cubicBezTo>
                    <a:lnTo>
                      <a:pt x="20955" y="4263"/>
                    </a:lnTo>
                    <a:cubicBezTo>
                      <a:pt x="21015" y="4096"/>
                      <a:pt x="21063" y="3917"/>
                      <a:pt x="21086" y="3727"/>
                    </a:cubicBezTo>
                    <a:close/>
                    <a:moveTo>
                      <a:pt x="14074" y="0"/>
                    </a:moveTo>
                    <a:cubicBezTo>
                      <a:pt x="9633" y="0"/>
                      <a:pt x="5608" y="1334"/>
                      <a:pt x="3560" y="2143"/>
                    </a:cubicBezTo>
                    <a:cubicBezTo>
                      <a:pt x="3453" y="2179"/>
                      <a:pt x="3334" y="2203"/>
                      <a:pt x="3203" y="2250"/>
                    </a:cubicBezTo>
                    <a:cubicBezTo>
                      <a:pt x="2906" y="2370"/>
                      <a:pt x="2620" y="2500"/>
                      <a:pt x="2346" y="2667"/>
                    </a:cubicBezTo>
                    <a:cubicBezTo>
                      <a:pt x="2251" y="2715"/>
                      <a:pt x="2203" y="2739"/>
                      <a:pt x="2203" y="2739"/>
                    </a:cubicBezTo>
                    <a:cubicBezTo>
                      <a:pt x="2036" y="2834"/>
                      <a:pt x="1894" y="2941"/>
                      <a:pt x="1774" y="3072"/>
                    </a:cubicBezTo>
                    <a:cubicBezTo>
                      <a:pt x="346" y="4227"/>
                      <a:pt x="0" y="6060"/>
                      <a:pt x="858" y="7882"/>
                    </a:cubicBezTo>
                    <a:cubicBezTo>
                      <a:pt x="1191" y="8549"/>
                      <a:pt x="1632" y="9192"/>
                      <a:pt x="2275" y="9918"/>
                    </a:cubicBezTo>
                    <a:cubicBezTo>
                      <a:pt x="2572" y="10263"/>
                      <a:pt x="2882" y="10537"/>
                      <a:pt x="3179" y="10835"/>
                    </a:cubicBezTo>
                    <a:cubicBezTo>
                      <a:pt x="3620" y="11252"/>
                      <a:pt x="3989" y="11609"/>
                      <a:pt x="4251" y="12014"/>
                    </a:cubicBezTo>
                    <a:lnTo>
                      <a:pt x="4287" y="12049"/>
                    </a:lnTo>
                    <a:cubicBezTo>
                      <a:pt x="4715" y="12895"/>
                      <a:pt x="4465" y="13573"/>
                      <a:pt x="4287" y="14085"/>
                    </a:cubicBezTo>
                    <a:cubicBezTo>
                      <a:pt x="4275" y="14145"/>
                      <a:pt x="4251" y="14192"/>
                      <a:pt x="4239" y="14228"/>
                    </a:cubicBezTo>
                    <a:cubicBezTo>
                      <a:pt x="3953" y="15062"/>
                      <a:pt x="4037" y="15776"/>
                      <a:pt x="4072" y="16097"/>
                    </a:cubicBezTo>
                    <a:cubicBezTo>
                      <a:pt x="3025" y="16538"/>
                      <a:pt x="2144" y="17538"/>
                      <a:pt x="2227" y="18955"/>
                    </a:cubicBezTo>
                    <a:cubicBezTo>
                      <a:pt x="2382" y="21300"/>
                      <a:pt x="5620" y="21693"/>
                      <a:pt x="7013" y="21729"/>
                    </a:cubicBezTo>
                    <a:cubicBezTo>
                      <a:pt x="7025" y="21729"/>
                      <a:pt x="7037" y="21753"/>
                      <a:pt x="7073" y="21753"/>
                    </a:cubicBezTo>
                    <a:cubicBezTo>
                      <a:pt x="10799" y="21753"/>
                      <a:pt x="14764" y="20777"/>
                      <a:pt x="18515" y="18991"/>
                    </a:cubicBezTo>
                    <a:cubicBezTo>
                      <a:pt x="18848" y="18848"/>
                      <a:pt x="19181" y="18669"/>
                      <a:pt x="19551" y="18479"/>
                    </a:cubicBezTo>
                    <a:cubicBezTo>
                      <a:pt x="19717" y="18860"/>
                      <a:pt x="20051" y="19157"/>
                      <a:pt x="20443" y="19288"/>
                    </a:cubicBezTo>
                    <a:cubicBezTo>
                      <a:pt x="20301" y="19526"/>
                      <a:pt x="20170" y="19812"/>
                      <a:pt x="20122" y="20122"/>
                    </a:cubicBezTo>
                    <a:cubicBezTo>
                      <a:pt x="20039" y="20657"/>
                      <a:pt x="20146" y="21193"/>
                      <a:pt x="20479" y="21634"/>
                    </a:cubicBezTo>
                    <a:cubicBezTo>
                      <a:pt x="20955" y="22253"/>
                      <a:pt x="21658" y="22622"/>
                      <a:pt x="22420" y="22622"/>
                    </a:cubicBezTo>
                    <a:cubicBezTo>
                      <a:pt x="22694" y="22622"/>
                      <a:pt x="22920" y="22586"/>
                      <a:pt x="23051" y="22539"/>
                    </a:cubicBezTo>
                    <a:cubicBezTo>
                      <a:pt x="23265" y="22479"/>
                      <a:pt x="24003" y="22229"/>
                      <a:pt x="24718" y="21586"/>
                    </a:cubicBezTo>
                    <a:cubicBezTo>
                      <a:pt x="24754" y="21550"/>
                      <a:pt x="24801" y="21515"/>
                      <a:pt x="24837" y="21479"/>
                    </a:cubicBezTo>
                    <a:cubicBezTo>
                      <a:pt x="25289" y="21074"/>
                      <a:pt x="25944" y="20467"/>
                      <a:pt x="27266" y="20336"/>
                    </a:cubicBezTo>
                    <a:lnTo>
                      <a:pt x="27337" y="20336"/>
                    </a:lnTo>
                    <a:cubicBezTo>
                      <a:pt x="27375" y="20335"/>
                      <a:pt x="27413" y="20335"/>
                      <a:pt x="27452" y="20335"/>
                    </a:cubicBezTo>
                    <a:cubicBezTo>
                      <a:pt x="28009" y="20335"/>
                      <a:pt x="28569" y="20414"/>
                      <a:pt x="29171" y="20515"/>
                    </a:cubicBezTo>
                    <a:cubicBezTo>
                      <a:pt x="29599" y="20586"/>
                      <a:pt x="30028" y="20657"/>
                      <a:pt x="30528" y="20705"/>
                    </a:cubicBezTo>
                    <a:cubicBezTo>
                      <a:pt x="31028" y="20753"/>
                      <a:pt x="31492" y="20777"/>
                      <a:pt x="31921" y="20777"/>
                    </a:cubicBezTo>
                    <a:cubicBezTo>
                      <a:pt x="32350" y="20777"/>
                      <a:pt x="32755" y="20753"/>
                      <a:pt x="33147" y="20705"/>
                    </a:cubicBezTo>
                    <a:cubicBezTo>
                      <a:pt x="35255" y="20455"/>
                      <a:pt x="36707" y="19395"/>
                      <a:pt x="37136" y="17800"/>
                    </a:cubicBezTo>
                    <a:cubicBezTo>
                      <a:pt x="37219" y="17609"/>
                      <a:pt x="37267" y="17407"/>
                      <a:pt x="37255" y="17181"/>
                    </a:cubicBezTo>
                    <a:lnTo>
                      <a:pt x="37255" y="17050"/>
                    </a:lnTo>
                    <a:cubicBezTo>
                      <a:pt x="37243" y="16752"/>
                      <a:pt x="37219" y="16455"/>
                      <a:pt x="37184" y="16169"/>
                    </a:cubicBezTo>
                    <a:cubicBezTo>
                      <a:pt x="37160" y="16038"/>
                      <a:pt x="37112" y="15919"/>
                      <a:pt x="37100" y="15812"/>
                    </a:cubicBezTo>
                    <a:cubicBezTo>
                      <a:pt x="36779" y="13276"/>
                      <a:pt x="35660" y="8668"/>
                      <a:pt x="31981" y="5108"/>
                    </a:cubicBezTo>
                    <a:lnTo>
                      <a:pt x="31945" y="5060"/>
                    </a:lnTo>
                    <a:cubicBezTo>
                      <a:pt x="31743" y="4882"/>
                      <a:pt x="30981" y="4263"/>
                      <a:pt x="30052" y="3834"/>
                    </a:cubicBezTo>
                    <a:cubicBezTo>
                      <a:pt x="30254" y="3572"/>
                      <a:pt x="30385" y="3239"/>
                      <a:pt x="30385" y="2881"/>
                    </a:cubicBezTo>
                    <a:cubicBezTo>
                      <a:pt x="30385" y="2191"/>
                      <a:pt x="29945" y="1631"/>
                      <a:pt x="29314" y="1453"/>
                    </a:cubicBezTo>
                    <a:lnTo>
                      <a:pt x="29230" y="1405"/>
                    </a:lnTo>
                    <a:cubicBezTo>
                      <a:pt x="29147" y="1357"/>
                      <a:pt x="29016" y="1298"/>
                      <a:pt x="28897" y="1250"/>
                    </a:cubicBezTo>
                    <a:cubicBezTo>
                      <a:pt x="28373" y="1048"/>
                      <a:pt x="27802" y="881"/>
                      <a:pt x="27230" y="762"/>
                    </a:cubicBezTo>
                    <a:cubicBezTo>
                      <a:pt x="26420" y="595"/>
                      <a:pt x="25658" y="512"/>
                      <a:pt x="25004" y="512"/>
                    </a:cubicBezTo>
                    <a:cubicBezTo>
                      <a:pt x="24230" y="512"/>
                      <a:pt x="23575" y="631"/>
                      <a:pt x="23027" y="869"/>
                    </a:cubicBezTo>
                    <a:cubicBezTo>
                      <a:pt x="22849" y="941"/>
                      <a:pt x="22646" y="1048"/>
                      <a:pt x="22444" y="1179"/>
                    </a:cubicBezTo>
                    <a:cubicBezTo>
                      <a:pt x="21872" y="1548"/>
                      <a:pt x="21253" y="2250"/>
                      <a:pt x="21098" y="3120"/>
                    </a:cubicBezTo>
                    <a:cubicBezTo>
                      <a:pt x="20908" y="1096"/>
                      <a:pt x="18027" y="393"/>
                      <a:pt x="17086" y="226"/>
                    </a:cubicBezTo>
                    <a:cubicBezTo>
                      <a:pt x="17074" y="226"/>
                      <a:pt x="17038" y="226"/>
                      <a:pt x="17026" y="214"/>
                    </a:cubicBezTo>
                    <a:cubicBezTo>
                      <a:pt x="16086" y="84"/>
                      <a:pt x="15086" y="0"/>
                      <a:pt x="14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7"/>
              <p:cNvSpPr/>
              <p:nvPr/>
            </p:nvSpPr>
            <p:spPr>
              <a:xfrm>
                <a:off x="1441577" y="735999"/>
                <a:ext cx="1008838" cy="830377"/>
              </a:xfrm>
              <a:custGeom>
                <a:rect b="b" l="l" r="r" t="t"/>
                <a:pathLst>
                  <a:path extrusionOk="0" h="14898" w="18099">
                    <a:moveTo>
                      <a:pt x="1203" y="2583"/>
                    </a:moveTo>
                    <a:lnTo>
                      <a:pt x="1203" y="2583"/>
                    </a:lnTo>
                    <a:cubicBezTo>
                      <a:pt x="1187" y="2587"/>
                      <a:pt x="1173" y="2593"/>
                      <a:pt x="1156" y="2599"/>
                    </a:cubicBezTo>
                    <a:cubicBezTo>
                      <a:pt x="1156" y="2599"/>
                      <a:pt x="1173" y="2594"/>
                      <a:pt x="1203" y="2583"/>
                    </a:cubicBezTo>
                    <a:close/>
                    <a:moveTo>
                      <a:pt x="12367" y="0"/>
                    </a:moveTo>
                    <a:cubicBezTo>
                      <a:pt x="8077" y="0"/>
                      <a:pt x="4203" y="1318"/>
                      <a:pt x="2335" y="2075"/>
                    </a:cubicBezTo>
                    <a:cubicBezTo>
                      <a:pt x="2227" y="2110"/>
                      <a:pt x="2132" y="2122"/>
                      <a:pt x="2037" y="2170"/>
                    </a:cubicBezTo>
                    <a:cubicBezTo>
                      <a:pt x="1799" y="2253"/>
                      <a:pt x="1561" y="2372"/>
                      <a:pt x="1358" y="2515"/>
                    </a:cubicBezTo>
                    <a:cubicBezTo>
                      <a:pt x="1293" y="2548"/>
                      <a:pt x="1238" y="2570"/>
                      <a:pt x="1203" y="2583"/>
                    </a:cubicBezTo>
                    <a:lnTo>
                      <a:pt x="1203" y="2583"/>
                    </a:lnTo>
                    <a:cubicBezTo>
                      <a:pt x="1220" y="2578"/>
                      <a:pt x="1238" y="2575"/>
                      <a:pt x="1263" y="2575"/>
                    </a:cubicBezTo>
                    <a:cubicBezTo>
                      <a:pt x="1180" y="2634"/>
                      <a:pt x="1084" y="2694"/>
                      <a:pt x="1001" y="2765"/>
                    </a:cubicBezTo>
                    <a:cubicBezTo>
                      <a:pt x="1" y="3563"/>
                      <a:pt x="1" y="4730"/>
                      <a:pt x="501" y="5754"/>
                    </a:cubicBezTo>
                    <a:cubicBezTo>
                      <a:pt x="799" y="6361"/>
                      <a:pt x="1239" y="6932"/>
                      <a:pt x="1692" y="7456"/>
                    </a:cubicBezTo>
                    <a:cubicBezTo>
                      <a:pt x="2394" y="8242"/>
                      <a:pt x="3239" y="8849"/>
                      <a:pt x="3811" y="9730"/>
                    </a:cubicBezTo>
                    <a:cubicBezTo>
                      <a:pt x="3823" y="9754"/>
                      <a:pt x="3859" y="9790"/>
                      <a:pt x="3870" y="9814"/>
                    </a:cubicBezTo>
                    <a:cubicBezTo>
                      <a:pt x="4704" y="11385"/>
                      <a:pt x="4132" y="12671"/>
                      <a:pt x="3942" y="13243"/>
                    </a:cubicBezTo>
                    <a:cubicBezTo>
                      <a:pt x="3716" y="13898"/>
                      <a:pt x="3859" y="14386"/>
                      <a:pt x="3859" y="14386"/>
                    </a:cubicBezTo>
                    <a:cubicBezTo>
                      <a:pt x="3859" y="14386"/>
                      <a:pt x="3942" y="14898"/>
                      <a:pt x="4728" y="14898"/>
                    </a:cubicBezTo>
                    <a:cubicBezTo>
                      <a:pt x="5490" y="14874"/>
                      <a:pt x="5680" y="13731"/>
                      <a:pt x="5680" y="13731"/>
                    </a:cubicBezTo>
                    <a:cubicBezTo>
                      <a:pt x="5740" y="13183"/>
                      <a:pt x="5680" y="12659"/>
                      <a:pt x="5537" y="12183"/>
                    </a:cubicBezTo>
                    <a:cubicBezTo>
                      <a:pt x="5387" y="11534"/>
                      <a:pt x="4988" y="10287"/>
                      <a:pt x="4989" y="10287"/>
                    </a:cubicBezTo>
                    <a:lnTo>
                      <a:pt x="4989" y="10287"/>
                    </a:lnTo>
                    <a:cubicBezTo>
                      <a:pt x="4989" y="10287"/>
                      <a:pt x="4989" y="10288"/>
                      <a:pt x="4990" y="10290"/>
                    </a:cubicBezTo>
                    <a:cubicBezTo>
                      <a:pt x="4906" y="9849"/>
                      <a:pt x="4823" y="9433"/>
                      <a:pt x="4871" y="8968"/>
                    </a:cubicBezTo>
                    <a:cubicBezTo>
                      <a:pt x="4954" y="7897"/>
                      <a:pt x="6061" y="6623"/>
                      <a:pt x="6537" y="6337"/>
                    </a:cubicBezTo>
                    <a:cubicBezTo>
                      <a:pt x="6889" y="6126"/>
                      <a:pt x="7482" y="5850"/>
                      <a:pt x="8171" y="5850"/>
                    </a:cubicBezTo>
                    <a:cubicBezTo>
                      <a:pt x="8414" y="5850"/>
                      <a:pt x="8670" y="5884"/>
                      <a:pt x="8931" y="5968"/>
                    </a:cubicBezTo>
                    <a:cubicBezTo>
                      <a:pt x="9042" y="6003"/>
                      <a:pt x="9148" y="6018"/>
                      <a:pt x="9249" y="6018"/>
                    </a:cubicBezTo>
                    <a:cubicBezTo>
                      <a:pt x="10294" y="6018"/>
                      <a:pt x="10721" y="4319"/>
                      <a:pt x="9038" y="4254"/>
                    </a:cubicBezTo>
                    <a:cubicBezTo>
                      <a:pt x="8987" y="4251"/>
                      <a:pt x="8937" y="4250"/>
                      <a:pt x="8887" y="4250"/>
                    </a:cubicBezTo>
                    <a:cubicBezTo>
                      <a:pt x="8088" y="4250"/>
                      <a:pt x="7352" y="4512"/>
                      <a:pt x="6668" y="4837"/>
                    </a:cubicBezTo>
                    <a:cubicBezTo>
                      <a:pt x="6002" y="5158"/>
                      <a:pt x="5347" y="5670"/>
                      <a:pt x="4609" y="5885"/>
                    </a:cubicBezTo>
                    <a:cubicBezTo>
                      <a:pt x="4294" y="5985"/>
                      <a:pt x="3970" y="6033"/>
                      <a:pt x="3650" y="6033"/>
                    </a:cubicBezTo>
                    <a:cubicBezTo>
                      <a:pt x="2902" y="6033"/>
                      <a:pt x="2174" y="5769"/>
                      <a:pt x="1632" y="5277"/>
                    </a:cubicBezTo>
                    <a:lnTo>
                      <a:pt x="1418" y="5051"/>
                    </a:lnTo>
                    <a:cubicBezTo>
                      <a:pt x="311" y="3861"/>
                      <a:pt x="1477" y="2753"/>
                      <a:pt x="2156" y="2253"/>
                    </a:cubicBezTo>
                    <a:cubicBezTo>
                      <a:pt x="3649" y="1827"/>
                      <a:pt x="5132" y="1669"/>
                      <a:pt x="6516" y="1669"/>
                    </a:cubicBezTo>
                    <a:cubicBezTo>
                      <a:pt x="9690" y="1669"/>
                      <a:pt x="12349" y="2498"/>
                      <a:pt x="13443" y="2813"/>
                    </a:cubicBezTo>
                    <a:cubicBezTo>
                      <a:pt x="14642" y="3164"/>
                      <a:pt x="15662" y="3213"/>
                      <a:pt x="16141" y="3213"/>
                    </a:cubicBezTo>
                    <a:cubicBezTo>
                      <a:pt x="16327" y="3213"/>
                      <a:pt x="16432" y="3206"/>
                      <a:pt x="16432" y="3206"/>
                    </a:cubicBezTo>
                    <a:cubicBezTo>
                      <a:pt x="16432" y="3206"/>
                      <a:pt x="17765" y="3182"/>
                      <a:pt x="17932" y="1956"/>
                    </a:cubicBezTo>
                    <a:cubicBezTo>
                      <a:pt x="18098" y="741"/>
                      <a:pt x="15122" y="194"/>
                      <a:pt x="15122" y="194"/>
                    </a:cubicBezTo>
                    <a:cubicBezTo>
                      <a:pt x="14195" y="59"/>
                      <a:pt x="13272" y="0"/>
                      <a:pt x="123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7"/>
              <p:cNvSpPr/>
              <p:nvPr/>
            </p:nvSpPr>
            <p:spPr>
              <a:xfrm>
                <a:off x="2512702" y="1399109"/>
                <a:ext cx="354451" cy="254219"/>
              </a:xfrm>
              <a:custGeom>
                <a:rect b="b" l="l" r="r" t="t"/>
                <a:pathLst>
                  <a:path extrusionOk="0" h="4561" w="6359">
                    <a:moveTo>
                      <a:pt x="5102" y="1"/>
                    </a:moveTo>
                    <a:cubicBezTo>
                      <a:pt x="4487" y="1"/>
                      <a:pt x="3991" y="737"/>
                      <a:pt x="3775" y="1215"/>
                    </a:cubicBezTo>
                    <a:cubicBezTo>
                      <a:pt x="3430" y="1953"/>
                      <a:pt x="2716" y="3893"/>
                      <a:pt x="2" y="4560"/>
                    </a:cubicBezTo>
                    <a:lnTo>
                      <a:pt x="2" y="4560"/>
                    </a:lnTo>
                    <a:cubicBezTo>
                      <a:pt x="95" y="4549"/>
                      <a:pt x="3681" y="4538"/>
                      <a:pt x="5608" y="1953"/>
                    </a:cubicBezTo>
                    <a:cubicBezTo>
                      <a:pt x="5608" y="1953"/>
                      <a:pt x="6359" y="798"/>
                      <a:pt x="5728" y="262"/>
                    </a:cubicBezTo>
                    <a:cubicBezTo>
                      <a:pt x="5510" y="77"/>
                      <a:pt x="5300" y="1"/>
                      <a:pt x="5102" y="1"/>
                    </a:cubicBezTo>
                    <a:close/>
                    <a:moveTo>
                      <a:pt x="2" y="4560"/>
                    </a:moveTo>
                    <a:lnTo>
                      <a:pt x="2" y="4560"/>
                    </a:lnTo>
                    <a:cubicBezTo>
                      <a:pt x="1" y="4560"/>
                      <a:pt x="1" y="4560"/>
                      <a:pt x="1" y="4560"/>
                    </a:cubicBezTo>
                    <a:cubicBezTo>
                      <a:pt x="1" y="4560"/>
                      <a:pt x="2" y="4560"/>
                      <a:pt x="2" y="456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7"/>
              <p:cNvSpPr/>
              <p:nvPr/>
            </p:nvSpPr>
            <p:spPr>
              <a:xfrm>
                <a:off x="2531319" y="924671"/>
                <a:ext cx="806391" cy="903393"/>
              </a:xfrm>
              <a:custGeom>
                <a:rect b="b" l="l" r="r" t="t"/>
                <a:pathLst>
                  <a:path extrusionOk="0" h="16208" w="14467">
                    <a:moveTo>
                      <a:pt x="14460" y="12248"/>
                    </a:moveTo>
                    <a:cubicBezTo>
                      <a:pt x="14463" y="12282"/>
                      <a:pt x="14466" y="12299"/>
                      <a:pt x="14466" y="12299"/>
                    </a:cubicBezTo>
                    <a:cubicBezTo>
                      <a:pt x="14466" y="12280"/>
                      <a:pt x="14463" y="12264"/>
                      <a:pt x="14460" y="12248"/>
                    </a:cubicBezTo>
                    <a:close/>
                    <a:moveTo>
                      <a:pt x="7081" y="1"/>
                    </a:moveTo>
                    <a:cubicBezTo>
                      <a:pt x="6859" y="1"/>
                      <a:pt x="6650" y="50"/>
                      <a:pt x="6465" y="166"/>
                    </a:cubicBezTo>
                    <a:cubicBezTo>
                      <a:pt x="5334" y="892"/>
                      <a:pt x="5989" y="1845"/>
                      <a:pt x="5989" y="1845"/>
                    </a:cubicBezTo>
                    <a:cubicBezTo>
                      <a:pt x="5989" y="1845"/>
                      <a:pt x="6584" y="2833"/>
                      <a:pt x="7918" y="3762"/>
                    </a:cubicBezTo>
                    <a:cubicBezTo>
                      <a:pt x="9180" y="4643"/>
                      <a:pt x="13156" y="7310"/>
                      <a:pt x="14276" y="11465"/>
                    </a:cubicBezTo>
                    <a:cubicBezTo>
                      <a:pt x="14153" y="12134"/>
                      <a:pt x="13697" y="13376"/>
                      <a:pt x="12203" y="13376"/>
                    </a:cubicBezTo>
                    <a:cubicBezTo>
                      <a:pt x="12101" y="13376"/>
                      <a:pt x="11994" y="13370"/>
                      <a:pt x="11882" y="13358"/>
                    </a:cubicBezTo>
                    <a:cubicBezTo>
                      <a:pt x="11775" y="13334"/>
                      <a:pt x="11656" y="13322"/>
                      <a:pt x="11549" y="13311"/>
                    </a:cubicBezTo>
                    <a:cubicBezTo>
                      <a:pt x="10466" y="13096"/>
                      <a:pt x="9632" y="12418"/>
                      <a:pt x="9406" y="11513"/>
                    </a:cubicBezTo>
                    <a:cubicBezTo>
                      <a:pt x="9263" y="10882"/>
                      <a:pt x="9418" y="10179"/>
                      <a:pt x="9406" y="9548"/>
                    </a:cubicBezTo>
                    <a:cubicBezTo>
                      <a:pt x="9382" y="8858"/>
                      <a:pt x="9227" y="8167"/>
                      <a:pt x="8763" y="7596"/>
                    </a:cubicBezTo>
                    <a:cubicBezTo>
                      <a:pt x="8477" y="7239"/>
                      <a:pt x="8138" y="7100"/>
                      <a:pt x="7822" y="7100"/>
                    </a:cubicBezTo>
                    <a:cubicBezTo>
                      <a:pt x="7020" y="7100"/>
                      <a:pt x="6368" y="7996"/>
                      <a:pt x="7120" y="8500"/>
                    </a:cubicBezTo>
                    <a:cubicBezTo>
                      <a:pt x="7930" y="9048"/>
                      <a:pt x="8025" y="9905"/>
                      <a:pt x="7977" y="10382"/>
                    </a:cubicBezTo>
                    <a:cubicBezTo>
                      <a:pt x="7953" y="10858"/>
                      <a:pt x="7239" y="12251"/>
                      <a:pt x="6203" y="12846"/>
                    </a:cubicBezTo>
                    <a:cubicBezTo>
                      <a:pt x="5775" y="13096"/>
                      <a:pt x="5298" y="13251"/>
                      <a:pt x="4822" y="13418"/>
                    </a:cubicBezTo>
                    <a:cubicBezTo>
                      <a:pt x="4826" y="13416"/>
                      <a:pt x="4825" y="13415"/>
                      <a:pt x="4821" y="13415"/>
                    </a:cubicBezTo>
                    <a:cubicBezTo>
                      <a:pt x="4745" y="13415"/>
                      <a:pt x="3356" y="13727"/>
                      <a:pt x="2655" y="13953"/>
                    </a:cubicBezTo>
                    <a:cubicBezTo>
                      <a:pt x="2119" y="14084"/>
                      <a:pt x="1560" y="14287"/>
                      <a:pt x="1048" y="14608"/>
                    </a:cubicBezTo>
                    <a:cubicBezTo>
                      <a:pt x="1048" y="14608"/>
                      <a:pt x="0" y="15263"/>
                      <a:pt x="405" y="15811"/>
                    </a:cubicBezTo>
                    <a:cubicBezTo>
                      <a:pt x="650" y="16142"/>
                      <a:pt x="947" y="16208"/>
                      <a:pt x="1144" y="16208"/>
                    </a:cubicBezTo>
                    <a:cubicBezTo>
                      <a:pt x="1272" y="16208"/>
                      <a:pt x="1357" y="16180"/>
                      <a:pt x="1357" y="16180"/>
                    </a:cubicBezTo>
                    <a:cubicBezTo>
                      <a:pt x="1357" y="16180"/>
                      <a:pt x="1917" y="16037"/>
                      <a:pt x="2453" y="15561"/>
                    </a:cubicBezTo>
                    <a:cubicBezTo>
                      <a:pt x="2929" y="15144"/>
                      <a:pt x="3929" y="14108"/>
                      <a:pt x="5906" y="13930"/>
                    </a:cubicBezTo>
                    <a:lnTo>
                      <a:pt x="6025" y="13930"/>
                    </a:lnTo>
                    <a:cubicBezTo>
                      <a:pt x="6088" y="13928"/>
                      <a:pt x="6150" y="13927"/>
                      <a:pt x="6213" y="13927"/>
                    </a:cubicBezTo>
                    <a:cubicBezTo>
                      <a:pt x="7304" y="13927"/>
                      <a:pt x="8290" y="14209"/>
                      <a:pt x="9382" y="14311"/>
                    </a:cubicBezTo>
                    <a:cubicBezTo>
                      <a:pt x="9788" y="14343"/>
                      <a:pt x="10200" y="14365"/>
                      <a:pt x="10614" y="14365"/>
                    </a:cubicBezTo>
                    <a:cubicBezTo>
                      <a:pt x="10966" y="14365"/>
                      <a:pt x="11318" y="14349"/>
                      <a:pt x="11668" y="14311"/>
                    </a:cubicBezTo>
                    <a:cubicBezTo>
                      <a:pt x="12954" y="14156"/>
                      <a:pt x="14109" y="13584"/>
                      <a:pt x="14395" y="12489"/>
                    </a:cubicBezTo>
                    <a:cubicBezTo>
                      <a:pt x="14418" y="12394"/>
                      <a:pt x="14442" y="12299"/>
                      <a:pt x="14454" y="12203"/>
                    </a:cubicBezTo>
                    <a:cubicBezTo>
                      <a:pt x="14454" y="12220"/>
                      <a:pt x="14457" y="12234"/>
                      <a:pt x="14460" y="12248"/>
                    </a:cubicBezTo>
                    <a:lnTo>
                      <a:pt x="14460" y="12248"/>
                    </a:lnTo>
                    <a:cubicBezTo>
                      <a:pt x="14457" y="12218"/>
                      <a:pt x="14454" y="12176"/>
                      <a:pt x="14454" y="12120"/>
                    </a:cubicBezTo>
                    <a:cubicBezTo>
                      <a:pt x="14466" y="11894"/>
                      <a:pt x="14466" y="11691"/>
                      <a:pt x="14442" y="11465"/>
                    </a:cubicBezTo>
                    <a:cubicBezTo>
                      <a:pt x="14418" y="11394"/>
                      <a:pt x="14395" y="11310"/>
                      <a:pt x="14359" y="11227"/>
                    </a:cubicBezTo>
                    <a:cubicBezTo>
                      <a:pt x="14109" y="9191"/>
                      <a:pt x="13168" y="4643"/>
                      <a:pt x="9680" y="1285"/>
                    </a:cubicBezTo>
                    <a:cubicBezTo>
                      <a:pt x="9680" y="1285"/>
                      <a:pt x="8220" y="1"/>
                      <a:pt x="70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7"/>
              <p:cNvSpPr/>
              <p:nvPr/>
            </p:nvSpPr>
            <p:spPr>
              <a:xfrm>
                <a:off x="2158317" y="1243156"/>
                <a:ext cx="422119" cy="302153"/>
              </a:xfrm>
              <a:custGeom>
                <a:rect b="b" l="l" r="r" t="t"/>
                <a:pathLst>
                  <a:path extrusionOk="0" h="5421" w="7573">
                    <a:moveTo>
                      <a:pt x="7097" y="0"/>
                    </a:moveTo>
                    <a:lnTo>
                      <a:pt x="7097" y="0"/>
                    </a:lnTo>
                    <a:cubicBezTo>
                      <a:pt x="6359" y="2560"/>
                      <a:pt x="3346" y="3072"/>
                      <a:pt x="2215" y="3322"/>
                    </a:cubicBezTo>
                    <a:cubicBezTo>
                      <a:pt x="1072" y="3596"/>
                      <a:pt x="560" y="4037"/>
                      <a:pt x="560" y="4037"/>
                    </a:cubicBezTo>
                    <a:cubicBezTo>
                      <a:pt x="560" y="4037"/>
                      <a:pt x="1" y="4465"/>
                      <a:pt x="929" y="5120"/>
                    </a:cubicBezTo>
                    <a:cubicBezTo>
                      <a:pt x="1251" y="5347"/>
                      <a:pt x="1670" y="5421"/>
                      <a:pt x="2082" y="5421"/>
                    </a:cubicBezTo>
                    <a:cubicBezTo>
                      <a:pt x="2859" y="5421"/>
                      <a:pt x="3608" y="5156"/>
                      <a:pt x="3608" y="5156"/>
                    </a:cubicBezTo>
                    <a:cubicBezTo>
                      <a:pt x="7573" y="3537"/>
                      <a:pt x="7097" y="1"/>
                      <a:pt x="70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7"/>
              <p:cNvSpPr/>
              <p:nvPr/>
            </p:nvSpPr>
            <p:spPr>
              <a:xfrm>
                <a:off x="1549096" y="974333"/>
                <a:ext cx="1250415" cy="806410"/>
              </a:xfrm>
              <a:custGeom>
                <a:rect b="b" l="l" r="r" t="t"/>
                <a:pathLst>
                  <a:path extrusionOk="0" h="14468" w="22433">
                    <a:moveTo>
                      <a:pt x="17299" y="0"/>
                    </a:moveTo>
                    <a:cubicBezTo>
                      <a:pt x="12167" y="0"/>
                      <a:pt x="7851" y="4008"/>
                      <a:pt x="5740" y="7538"/>
                    </a:cubicBezTo>
                    <a:cubicBezTo>
                      <a:pt x="5740" y="7538"/>
                      <a:pt x="4597" y="9919"/>
                      <a:pt x="6490" y="10467"/>
                    </a:cubicBezTo>
                    <a:cubicBezTo>
                      <a:pt x="6618" y="10504"/>
                      <a:pt x="6741" y="10521"/>
                      <a:pt x="6858" y="10521"/>
                    </a:cubicBezTo>
                    <a:cubicBezTo>
                      <a:pt x="7712" y="10521"/>
                      <a:pt x="8232" y="9606"/>
                      <a:pt x="8264" y="8967"/>
                    </a:cubicBezTo>
                    <a:cubicBezTo>
                      <a:pt x="8264" y="8741"/>
                      <a:pt x="8216" y="8538"/>
                      <a:pt x="8145" y="8336"/>
                    </a:cubicBezTo>
                    <a:cubicBezTo>
                      <a:pt x="8002" y="7943"/>
                      <a:pt x="7764" y="7562"/>
                      <a:pt x="7704" y="7145"/>
                    </a:cubicBezTo>
                    <a:cubicBezTo>
                      <a:pt x="7418" y="5216"/>
                      <a:pt x="9085" y="3621"/>
                      <a:pt x="10919" y="2597"/>
                    </a:cubicBezTo>
                    <a:cubicBezTo>
                      <a:pt x="11597" y="2204"/>
                      <a:pt x="12359" y="1906"/>
                      <a:pt x="13157" y="1752"/>
                    </a:cubicBezTo>
                    <a:cubicBezTo>
                      <a:pt x="13537" y="1676"/>
                      <a:pt x="13916" y="1640"/>
                      <a:pt x="14291" y="1640"/>
                    </a:cubicBezTo>
                    <a:cubicBezTo>
                      <a:pt x="15691" y="1640"/>
                      <a:pt x="17030" y="2136"/>
                      <a:pt x="18110" y="2906"/>
                    </a:cubicBezTo>
                    <a:cubicBezTo>
                      <a:pt x="19634" y="4014"/>
                      <a:pt x="20003" y="5538"/>
                      <a:pt x="19444" y="7133"/>
                    </a:cubicBezTo>
                    <a:cubicBezTo>
                      <a:pt x="19039" y="8276"/>
                      <a:pt x="18122" y="9264"/>
                      <a:pt x="17015" y="10026"/>
                    </a:cubicBezTo>
                    <a:cubicBezTo>
                      <a:pt x="14976" y="11441"/>
                      <a:pt x="12134" y="11881"/>
                      <a:pt x="9338" y="11881"/>
                    </a:cubicBezTo>
                    <a:cubicBezTo>
                      <a:pt x="7710" y="11881"/>
                      <a:pt x="6097" y="11731"/>
                      <a:pt x="4668" y="11538"/>
                    </a:cubicBezTo>
                    <a:cubicBezTo>
                      <a:pt x="4112" y="11465"/>
                      <a:pt x="3599" y="11438"/>
                      <a:pt x="3153" y="11438"/>
                    </a:cubicBezTo>
                    <a:cubicBezTo>
                      <a:pt x="2091" y="11438"/>
                      <a:pt x="1406" y="11586"/>
                      <a:pt x="1406" y="11586"/>
                    </a:cubicBezTo>
                    <a:cubicBezTo>
                      <a:pt x="1406" y="11586"/>
                      <a:pt x="1" y="11812"/>
                      <a:pt x="84" y="13074"/>
                    </a:cubicBezTo>
                    <a:cubicBezTo>
                      <a:pt x="156" y="14325"/>
                      <a:pt x="3430" y="14444"/>
                      <a:pt x="3430" y="14467"/>
                    </a:cubicBezTo>
                    <a:cubicBezTo>
                      <a:pt x="7228" y="14456"/>
                      <a:pt x="10955" y="13432"/>
                      <a:pt x="14229" y="11884"/>
                    </a:cubicBezTo>
                    <a:cubicBezTo>
                      <a:pt x="17860" y="10145"/>
                      <a:pt x="21503" y="7324"/>
                      <a:pt x="22087" y="3752"/>
                    </a:cubicBezTo>
                    <a:cubicBezTo>
                      <a:pt x="22432" y="1704"/>
                      <a:pt x="20991" y="394"/>
                      <a:pt x="18586" y="85"/>
                    </a:cubicBezTo>
                    <a:cubicBezTo>
                      <a:pt x="18152" y="27"/>
                      <a:pt x="17723" y="0"/>
                      <a:pt x="172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7"/>
              <p:cNvSpPr/>
              <p:nvPr/>
            </p:nvSpPr>
            <p:spPr>
              <a:xfrm>
                <a:off x="2577080" y="763868"/>
                <a:ext cx="380314" cy="129200"/>
              </a:xfrm>
              <a:custGeom>
                <a:rect b="b" l="l" r="r" t="t"/>
                <a:pathLst>
                  <a:path extrusionOk="0" h="2318" w="6823">
                    <a:moveTo>
                      <a:pt x="2925" y="0"/>
                    </a:moveTo>
                    <a:cubicBezTo>
                      <a:pt x="2412" y="0"/>
                      <a:pt x="1928" y="66"/>
                      <a:pt x="1536" y="241"/>
                    </a:cubicBezTo>
                    <a:cubicBezTo>
                      <a:pt x="1429" y="265"/>
                      <a:pt x="1322" y="348"/>
                      <a:pt x="1191" y="420"/>
                    </a:cubicBezTo>
                    <a:cubicBezTo>
                      <a:pt x="596" y="825"/>
                      <a:pt x="1" y="1777"/>
                      <a:pt x="1036" y="2230"/>
                    </a:cubicBezTo>
                    <a:cubicBezTo>
                      <a:pt x="1173" y="2291"/>
                      <a:pt x="1321" y="2317"/>
                      <a:pt x="1465" y="2317"/>
                    </a:cubicBezTo>
                    <a:cubicBezTo>
                      <a:pt x="1573" y="2317"/>
                      <a:pt x="1678" y="2303"/>
                      <a:pt x="1775" y="2277"/>
                    </a:cubicBezTo>
                    <a:cubicBezTo>
                      <a:pt x="2072" y="2194"/>
                      <a:pt x="2358" y="2015"/>
                      <a:pt x="2572" y="1849"/>
                    </a:cubicBezTo>
                    <a:cubicBezTo>
                      <a:pt x="2999" y="1517"/>
                      <a:pt x="3878" y="702"/>
                      <a:pt x="5463" y="702"/>
                    </a:cubicBezTo>
                    <a:cubicBezTo>
                      <a:pt x="5868" y="702"/>
                      <a:pt x="6320" y="755"/>
                      <a:pt x="6823" y="884"/>
                    </a:cubicBezTo>
                    <a:cubicBezTo>
                      <a:pt x="6656" y="837"/>
                      <a:pt x="6442" y="706"/>
                      <a:pt x="6287" y="646"/>
                    </a:cubicBezTo>
                    <a:cubicBezTo>
                      <a:pt x="5823" y="467"/>
                      <a:pt x="5346" y="313"/>
                      <a:pt x="4870" y="229"/>
                    </a:cubicBezTo>
                    <a:cubicBezTo>
                      <a:pt x="4255" y="104"/>
                      <a:pt x="3567" y="0"/>
                      <a:pt x="29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 name="Google Shape;479;p47"/>
            <p:cNvGrpSpPr/>
            <p:nvPr/>
          </p:nvGrpSpPr>
          <p:grpSpPr>
            <a:xfrm flipH="1" rot="10800000">
              <a:off x="6351631" y="535000"/>
              <a:ext cx="2077263" cy="1260894"/>
              <a:chOff x="5685566" y="635950"/>
              <a:chExt cx="2077263" cy="1260894"/>
            </a:xfrm>
          </p:grpSpPr>
          <p:sp>
            <p:nvSpPr>
              <p:cNvPr id="480" name="Google Shape;480;p47"/>
              <p:cNvSpPr/>
              <p:nvPr/>
            </p:nvSpPr>
            <p:spPr>
              <a:xfrm flipH="1">
                <a:off x="5685566" y="635950"/>
                <a:ext cx="2077263" cy="1260894"/>
              </a:xfrm>
              <a:custGeom>
                <a:rect b="b" l="l" r="r" t="t"/>
                <a:pathLst>
                  <a:path extrusionOk="0" h="22622" w="37267">
                    <a:moveTo>
                      <a:pt x="21086" y="3727"/>
                    </a:moveTo>
                    <a:cubicBezTo>
                      <a:pt x="21110" y="3917"/>
                      <a:pt x="21146" y="4096"/>
                      <a:pt x="21205" y="4263"/>
                    </a:cubicBezTo>
                    <a:lnTo>
                      <a:pt x="20955" y="4263"/>
                    </a:lnTo>
                    <a:cubicBezTo>
                      <a:pt x="21015" y="4096"/>
                      <a:pt x="21063" y="3917"/>
                      <a:pt x="21086" y="3727"/>
                    </a:cubicBezTo>
                    <a:close/>
                    <a:moveTo>
                      <a:pt x="14074" y="0"/>
                    </a:moveTo>
                    <a:cubicBezTo>
                      <a:pt x="9633" y="0"/>
                      <a:pt x="5608" y="1334"/>
                      <a:pt x="3560" y="2143"/>
                    </a:cubicBezTo>
                    <a:cubicBezTo>
                      <a:pt x="3453" y="2179"/>
                      <a:pt x="3334" y="2203"/>
                      <a:pt x="3203" y="2250"/>
                    </a:cubicBezTo>
                    <a:cubicBezTo>
                      <a:pt x="2906" y="2370"/>
                      <a:pt x="2620" y="2500"/>
                      <a:pt x="2346" y="2667"/>
                    </a:cubicBezTo>
                    <a:cubicBezTo>
                      <a:pt x="2251" y="2715"/>
                      <a:pt x="2203" y="2739"/>
                      <a:pt x="2203" y="2739"/>
                    </a:cubicBezTo>
                    <a:cubicBezTo>
                      <a:pt x="2036" y="2834"/>
                      <a:pt x="1894" y="2941"/>
                      <a:pt x="1774" y="3072"/>
                    </a:cubicBezTo>
                    <a:cubicBezTo>
                      <a:pt x="346" y="4227"/>
                      <a:pt x="0" y="6060"/>
                      <a:pt x="858" y="7882"/>
                    </a:cubicBezTo>
                    <a:cubicBezTo>
                      <a:pt x="1191" y="8549"/>
                      <a:pt x="1632" y="9192"/>
                      <a:pt x="2275" y="9918"/>
                    </a:cubicBezTo>
                    <a:cubicBezTo>
                      <a:pt x="2572" y="10263"/>
                      <a:pt x="2882" y="10537"/>
                      <a:pt x="3179" y="10835"/>
                    </a:cubicBezTo>
                    <a:cubicBezTo>
                      <a:pt x="3620" y="11252"/>
                      <a:pt x="3989" y="11609"/>
                      <a:pt x="4251" y="12014"/>
                    </a:cubicBezTo>
                    <a:lnTo>
                      <a:pt x="4287" y="12049"/>
                    </a:lnTo>
                    <a:cubicBezTo>
                      <a:pt x="4715" y="12895"/>
                      <a:pt x="4465" y="13573"/>
                      <a:pt x="4287" y="14085"/>
                    </a:cubicBezTo>
                    <a:cubicBezTo>
                      <a:pt x="4275" y="14145"/>
                      <a:pt x="4251" y="14192"/>
                      <a:pt x="4239" y="14228"/>
                    </a:cubicBezTo>
                    <a:cubicBezTo>
                      <a:pt x="3953" y="15062"/>
                      <a:pt x="4037" y="15776"/>
                      <a:pt x="4072" y="16097"/>
                    </a:cubicBezTo>
                    <a:cubicBezTo>
                      <a:pt x="3025" y="16538"/>
                      <a:pt x="2144" y="17538"/>
                      <a:pt x="2227" y="18955"/>
                    </a:cubicBezTo>
                    <a:cubicBezTo>
                      <a:pt x="2382" y="21300"/>
                      <a:pt x="5620" y="21693"/>
                      <a:pt x="7013" y="21729"/>
                    </a:cubicBezTo>
                    <a:cubicBezTo>
                      <a:pt x="7025" y="21729"/>
                      <a:pt x="7037" y="21753"/>
                      <a:pt x="7073" y="21753"/>
                    </a:cubicBezTo>
                    <a:cubicBezTo>
                      <a:pt x="10799" y="21753"/>
                      <a:pt x="14764" y="20777"/>
                      <a:pt x="18515" y="18991"/>
                    </a:cubicBezTo>
                    <a:cubicBezTo>
                      <a:pt x="18848" y="18848"/>
                      <a:pt x="19181" y="18669"/>
                      <a:pt x="19551" y="18479"/>
                    </a:cubicBezTo>
                    <a:cubicBezTo>
                      <a:pt x="19717" y="18860"/>
                      <a:pt x="20051" y="19157"/>
                      <a:pt x="20443" y="19288"/>
                    </a:cubicBezTo>
                    <a:cubicBezTo>
                      <a:pt x="20301" y="19526"/>
                      <a:pt x="20170" y="19812"/>
                      <a:pt x="20122" y="20122"/>
                    </a:cubicBezTo>
                    <a:cubicBezTo>
                      <a:pt x="20039" y="20657"/>
                      <a:pt x="20146" y="21193"/>
                      <a:pt x="20479" y="21634"/>
                    </a:cubicBezTo>
                    <a:cubicBezTo>
                      <a:pt x="20955" y="22253"/>
                      <a:pt x="21658" y="22622"/>
                      <a:pt x="22420" y="22622"/>
                    </a:cubicBezTo>
                    <a:cubicBezTo>
                      <a:pt x="22694" y="22622"/>
                      <a:pt x="22920" y="22586"/>
                      <a:pt x="23051" y="22539"/>
                    </a:cubicBezTo>
                    <a:cubicBezTo>
                      <a:pt x="23265" y="22479"/>
                      <a:pt x="24003" y="22229"/>
                      <a:pt x="24718" y="21586"/>
                    </a:cubicBezTo>
                    <a:cubicBezTo>
                      <a:pt x="24754" y="21550"/>
                      <a:pt x="24801" y="21515"/>
                      <a:pt x="24837" y="21479"/>
                    </a:cubicBezTo>
                    <a:cubicBezTo>
                      <a:pt x="25289" y="21074"/>
                      <a:pt x="25944" y="20467"/>
                      <a:pt x="27266" y="20336"/>
                    </a:cubicBezTo>
                    <a:lnTo>
                      <a:pt x="27337" y="20336"/>
                    </a:lnTo>
                    <a:cubicBezTo>
                      <a:pt x="27375" y="20335"/>
                      <a:pt x="27413" y="20335"/>
                      <a:pt x="27452" y="20335"/>
                    </a:cubicBezTo>
                    <a:cubicBezTo>
                      <a:pt x="28009" y="20335"/>
                      <a:pt x="28569" y="20414"/>
                      <a:pt x="29171" y="20515"/>
                    </a:cubicBezTo>
                    <a:cubicBezTo>
                      <a:pt x="29599" y="20586"/>
                      <a:pt x="30028" y="20657"/>
                      <a:pt x="30528" y="20705"/>
                    </a:cubicBezTo>
                    <a:cubicBezTo>
                      <a:pt x="31028" y="20753"/>
                      <a:pt x="31492" y="20777"/>
                      <a:pt x="31921" y="20777"/>
                    </a:cubicBezTo>
                    <a:cubicBezTo>
                      <a:pt x="32350" y="20777"/>
                      <a:pt x="32755" y="20753"/>
                      <a:pt x="33147" y="20705"/>
                    </a:cubicBezTo>
                    <a:cubicBezTo>
                      <a:pt x="35255" y="20455"/>
                      <a:pt x="36707" y="19395"/>
                      <a:pt x="37136" y="17800"/>
                    </a:cubicBezTo>
                    <a:cubicBezTo>
                      <a:pt x="37219" y="17609"/>
                      <a:pt x="37267" y="17407"/>
                      <a:pt x="37255" y="17181"/>
                    </a:cubicBezTo>
                    <a:lnTo>
                      <a:pt x="37255" y="17050"/>
                    </a:lnTo>
                    <a:cubicBezTo>
                      <a:pt x="37243" y="16752"/>
                      <a:pt x="37219" y="16455"/>
                      <a:pt x="37184" y="16169"/>
                    </a:cubicBezTo>
                    <a:cubicBezTo>
                      <a:pt x="37160" y="16038"/>
                      <a:pt x="37112" y="15919"/>
                      <a:pt x="37100" y="15812"/>
                    </a:cubicBezTo>
                    <a:cubicBezTo>
                      <a:pt x="36779" y="13276"/>
                      <a:pt x="35660" y="8668"/>
                      <a:pt x="31981" y="5108"/>
                    </a:cubicBezTo>
                    <a:lnTo>
                      <a:pt x="31945" y="5060"/>
                    </a:lnTo>
                    <a:cubicBezTo>
                      <a:pt x="31743" y="4882"/>
                      <a:pt x="30981" y="4263"/>
                      <a:pt x="30052" y="3834"/>
                    </a:cubicBezTo>
                    <a:cubicBezTo>
                      <a:pt x="30254" y="3572"/>
                      <a:pt x="30385" y="3239"/>
                      <a:pt x="30385" y="2881"/>
                    </a:cubicBezTo>
                    <a:cubicBezTo>
                      <a:pt x="30385" y="2191"/>
                      <a:pt x="29945" y="1631"/>
                      <a:pt x="29314" y="1453"/>
                    </a:cubicBezTo>
                    <a:lnTo>
                      <a:pt x="29230" y="1405"/>
                    </a:lnTo>
                    <a:cubicBezTo>
                      <a:pt x="29147" y="1357"/>
                      <a:pt x="29016" y="1298"/>
                      <a:pt x="28897" y="1250"/>
                    </a:cubicBezTo>
                    <a:cubicBezTo>
                      <a:pt x="28373" y="1048"/>
                      <a:pt x="27802" y="881"/>
                      <a:pt x="27230" y="762"/>
                    </a:cubicBezTo>
                    <a:cubicBezTo>
                      <a:pt x="26420" y="595"/>
                      <a:pt x="25658" y="512"/>
                      <a:pt x="25004" y="512"/>
                    </a:cubicBezTo>
                    <a:cubicBezTo>
                      <a:pt x="24230" y="512"/>
                      <a:pt x="23575" y="631"/>
                      <a:pt x="23027" y="869"/>
                    </a:cubicBezTo>
                    <a:cubicBezTo>
                      <a:pt x="22849" y="941"/>
                      <a:pt x="22646" y="1048"/>
                      <a:pt x="22444" y="1179"/>
                    </a:cubicBezTo>
                    <a:cubicBezTo>
                      <a:pt x="21872" y="1548"/>
                      <a:pt x="21253" y="2250"/>
                      <a:pt x="21098" y="3120"/>
                    </a:cubicBezTo>
                    <a:cubicBezTo>
                      <a:pt x="20908" y="1096"/>
                      <a:pt x="18027" y="393"/>
                      <a:pt x="17086" y="226"/>
                    </a:cubicBezTo>
                    <a:cubicBezTo>
                      <a:pt x="17074" y="226"/>
                      <a:pt x="17038" y="226"/>
                      <a:pt x="17026" y="214"/>
                    </a:cubicBezTo>
                    <a:cubicBezTo>
                      <a:pt x="16086" y="84"/>
                      <a:pt x="15086" y="0"/>
                      <a:pt x="14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7"/>
              <p:cNvSpPr/>
              <p:nvPr/>
            </p:nvSpPr>
            <p:spPr>
              <a:xfrm flipH="1">
                <a:off x="6658455" y="735999"/>
                <a:ext cx="1008838" cy="830377"/>
              </a:xfrm>
              <a:custGeom>
                <a:rect b="b" l="l" r="r" t="t"/>
                <a:pathLst>
                  <a:path extrusionOk="0" h="14898" w="18099">
                    <a:moveTo>
                      <a:pt x="1203" y="2583"/>
                    </a:moveTo>
                    <a:lnTo>
                      <a:pt x="1203" y="2583"/>
                    </a:lnTo>
                    <a:cubicBezTo>
                      <a:pt x="1187" y="2587"/>
                      <a:pt x="1173" y="2593"/>
                      <a:pt x="1156" y="2599"/>
                    </a:cubicBezTo>
                    <a:cubicBezTo>
                      <a:pt x="1156" y="2599"/>
                      <a:pt x="1173" y="2594"/>
                      <a:pt x="1203" y="2583"/>
                    </a:cubicBezTo>
                    <a:close/>
                    <a:moveTo>
                      <a:pt x="12367" y="0"/>
                    </a:moveTo>
                    <a:cubicBezTo>
                      <a:pt x="8077" y="0"/>
                      <a:pt x="4203" y="1318"/>
                      <a:pt x="2335" y="2075"/>
                    </a:cubicBezTo>
                    <a:cubicBezTo>
                      <a:pt x="2227" y="2110"/>
                      <a:pt x="2132" y="2122"/>
                      <a:pt x="2037" y="2170"/>
                    </a:cubicBezTo>
                    <a:cubicBezTo>
                      <a:pt x="1799" y="2253"/>
                      <a:pt x="1561" y="2372"/>
                      <a:pt x="1358" y="2515"/>
                    </a:cubicBezTo>
                    <a:cubicBezTo>
                      <a:pt x="1293" y="2548"/>
                      <a:pt x="1238" y="2570"/>
                      <a:pt x="1203" y="2583"/>
                    </a:cubicBezTo>
                    <a:lnTo>
                      <a:pt x="1203" y="2583"/>
                    </a:lnTo>
                    <a:cubicBezTo>
                      <a:pt x="1220" y="2578"/>
                      <a:pt x="1238" y="2575"/>
                      <a:pt x="1263" y="2575"/>
                    </a:cubicBezTo>
                    <a:cubicBezTo>
                      <a:pt x="1180" y="2634"/>
                      <a:pt x="1084" y="2694"/>
                      <a:pt x="1001" y="2765"/>
                    </a:cubicBezTo>
                    <a:cubicBezTo>
                      <a:pt x="1" y="3563"/>
                      <a:pt x="1" y="4730"/>
                      <a:pt x="501" y="5754"/>
                    </a:cubicBezTo>
                    <a:cubicBezTo>
                      <a:pt x="799" y="6361"/>
                      <a:pt x="1239" y="6932"/>
                      <a:pt x="1692" y="7456"/>
                    </a:cubicBezTo>
                    <a:cubicBezTo>
                      <a:pt x="2394" y="8242"/>
                      <a:pt x="3239" y="8849"/>
                      <a:pt x="3811" y="9730"/>
                    </a:cubicBezTo>
                    <a:cubicBezTo>
                      <a:pt x="3823" y="9754"/>
                      <a:pt x="3859" y="9790"/>
                      <a:pt x="3870" y="9814"/>
                    </a:cubicBezTo>
                    <a:cubicBezTo>
                      <a:pt x="4704" y="11385"/>
                      <a:pt x="4132" y="12671"/>
                      <a:pt x="3942" y="13243"/>
                    </a:cubicBezTo>
                    <a:cubicBezTo>
                      <a:pt x="3716" y="13898"/>
                      <a:pt x="3859" y="14386"/>
                      <a:pt x="3859" y="14386"/>
                    </a:cubicBezTo>
                    <a:cubicBezTo>
                      <a:pt x="3859" y="14386"/>
                      <a:pt x="3942" y="14898"/>
                      <a:pt x="4728" y="14898"/>
                    </a:cubicBezTo>
                    <a:cubicBezTo>
                      <a:pt x="5490" y="14874"/>
                      <a:pt x="5680" y="13731"/>
                      <a:pt x="5680" y="13731"/>
                    </a:cubicBezTo>
                    <a:cubicBezTo>
                      <a:pt x="5740" y="13183"/>
                      <a:pt x="5680" y="12659"/>
                      <a:pt x="5537" y="12183"/>
                    </a:cubicBezTo>
                    <a:cubicBezTo>
                      <a:pt x="5387" y="11534"/>
                      <a:pt x="4988" y="10287"/>
                      <a:pt x="4989" y="10287"/>
                    </a:cubicBezTo>
                    <a:lnTo>
                      <a:pt x="4989" y="10287"/>
                    </a:lnTo>
                    <a:cubicBezTo>
                      <a:pt x="4989" y="10287"/>
                      <a:pt x="4989" y="10288"/>
                      <a:pt x="4990" y="10290"/>
                    </a:cubicBezTo>
                    <a:cubicBezTo>
                      <a:pt x="4906" y="9849"/>
                      <a:pt x="4823" y="9433"/>
                      <a:pt x="4871" y="8968"/>
                    </a:cubicBezTo>
                    <a:cubicBezTo>
                      <a:pt x="4954" y="7897"/>
                      <a:pt x="6061" y="6623"/>
                      <a:pt x="6537" y="6337"/>
                    </a:cubicBezTo>
                    <a:cubicBezTo>
                      <a:pt x="6889" y="6126"/>
                      <a:pt x="7482" y="5850"/>
                      <a:pt x="8171" y="5850"/>
                    </a:cubicBezTo>
                    <a:cubicBezTo>
                      <a:pt x="8414" y="5850"/>
                      <a:pt x="8670" y="5884"/>
                      <a:pt x="8931" y="5968"/>
                    </a:cubicBezTo>
                    <a:cubicBezTo>
                      <a:pt x="9042" y="6003"/>
                      <a:pt x="9148" y="6018"/>
                      <a:pt x="9249" y="6018"/>
                    </a:cubicBezTo>
                    <a:cubicBezTo>
                      <a:pt x="10294" y="6018"/>
                      <a:pt x="10721" y="4319"/>
                      <a:pt x="9038" y="4254"/>
                    </a:cubicBezTo>
                    <a:cubicBezTo>
                      <a:pt x="8987" y="4251"/>
                      <a:pt x="8937" y="4250"/>
                      <a:pt x="8887" y="4250"/>
                    </a:cubicBezTo>
                    <a:cubicBezTo>
                      <a:pt x="8088" y="4250"/>
                      <a:pt x="7352" y="4512"/>
                      <a:pt x="6668" y="4837"/>
                    </a:cubicBezTo>
                    <a:cubicBezTo>
                      <a:pt x="6002" y="5158"/>
                      <a:pt x="5347" y="5670"/>
                      <a:pt x="4609" y="5885"/>
                    </a:cubicBezTo>
                    <a:cubicBezTo>
                      <a:pt x="4294" y="5985"/>
                      <a:pt x="3970" y="6033"/>
                      <a:pt x="3650" y="6033"/>
                    </a:cubicBezTo>
                    <a:cubicBezTo>
                      <a:pt x="2902" y="6033"/>
                      <a:pt x="2174" y="5769"/>
                      <a:pt x="1632" y="5277"/>
                    </a:cubicBezTo>
                    <a:lnTo>
                      <a:pt x="1418" y="5051"/>
                    </a:lnTo>
                    <a:cubicBezTo>
                      <a:pt x="311" y="3861"/>
                      <a:pt x="1477" y="2753"/>
                      <a:pt x="2156" y="2253"/>
                    </a:cubicBezTo>
                    <a:cubicBezTo>
                      <a:pt x="3649" y="1827"/>
                      <a:pt x="5132" y="1669"/>
                      <a:pt x="6516" y="1669"/>
                    </a:cubicBezTo>
                    <a:cubicBezTo>
                      <a:pt x="9690" y="1669"/>
                      <a:pt x="12349" y="2498"/>
                      <a:pt x="13443" y="2813"/>
                    </a:cubicBezTo>
                    <a:cubicBezTo>
                      <a:pt x="14642" y="3164"/>
                      <a:pt x="15662" y="3213"/>
                      <a:pt x="16141" y="3213"/>
                    </a:cubicBezTo>
                    <a:cubicBezTo>
                      <a:pt x="16327" y="3213"/>
                      <a:pt x="16432" y="3206"/>
                      <a:pt x="16432" y="3206"/>
                    </a:cubicBezTo>
                    <a:cubicBezTo>
                      <a:pt x="16432" y="3206"/>
                      <a:pt x="17765" y="3182"/>
                      <a:pt x="17932" y="1956"/>
                    </a:cubicBezTo>
                    <a:cubicBezTo>
                      <a:pt x="18098" y="741"/>
                      <a:pt x="15122" y="194"/>
                      <a:pt x="15122" y="194"/>
                    </a:cubicBezTo>
                    <a:cubicBezTo>
                      <a:pt x="14195" y="59"/>
                      <a:pt x="13272" y="0"/>
                      <a:pt x="123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7"/>
              <p:cNvSpPr/>
              <p:nvPr/>
            </p:nvSpPr>
            <p:spPr>
              <a:xfrm flipH="1">
                <a:off x="6241717" y="1399109"/>
                <a:ext cx="354451" cy="254219"/>
              </a:xfrm>
              <a:custGeom>
                <a:rect b="b" l="l" r="r" t="t"/>
                <a:pathLst>
                  <a:path extrusionOk="0" h="4561" w="6359">
                    <a:moveTo>
                      <a:pt x="5102" y="1"/>
                    </a:moveTo>
                    <a:cubicBezTo>
                      <a:pt x="4487" y="1"/>
                      <a:pt x="3991" y="737"/>
                      <a:pt x="3775" y="1215"/>
                    </a:cubicBezTo>
                    <a:cubicBezTo>
                      <a:pt x="3430" y="1953"/>
                      <a:pt x="2716" y="3893"/>
                      <a:pt x="2" y="4560"/>
                    </a:cubicBezTo>
                    <a:lnTo>
                      <a:pt x="2" y="4560"/>
                    </a:lnTo>
                    <a:cubicBezTo>
                      <a:pt x="95" y="4549"/>
                      <a:pt x="3681" y="4538"/>
                      <a:pt x="5608" y="1953"/>
                    </a:cubicBezTo>
                    <a:cubicBezTo>
                      <a:pt x="5608" y="1953"/>
                      <a:pt x="6359" y="798"/>
                      <a:pt x="5728" y="262"/>
                    </a:cubicBezTo>
                    <a:cubicBezTo>
                      <a:pt x="5510" y="77"/>
                      <a:pt x="5300" y="1"/>
                      <a:pt x="5102" y="1"/>
                    </a:cubicBezTo>
                    <a:close/>
                    <a:moveTo>
                      <a:pt x="2" y="4560"/>
                    </a:moveTo>
                    <a:lnTo>
                      <a:pt x="2" y="4560"/>
                    </a:lnTo>
                    <a:cubicBezTo>
                      <a:pt x="1" y="4560"/>
                      <a:pt x="1" y="4560"/>
                      <a:pt x="1" y="4560"/>
                    </a:cubicBezTo>
                    <a:cubicBezTo>
                      <a:pt x="1" y="4560"/>
                      <a:pt x="2" y="4560"/>
                      <a:pt x="2" y="456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7"/>
              <p:cNvSpPr/>
              <p:nvPr/>
            </p:nvSpPr>
            <p:spPr>
              <a:xfrm flipH="1">
                <a:off x="5771160" y="924671"/>
                <a:ext cx="806391" cy="903393"/>
              </a:xfrm>
              <a:custGeom>
                <a:rect b="b" l="l" r="r" t="t"/>
                <a:pathLst>
                  <a:path extrusionOk="0" h="16208" w="14467">
                    <a:moveTo>
                      <a:pt x="14460" y="12248"/>
                    </a:moveTo>
                    <a:cubicBezTo>
                      <a:pt x="14463" y="12282"/>
                      <a:pt x="14466" y="12299"/>
                      <a:pt x="14466" y="12299"/>
                    </a:cubicBezTo>
                    <a:cubicBezTo>
                      <a:pt x="14466" y="12280"/>
                      <a:pt x="14463" y="12264"/>
                      <a:pt x="14460" y="12248"/>
                    </a:cubicBezTo>
                    <a:close/>
                    <a:moveTo>
                      <a:pt x="7081" y="1"/>
                    </a:moveTo>
                    <a:cubicBezTo>
                      <a:pt x="6859" y="1"/>
                      <a:pt x="6650" y="50"/>
                      <a:pt x="6465" y="166"/>
                    </a:cubicBezTo>
                    <a:cubicBezTo>
                      <a:pt x="5334" y="892"/>
                      <a:pt x="5989" y="1845"/>
                      <a:pt x="5989" y="1845"/>
                    </a:cubicBezTo>
                    <a:cubicBezTo>
                      <a:pt x="5989" y="1845"/>
                      <a:pt x="6584" y="2833"/>
                      <a:pt x="7918" y="3762"/>
                    </a:cubicBezTo>
                    <a:cubicBezTo>
                      <a:pt x="9180" y="4643"/>
                      <a:pt x="13156" y="7310"/>
                      <a:pt x="14276" y="11465"/>
                    </a:cubicBezTo>
                    <a:cubicBezTo>
                      <a:pt x="14153" y="12134"/>
                      <a:pt x="13697" y="13376"/>
                      <a:pt x="12203" y="13376"/>
                    </a:cubicBezTo>
                    <a:cubicBezTo>
                      <a:pt x="12101" y="13376"/>
                      <a:pt x="11994" y="13370"/>
                      <a:pt x="11882" y="13358"/>
                    </a:cubicBezTo>
                    <a:cubicBezTo>
                      <a:pt x="11775" y="13334"/>
                      <a:pt x="11656" y="13322"/>
                      <a:pt x="11549" y="13311"/>
                    </a:cubicBezTo>
                    <a:cubicBezTo>
                      <a:pt x="10466" y="13096"/>
                      <a:pt x="9632" y="12418"/>
                      <a:pt x="9406" y="11513"/>
                    </a:cubicBezTo>
                    <a:cubicBezTo>
                      <a:pt x="9263" y="10882"/>
                      <a:pt x="9418" y="10179"/>
                      <a:pt x="9406" y="9548"/>
                    </a:cubicBezTo>
                    <a:cubicBezTo>
                      <a:pt x="9382" y="8858"/>
                      <a:pt x="9227" y="8167"/>
                      <a:pt x="8763" y="7596"/>
                    </a:cubicBezTo>
                    <a:cubicBezTo>
                      <a:pt x="8477" y="7239"/>
                      <a:pt x="8138" y="7100"/>
                      <a:pt x="7822" y="7100"/>
                    </a:cubicBezTo>
                    <a:cubicBezTo>
                      <a:pt x="7020" y="7100"/>
                      <a:pt x="6368" y="7996"/>
                      <a:pt x="7120" y="8500"/>
                    </a:cubicBezTo>
                    <a:cubicBezTo>
                      <a:pt x="7930" y="9048"/>
                      <a:pt x="8025" y="9905"/>
                      <a:pt x="7977" y="10382"/>
                    </a:cubicBezTo>
                    <a:cubicBezTo>
                      <a:pt x="7953" y="10858"/>
                      <a:pt x="7239" y="12251"/>
                      <a:pt x="6203" y="12846"/>
                    </a:cubicBezTo>
                    <a:cubicBezTo>
                      <a:pt x="5775" y="13096"/>
                      <a:pt x="5298" y="13251"/>
                      <a:pt x="4822" y="13418"/>
                    </a:cubicBezTo>
                    <a:cubicBezTo>
                      <a:pt x="4826" y="13416"/>
                      <a:pt x="4825" y="13415"/>
                      <a:pt x="4821" y="13415"/>
                    </a:cubicBezTo>
                    <a:cubicBezTo>
                      <a:pt x="4745" y="13415"/>
                      <a:pt x="3356" y="13727"/>
                      <a:pt x="2655" y="13953"/>
                    </a:cubicBezTo>
                    <a:cubicBezTo>
                      <a:pt x="2119" y="14084"/>
                      <a:pt x="1560" y="14287"/>
                      <a:pt x="1048" y="14608"/>
                    </a:cubicBezTo>
                    <a:cubicBezTo>
                      <a:pt x="1048" y="14608"/>
                      <a:pt x="0" y="15263"/>
                      <a:pt x="405" y="15811"/>
                    </a:cubicBezTo>
                    <a:cubicBezTo>
                      <a:pt x="650" y="16142"/>
                      <a:pt x="947" y="16208"/>
                      <a:pt x="1144" y="16208"/>
                    </a:cubicBezTo>
                    <a:cubicBezTo>
                      <a:pt x="1272" y="16208"/>
                      <a:pt x="1357" y="16180"/>
                      <a:pt x="1357" y="16180"/>
                    </a:cubicBezTo>
                    <a:cubicBezTo>
                      <a:pt x="1357" y="16180"/>
                      <a:pt x="1917" y="16037"/>
                      <a:pt x="2453" y="15561"/>
                    </a:cubicBezTo>
                    <a:cubicBezTo>
                      <a:pt x="2929" y="15144"/>
                      <a:pt x="3929" y="14108"/>
                      <a:pt x="5906" y="13930"/>
                    </a:cubicBezTo>
                    <a:lnTo>
                      <a:pt x="6025" y="13930"/>
                    </a:lnTo>
                    <a:cubicBezTo>
                      <a:pt x="6088" y="13928"/>
                      <a:pt x="6150" y="13927"/>
                      <a:pt x="6213" y="13927"/>
                    </a:cubicBezTo>
                    <a:cubicBezTo>
                      <a:pt x="7304" y="13927"/>
                      <a:pt x="8290" y="14209"/>
                      <a:pt x="9382" y="14311"/>
                    </a:cubicBezTo>
                    <a:cubicBezTo>
                      <a:pt x="9788" y="14343"/>
                      <a:pt x="10200" y="14365"/>
                      <a:pt x="10614" y="14365"/>
                    </a:cubicBezTo>
                    <a:cubicBezTo>
                      <a:pt x="10966" y="14365"/>
                      <a:pt x="11318" y="14349"/>
                      <a:pt x="11668" y="14311"/>
                    </a:cubicBezTo>
                    <a:cubicBezTo>
                      <a:pt x="12954" y="14156"/>
                      <a:pt x="14109" y="13584"/>
                      <a:pt x="14395" y="12489"/>
                    </a:cubicBezTo>
                    <a:cubicBezTo>
                      <a:pt x="14418" y="12394"/>
                      <a:pt x="14442" y="12299"/>
                      <a:pt x="14454" y="12203"/>
                    </a:cubicBezTo>
                    <a:cubicBezTo>
                      <a:pt x="14454" y="12220"/>
                      <a:pt x="14457" y="12234"/>
                      <a:pt x="14460" y="12248"/>
                    </a:cubicBezTo>
                    <a:lnTo>
                      <a:pt x="14460" y="12248"/>
                    </a:lnTo>
                    <a:cubicBezTo>
                      <a:pt x="14457" y="12218"/>
                      <a:pt x="14454" y="12176"/>
                      <a:pt x="14454" y="12120"/>
                    </a:cubicBezTo>
                    <a:cubicBezTo>
                      <a:pt x="14466" y="11894"/>
                      <a:pt x="14466" y="11691"/>
                      <a:pt x="14442" y="11465"/>
                    </a:cubicBezTo>
                    <a:cubicBezTo>
                      <a:pt x="14418" y="11394"/>
                      <a:pt x="14395" y="11310"/>
                      <a:pt x="14359" y="11227"/>
                    </a:cubicBezTo>
                    <a:cubicBezTo>
                      <a:pt x="14109" y="9191"/>
                      <a:pt x="13168" y="4643"/>
                      <a:pt x="9680" y="1285"/>
                    </a:cubicBezTo>
                    <a:cubicBezTo>
                      <a:pt x="9680" y="1285"/>
                      <a:pt x="8220" y="1"/>
                      <a:pt x="70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7"/>
              <p:cNvSpPr/>
              <p:nvPr/>
            </p:nvSpPr>
            <p:spPr>
              <a:xfrm flipH="1">
                <a:off x="6528433" y="1243156"/>
                <a:ext cx="422119" cy="302153"/>
              </a:xfrm>
              <a:custGeom>
                <a:rect b="b" l="l" r="r" t="t"/>
                <a:pathLst>
                  <a:path extrusionOk="0" h="5421" w="7573">
                    <a:moveTo>
                      <a:pt x="7097" y="0"/>
                    </a:moveTo>
                    <a:lnTo>
                      <a:pt x="7097" y="0"/>
                    </a:lnTo>
                    <a:cubicBezTo>
                      <a:pt x="6359" y="2560"/>
                      <a:pt x="3346" y="3072"/>
                      <a:pt x="2215" y="3322"/>
                    </a:cubicBezTo>
                    <a:cubicBezTo>
                      <a:pt x="1072" y="3596"/>
                      <a:pt x="560" y="4037"/>
                      <a:pt x="560" y="4037"/>
                    </a:cubicBezTo>
                    <a:cubicBezTo>
                      <a:pt x="560" y="4037"/>
                      <a:pt x="1" y="4465"/>
                      <a:pt x="929" y="5120"/>
                    </a:cubicBezTo>
                    <a:cubicBezTo>
                      <a:pt x="1251" y="5347"/>
                      <a:pt x="1670" y="5421"/>
                      <a:pt x="2082" y="5421"/>
                    </a:cubicBezTo>
                    <a:cubicBezTo>
                      <a:pt x="2859" y="5421"/>
                      <a:pt x="3608" y="5156"/>
                      <a:pt x="3608" y="5156"/>
                    </a:cubicBezTo>
                    <a:cubicBezTo>
                      <a:pt x="7573" y="3537"/>
                      <a:pt x="7097" y="1"/>
                      <a:pt x="70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7"/>
              <p:cNvSpPr/>
              <p:nvPr/>
            </p:nvSpPr>
            <p:spPr>
              <a:xfrm flipH="1">
                <a:off x="6309358" y="974333"/>
                <a:ext cx="1250415" cy="806410"/>
              </a:xfrm>
              <a:custGeom>
                <a:rect b="b" l="l" r="r" t="t"/>
                <a:pathLst>
                  <a:path extrusionOk="0" h="14468" w="22433">
                    <a:moveTo>
                      <a:pt x="17299" y="0"/>
                    </a:moveTo>
                    <a:cubicBezTo>
                      <a:pt x="12167" y="0"/>
                      <a:pt x="7851" y="4008"/>
                      <a:pt x="5740" y="7538"/>
                    </a:cubicBezTo>
                    <a:cubicBezTo>
                      <a:pt x="5740" y="7538"/>
                      <a:pt x="4597" y="9919"/>
                      <a:pt x="6490" y="10467"/>
                    </a:cubicBezTo>
                    <a:cubicBezTo>
                      <a:pt x="6618" y="10504"/>
                      <a:pt x="6741" y="10521"/>
                      <a:pt x="6858" y="10521"/>
                    </a:cubicBezTo>
                    <a:cubicBezTo>
                      <a:pt x="7712" y="10521"/>
                      <a:pt x="8232" y="9606"/>
                      <a:pt x="8264" y="8967"/>
                    </a:cubicBezTo>
                    <a:cubicBezTo>
                      <a:pt x="8264" y="8741"/>
                      <a:pt x="8216" y="8538"/>
                      <a:pt x="8145" y="8336"/>
                    </a:cubicBezTo>
                    <a:cubicBezTo>
                      <a:pt x="8002" y="7943"/>
                      <a:pt x="7764" y="7562"/>
                      <a:pt x="7704" y="7145"/>
                    </a:cubicBezTo>
                    <a:cubicBezTo>
                      <a:pt x="7418" y="5216"/>
                      <a:pt x="9085" y="3621"/>
                      <a:pt x="10919" y="2597"/>
                    </a:cubicBezTo>
                    <a:cubicBezTo>
                      <a:pt x="11597" y="2204"/>
                      <a:pt x="12359" y="1906"/>
                      <a:pt x="13157" y="1752"/>
                    </a:cubicBezTo>
                    <a:cubicBezTo>
                      <a:pt x="13537" y="1676"/>
                      <a:pt x="13916" y="1640"/>
                      <a:pt x="14291" y="1640"/>
                    </a:cubicBezTo>
                    <a:cubicBezTo>
                      <a:pt x="15691" y="1640"/>
                      <a:pt x="17030" y="2136"/>
                      <a:pt x="18110" y="2906"/>
                    </a:cubicBezTo>
                    <a:cubicBezTo>
                      <a:pt x="19634" y="4014"/>
                      <a:pt x="20003" y="5538"/>
                      <a:pt x="19444" y="7133"/>
                    </a:cubicBezTo>
                    <a:cubicBezTo>
                      <a:pt x="19039" y="8276"/>
                      <a:pt x="18122" y="9264"/>
                      <a:pt x="17015" y="10026"/>
                    </a:cubicBezTo>
                    <a:cubicBezTo>
                      <a:pt x="14976" y="11441"/>
                      <a:pt x="12134" y="11881"/>
                      <a:pt x="9338" y="11881"/>
                    </a:cubicBezTo>
                    <a:cubicBezTo>
                      <a:pt x="7710" y="11881"/>
                      <a:pt x="6097" y="11731"/>
                      <a:pt x="4668" y="11538"/>
                    </a:cubicBezTo>
                    <a:cubicBezTo>
                      <a:pt x="4112" y="11465"/>
                      <a:pt x="3599" y="11438"/>
                      <a:pt x="3153" y="11438"/>
                    </a:cubicBezTo>
                    <a:cubicBezTo>
                      <a:pt x="2091" y="11438"/>
                      <a:pt x="1406" y="11586"/>
                      <a:pt x="1406" y="11586"/>
                    </a:cubicBezTo>
                    <a:cubicBezTo>
                      <a:pt x="1406" y="11586"/>
                      <a:pt x="1" y="11812"/>
                      <a:pt x="84" y="13074"/>
                    </a:cubicBezTo>
                    <a:cubicBezTo>
                      <a:pt x="156" y="14325"/>
                      <a:pt x="3430" y="14444"/>
                      <a:pt x="3430" y="14467"/>
                    </a:cubicBezTo>
                    <a:cubicBezTo>
                      <a:pt x="7228" y="14456"/>
                      <a:pt x="10955" y="13432"/>
                      <a:pt x="14229" y="11884"/>
                    </a:cubicBezTo>
                    <a:cubicBezTo>
                      <a:pt x="17860" y="10145"/>
                      <a:pt x="21503" y="7324"/>
                      <a:pt x="22087" y="3752"/>
                    </a:cubicBezTo>
                    <a:cubicBezTo>
                      <a:pt x="22432" y="1704"/>
                      <a:pt x="20991" y="394"/>
                      <a:pt x="18586" y="85"/>
                    </a:cubicBezTo>
                    <a:cubicBezTo>
                      <a:pt x="18152" y="27"/>
                      <a:pt x="17723" y="0"/>
                      <a:pt x="172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7"/>
              <p:cNvSpPr/>
              <p:nvPr/>
            </p:nvSpPr>
            <p:spPr>
              <a:xfrm flipH="1">
                <a:off x="6151476" y="763868"/>
                <a:ext cx="380314" cy="129200"/>
              </a:xfrm>
              <a:custGeom>
                <a:rect b="b" l="l" r="r" t="t"/>
                <a:pathLst>
                  <a:path extrusionOk="0" h="2318" w="6823">
                    <a:moveTo>
                      <a:pt x="2925" y="0"/>
                    </a:moveTo>
                    <a:cubicBezTo>
                      <a:pt x="2412" y="0"/>
                      <a:pt x="1928" y="66"/>
                      <a:pt x="1536" y="241"/>
                    </a:cubicBezTo>
                    <a:cubicBezTo>
                      <a:pt x="1429" y="265"/>
                      <a:pt x="1322" y="348"/>
                      <a:pt x="1191" y="420"/>
                    </a:cubicBezTo>
                    <a:cubicBezTo>
                      <a:pt x="596" y="825"/>
                      <a:pt x="1" y="1777"/>
                      <a:pt x="1036" y="2230"/>
                    </a:cubicBezTo>
                    <a:cubicBezTo>
                      <a:pt x="1173" y="2291"/>
                      <a:pt x="1321" y="2317"/>
                      <a:pt x="1465" y="2317"/>
                    </a:cubicBezTo>
                    <a:cubicBezTo>
                      <a:pt x="1573" y="2317"/>
                      <a:pt x="1678" y="2303"/>
                      <a:pt x="1775" y="2277"/>
                    </a:cubicBezTo>
                    <a:cubicBezTo>
                      <a:pt x="2072" y="2194"/>
                      <a:pt x="2358" y="2015"/>
                      <a:pt x="2572" y="1849"/>
                    </a:cubicBezTo>
                    <a:cubicBezTo>
                      <a:pt x="2999" y="1517"/>
                      <a:pt x="3878" y="702"/>
                      <a:pt x="5463" y="702"/>
                    </a:cubicBezTo>
                    <a:cubicBezTo>
                      <a:pt x="5868" y="702"/>
                      <a:pt x="6320" y="755"/>
                      <a:pt x="6823" y="884"/>
                    </a:cubicBezTo>
                    <a:cubicBezTo>
                      <a:pt x="6656" y="837"/>
                      <a:pt x="6442" y="706"/>
                      <a:pt x="6287" y="646"/>
                    </a:cubicBezTo>
                    <a:cubicBezTo>
                      <a:pt x="5823" y="467"/>
                      <a:pt x="5346" y="313"/>
                      <a:pt x="4870" y="229"/>
                    </a:cubicBezTo>
                    <a:cubicBezTo>
                      <a:pt x="4255" y="104"/>
                      <a:pt x="3567" y="0"/>
                      <a:pt x="29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 name="Shape 490"/>
        <p:cNvGrpSpPr/>
        <p:nvPr/>
      </p:nvGrpSpPr>
      <p:grpSpPr>
        <a:xfrm>
          <a:off x="0" y="0"/>
          <a:ext cx="0" cy="0"/>
          <a:chOff x="0" y="0"/>
          <a:chExt cx="0" cy="0"/>
        </a:xfrm>
      </p:grpSpPr>
      <p:sp>
        <p:nvSpPr>
          <p:cNvPr id="491" name="Google Shape;491;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MAJOR REQUIREMENTS</a:t>
            </a:r>
            <a:endParaRPr/>
          </a:p>
        </p:txBody>
      </p:sp>
      <p:sp>
        <p:nvSpPr>
          <p:cNvPr id="492" name="Google Shape;492;p48"/>
          <p:cNvSpPr txBox="1"/>
          <p:nvPr>
            <p:ph idx="6" type="subTitle"/>
          </p:nvPr>
        </p:nvSpPr>
        <p:spPr>
          <a:xfrm>
            <a:off x="5859000" y="2851150"/>
            <a:ext cx="2336400" cy="49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93" name="Google Shape;493;p48"/>
          <p:cNvSpPr txBox="1"/>
          <p:nvPr>
            <p:ph idx="1" type="subTitle"/>
          </p:nvPr>
        </p:nvSpPr>
        <p:spPr>
          <a:xfrm>
            <a:off x="948600" y="2851150"/>
            <a:ext cx="2336400" cy="49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94" name="Google Shape;494;p48"/>
          <p:cNvSpPr txBox="1"/>
          <p:nvPr>
            <p:ph idx="2" type="subTitle"/>
          </p:nvPr>
        </p:nvSpPr>
        <p:spPr>
          <a:xfrm>
            <a:off x="948600" y="3238457"/>
            <a:ext cx="2336400" cy="77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495" name="Google Shape;495;p48"/>
          <p:cNvSpPr txBox="1"/>
          <p:nvPr>
            <p:ph idx="3" type="subTitle"/>
          </p:nvPr>
        </p:nvSpPr>
        <p:spPr>
          <a:xfrm>
            <a:off x="3403800" y="3238457"/>
            <a:ext cx="2336400" cy="77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496" name="Google Shape;496;p48"/>
          <p:cNvSpPr txBox="1"/>
          <p:nvPr>
            <p:ph idx="4" type="subTitle"/>
          </p:nvPr>
        </p:nvSpPr>
        <p:spPr>
          <a:xfrm>
            <a:off x="5859000" y="3238457"/>
            <a:ext cx="2336400" cy="77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497" name="Google Shape;497;p48"/>
          <p:cNvSpPr txBox="1"/>
          <p:nvPr>
            <p:ph idx="5" type="subTitle"/>
          </p:nvPr>
        </p:nvSpPr>
        <p:spPr>
          <a:xfrm>
            <a:off x="3403800" y="2851150"/>
            <a:ext cx="2336400" cy="49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98" name="Google Shape;498;p48"/>
          <p:cNvSpPr/>
          <p:nvPr/>
        </p:nvSpPr>
        <p:spPr>
          <a:xfrm>
            <a:off x="1766700" y="1840650"/>
            <a:ext cx="700200" cy="70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8"/>
          <p:cNvSpPr/>
          <p:nvPr/>
        </p:nvSpPr>
        <p:spPr>
          <a:xfrm>
            <a:off x="4221900" y="1840650"/>
            <a:ext cx="700200" cy="70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8"/>
          <p:cNvSpPr/>
          <p:nvPr/>
        </p:nvSpPr>
        <p:spPr>
          <a:xfrm>
            <a:off x="6677100" y="1840650"/>
            <a:ext cx="700200" cy="70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8"/>
          <p:cNvSpPr/>
          <p:nvPr/>
        </p:nvSpPr>
        <p:spPr>
          <a:xfrm>
            <a:off x="6843570" y="200756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8"/>
          <p:cNvSpPr/>
          <p:nvPr/>
        </p:nvSpPr>
        <p:spPr>
          <a:xfrm>
            <a:off x="4388370" y="200803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 name="Google Shape;503;p48"/>
          <p:cNvGrpSpPr/>
          <p:nvPr/>
        </p:nvGrpSpPr>
        <p:grpSpPr>
          <a:xfrm>
            <a:off x="1932707" y="2007568"/>
            <a:ext cx="368186" cy="366364"/>
            <a:chOff x="-63679950" y="3360375"/>
            <a:chExt cx="318225" cy="316650"/>
          </a:xfrm>
        </p:grpSpPr>
        <p:sp>
          <p:nvSpPr>
            <p:cNvPr id="504" name="Google Shape;504;p48"/>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8"/>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8"/>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8"/>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1" name="Shape 511"/>
        <p:cNvGrpSpPr/>
        <p:nvPr/>
      </p:nvGrpSpPr>
      <p:grpSpPr>
        <a:xfrm>
          <a:off x="0" y="0"/>
          <a:ext cx="0" cy="0"/>
          <a:chOff x="0" y="0"/>
          <a:chExt cx="0" cy="0"/>
        </a:xfrm>
      </p:grpSpPr>
      <p:sp>
        <p:nvSpPr>
          <p:cNvPr id="512" name="Google Shape;512;p49"/>
          <p:cNvSpPr/>
          <p:nvPr/>
        </p:nvSpPr>
        <p:spPr>
          <a:xfrm>
            <a:off x="7185526" y="3027113"/>
            <a:ext cx="707700" cy="707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9"/>
          <p:cNvSpPr/>
          <p:nvPr/>
        </p:nvSpPr>
        <p:spPr>
          <a:xfrm>
            <a:off x="7185588" y="1408663"/>
            <a:ext cx="707700" cy="707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9"/>
          <p:cNvSpPr txBox="1"/>
          <p:nvPr>
            <p:ph type="title"/>
          </p:nvPr>
        </p:nvSpPr>
        <p:spPr>
          <a:xfrm>
            <a:off x="2727325" y="2285400"/>
            <a:ext cx="36894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PROJECT</a:t>
            </a:r>
            <a:r>
              <a:rPr lang="en"/>
              <a:t> STAGES</a:t>
            </a:r>
            <a:endParaRPr/>
          </a:p>
        </p:txBody>
      </p:sp>
      <p:sp>
        <p:nvSpPr>
          <p:cNvPr id="515" name="Google Shape;515;p49"/>
          <p:cNvSpPr txBox="1"/>
          <p:nvPr/>
        </p:nvSpPr>
        <p:spPr>
          <a:xfrm>
            <a:off x="715100" y="4088300"/>
            <a:ext cx="1779000" cy="520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Jupiter is the biggest planet</a:t>
            </a:r>
            <a:endParaRPr>
              <a:solidFill>
                <a:schemeClr val="dk1"/>
              </a:solidFill>
              <a:latin typeface="Syne"/>
              <a:ea typeface="Syne"/>
              <a:cs typeface="Syne"/>
              <a:sym typeface="Syne"/>
            </a:endParaRPr>
          </a:p>
        </p:txBody>
      </p:sp>
      <p:sp>
        <p:nvSpPr>
          <p:cNvPr id="516" name="Google Shape;516;p49"/>
          <p:cNvSpPr txBox="1"/>
          <p:nvPr/>
        </p:nvSpPr>
        <p:spPr>
          <a:xfrm>
            <a:off x="715119" y="3734825"/>
            <a:ext cx="1779000" cy="439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STAGE 4</a:t>
            </a:r>
            <a:endParaRPr sz="2200">
              <a:solidFill>
                <a:schemeClr val="dk1"/>
              </a:solidFill>
              <a:latin typeface="Bellefair"/>
              <a:ea typeface="Bellefair"/>
              <a:cs typeface="Bellefair"/>
              <a:sym typeface="Bellefair"/>
            </a:endParaRPr>
          </a:p>
        </p:txBody>
      </p:sp>
      <p:sp>
        <p:nvSpPr>
          <p:cNvPr id="517" name="Google Shape;517;p49"/>
          <p:cNvSpPr txBox="1"/>
          <p:nvPr/>
        </p:nvSpPr>
        <p:spPr>
          <a:xfrm>
            <a:off x="715100" y="968878"/>
            <a:ext cx="1779000" cy="43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STAGE</a:t>
            </a:r>
            <a:r>
              <a:rPr lang="en" sz="2200">
                <a:solidFill>
                  <a:schemeClr val="dk1"/>
                </a:solidFill>
                <a:latin typeface="Bellefair"/>
                <a:ea typeface="Bellefair"/>
                <a:cs typeface="Bellefair"/>
                <a:sym typeface="Bellefair"/>
              </a:rPr>
              <a:t> 1</a:t>
            </a:r>
            <a:endParaRPr sz="2200">
              <a:solidFill>
                <a:schemeClr val="dk1"/>
              </a:solidFill>
              <a:latin typeface="Bellefair"/>
              <a:ea typeface="Bellefair"/>
              <a:cs typeface="Bellefair"/>
              <a:sym typeface="Bellefair"/>
            </a:endParaRPr>
          </a:p>
        </p:txBody>
      </p:sp>
      <p:sp>
        <p:nvSpPr>
          <p:cNvPr id="518" name="Google Shape;518;p49"/>
          <p:cNvSpPr txBox="1"/>
          <p:nvPr/>
        </p:nvSpPr>
        <p:spPr>
          <a:xfrm>
            <a:off x="715100" y="535000"/>
            <a:ext cx="1779000" cy="52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Venus has a beautiful name</a:t>
            </a:r>
            <a:endParaRPr>
              <a:solidFill>
                <a:schemeClr val="dk1"/>
              </a:solidFill>
              <a:latin typeface="Syne"/>
              <a:ea typeface="Syne"/>
              <a:cs typeface="Syne"/>
              <a:sym typeface="Syne"/>
            </a:endParaRPr>
          </a:p>
        </p:txBody>
      </p:sp>
      <p:sp>
        <p:nvSpPr>
          <p:cNvPr id="519" name="Google Shape;519;p49"/>
          <p:cNvSpPr/>
          <p:nvPr/>
        </p:nvSpPr>
        <p:spPr>
          <a:xfrm>
            <a:off x="1250738" y="1408663"/>
            <a:ext cx="707700" cy="707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9"/>
          <p:cNvSpPr/>
          <p:nvPr/>
        </p:nvSpPr>
        <p:spPr>
          <a:xfrm>
            <a:off x="1250701" y="3027113"/>
            <a:ext cx="707700" cy="707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 name="Google Shape;521;p49"/>
          <p:cNvGrpSpPr/>
          <p:nvPr/>
        </p:nvGrpSpPr>
        <p:grpSpPr>
          <a:xfrm>
            <a:off x="7355298" y="3198113"/>
            <a:ext cx="368157" cy="365699"/>
            <a:chOff x="-59470075" y="3308975"/>
            <a:chExt cx="318200" cy="316075"/>
          </a:xfrm>
        </p:grpSpPr>
        <p:sp>
          <p:nvSpPr>
            <p:cNvPr id="522" name="Google Shape;522;p49"/>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9"/>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9"/>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9"/>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9"/>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9"/>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9"/>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9"/>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9"/>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 name="Google Shape;531;p49"/>
          <p:cNvGrpSpPr/>
          <p:nvPr/>
        </p:nvGrpSpPr>
        <p:grpSpPr>
          <a:xfrm>
            <a:off x="1449202" y="1578882"/>
            <a:ext cx="310770" cy="367261"/>
            <a:chOff x="-60597975" y="3367475"/>
            <a:chExt cx="268600" cy="317425"/>
          </a:xfrm>
        </p:grpSpPr>
        <p:sp>
          <p:nvSpPr>
            <p:cNvPr id="532" name="Google Shape;532;p49"/>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9"/>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9"/>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9"/>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9"/>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 name="Google Shape;537;p49"/>
          <p:cNvSpPr/>
          <p:nvPr/>
        </p:nvSpPr>
        <p:spPr>
          <a:xfrm>
            <a:off x="7356255" y="1588731"/>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9"/>
          <p:cNvSpPr/>
          <p:nvPr/>
        </p:nvSpPr>
        <p:spPr>
          <a:xfrm>
            <a:off x="1421384" y="3237885"/>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9"/>
          <p:cNvSpPr txBox="1"/>
          <p:nvPr/>
        </p:nvSpPr>
        <p:spPr>
          <a:xfrm>
            <a:off x="6649950" y="968878"/>
            <a:ext cx="1779000" cy="43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STAGE 3</a:t>
            </a:r>
            <a:endParaRPr sz="2200">
              <a:solidFill>
                <a:schemeClr val="dk1"/>
              </a:solidFill>
              <a:latin typeface="Bellefair"/>
              <a:ea typeface="Bellefair"/>
              <a:cs typeface="Bellefair"/>
              <a:sym typeface="Bellefair"/>
            </a:endParaRPr>
          </a:p>
        </p:txBody>
      </p:sp>
      <p:sp>
        <p:nvSpPr>
          <p:cNvPr id="540" name="Google Shape;540;p49"/>
          <p:cNvSpPr txBox="1"/>
          <p:nvPr/>
        </p:nvSpPr>
        <p:spPr>
          <a:xfrm>
            <a:off x="6649950" y="535000"/>
            <a:ext cx="1779000" cy="52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Mars is actually a cold place</a:t>
            </a:r>
            <a:endParaRPr>
              <a:solidFill>
                <a:schemeClr val="dk1"/>
              </a:solidFill>
              <a:latin typeface="Syne"/>
              <a:ea typeface="Syne"/>
              <a:cs typeface="Syne"/>
              <a:sym typeface="Syne"/>
            </a:endParaRPr>
          </a:p>
        </p:txBody>
      </p:sp>
      <p:cxnSp>
        <p:nvCxnSpPr>
          <p:cNvPr id="541" name="Google Shape;541;p49"/>
          <p:cNvCxnSpPr>
            <a:stCxn id="514" idx="1"/>
            <a:endCxn id="520" idx="6"/>
          </p:cNvCxnSpPr>
          <p:nvPr/>
        </p:nvCxnSpPr>
        <p:spPr>
          <a:xfrm flipH="1">
            <a:off x="1958425" y="2571750"/>
            <a:ext cx="768900" cy="809100"/>
          </a:xfrm>
          <a:prstGeom prst="curvedConnector3">
            <a:avLst>
              <a:gd fmla="val 50002" name="adj1"/>
            </a:avLst>
          </a:prstGeom>
          <a:noFill/>
          <a:ln cap="flat" cmpd="sng" w="9525">
            <a:solidFill>
              <a:schemeClr val="dk1"/>
            </a:solidFill>
            <a:prstDash val="solid"/>
            <a:round/>
            <a:headEnd len="med" w="med" type="none"/>
            <a:tailEnd len="med" w="med" type="none"/>
          </a:ln>
        </p:spPr>
      </p:cxnSp>
      <p:cxnSp>
        <p:nvCxnSpPr>
          <p:cNvPr id="542" name="Google Shape;542;p49"/>
          <p:cNvCxnSpPr>
            <a:stCxn id="514" idx="1"/>
            <a:endCxn id="519" idx="6"/>
          </p:cNvCxnSpPr>
          <p:nvPr/>
        </p:nvCxnSpPr>
        <p:spPr>
          <a:xfrm rot="10800000">
            <a:off x="1958425" y="1762650"/>
            <a:ext cx="768900" cy="809100"/>
          </a:xfrm>
          <a:prstGeom prst="curvedConnector3">
            <a:avLst>
              <a:gd fmla="val 49999" name="adj1"/>
            </a:avLst>
          </a:prstGeom>
          <a:noFill/>
          <a:ln cap="flat" cmpd="sng" w="9525">
            <a:solidFill>
              <a:schemeClr val="dk1"/>
            </a:solidFill>
            <a:prstDash val="solid"/>
            <a:round/>
            <a:headEnd len="med" w="med" type="none"/>
            <a:tailEnd len="med" w="med" type="none"/>
          </a:ln>
        </p:spPr>
      </p:cxnSp>
      <p:sp>
        <p:nvSpPr>
          <p:cNvPr id="543" name="Google Shape;543;p49"/>
          <p:cNvSpPr txBox="1"/>
          <p:nvPr/>
        </p:nvSpPr>
        <p:spPr>
          <a:xfrm>
            <a:off x="6649925" y="4088300"/>
            <a:ext cx="1779000" cy="520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Saturn is a gas giant with rings</a:t>
            </a:r>
            <a:endParaRPr>
              <a:solidFill>
                <a:schemeClr val="dk1"/>
              </a:solidFill>
              <a:latin typeface="Syne"/>
              <a:ea typeface="Syne"/>
              <a:cs typeface="Syne"/>
              <a:sym typeface="Syne"/>
            </a:endParaRPr>
          </a:p>
        </p:txBody>
      </p:sp>
      <p:sp>
        <p:nvSpPr>
          <p:cNvPr id="544" name="Google Shape;544;p49"/>
          <p:cNvSpPr txBox="1"/>
          <p:nvPr/>
        </p:nvSpPr>
        <p:spPr>
          <a:xfrm>
            <a:off x="6649944" y="3734825"/>
            <a:ext cx="1779000" cy="439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STAGE 6</a:t>
            </a:r>
            <a:endParaRPr sz="2200">
              <a:solidFill>
                <a:schemeClr val="dk1"/>
              </a:solidFill>
              <a:latin typeface="Bellefair"/>
              <a:ea typeface="Bellefair"/>
              <a:cs typeface="Bellefair"/>
              <a:sym typeface="Bellefair"/>
            </a:endParaRPr>
          </a:p>
        </p:txBody>
      </p:sp>
      <p:cxnSp>
        <p:nvCxnSpPr>
          <p:cNvPr id="545" name="Google Shape;545;p49"/>
          <p:cNvCxnSpPr>
            <a:stCxn id="514" idx="3"/>
            <a:endCxn id="513" idx="2"/>
          </p:cNvCxnSpPr>
          <p:nvPr/>
        </p:nvCxnSpPr>
        <p:spPr>
          <a:xfrm flipH="1" rot="10800000">
            <a:off x="6416725" y="1762650"/>
            <a:ext cx="768900" cy="809100"/>
          </a:xfrm>
          <a:prstGeom prst="curvedConnector3">
            <a:avLst>
              <a:gd fmla="val 49998" name="adj1"/>
            </a:avLst>
          </a:prstGeom>
          <a:noFill/>
          <a:ln cap="flat" cmpd="sng" w="9525">
            <a:solidFill>
              <a:schemeClr val="dk1"/>
            </a:solidFill>
            <a:prstDash val="solid"/>
            <a:round/>
            <a:headEnd len="med" w="med" type="none"/>
            <a:tailEnd len="med" w="med" type="none"/>
          </a:ln>
        </p:spPr>
      </p:cxnSp>
      <p:cxnSp>
        <p:nvCxnSpPr>
          <p:cNvPr id="546" name="Google Shape;546;p49"/>
          <p:cNvCxnSpPr>
            <a:stCxn id="514" idx="3"/>
            <a:endCxn id="512" idx="2"/>
          </p:cNvCxnSpPr>
          <p:nvPr/>
        </p:nvCxnSpPr>
        <p:spPr>
          <a:xfrm>
            <a:off x="6416725" y="2571750"/>
            <a:ext cx="768900" cy="809100"/>
          </a:xfrm>
          <a:prstGeom prst="curvedConnector3">
            <a:avLst>
              <a:gd fmla="val 49994" name="adj1"/>
            </a:avLst>
          </a:prstGeom>
          <a:noFill/>
          <a:ln cap="flat" cmpd="sng" w="9525">
            <a:solidFill>
              <a:schemeClr val="dk1"/>
            </a:solidFill>
            <a:prstDash val="solid"/>
            <a:round/>
            <a:headEnd len="med" w="med" type="none"/>
            <a:tailEnd len="med" w="med" type="none"/>
          </a:ln>
        </p:spPr>
      </p:cxnSp>
      <p:sp>
        <p:nvSpPr>
          <p:cNvPr id="547" name="Google Shape;547;p49"/>
          <p:cNvSpPr/>
          <p:nvPr/>
        </p:nvSpPr>
        <p:spPr>
          <a:xfrm>
            <a:off x="4218137" y="1408663"/>
            <a:ext cx="707700" cy="707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9"/>
          <p:cNvSpPr txBox="1"/>
          <p:nvPr/>
        </p:nvSpPr>
        <p:spPr>
          <a:xfrm>
            <a:off x="3682500" y="968878"/>
            <a:ext cx="1779000" cy="43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STAGE 2</a:t>
            </a:r>
            <a:endParaRPr sz="2200">
              <a:solidFill>
                <a:schemeClr val="dk1"/>
              </a:solidFill>
              <a:latin typeface="Bellefair"/>
              <a:ea typeface="Bellefair"/>
              <a:cs typeface="Bellefair"/>
              <a:sym typeface="Bellefair"/>
            </a:endParaRPr>
          </a:p>
        </p:txBody>
      </p:sp>
      <p:sp>
        <p:nvSpPr>
          <p:cNvPr id="549" name="Google Shape;549;p49"/>
          <p:cNvSpPr txBox="1"/>
          <p:nvPr/>
        </p:nvSpPr>
        <p:spPr>
          <a:xfrm>
            <a:off x="3682525" y="535000"/>
            <a:ext cx="1779000" cy="52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Earth is the third planet from the Sun</a:t>
            </a:r>
            <a:endParaRPr>
              <a:solidFill>
                <a:schemeClr val="dk1"/>
              </a:solidFill>
              <a:latin typeface="Syne"/>
              <a:ea typeface="Syne"/>
              <a:cs typeface="Syne"/>
              <a:sym typeface="Syne"/>
            </a:endParaRPr>
          </a:p>
        </p:txBody>
      </p:sp>
      <p:sp>
        <p:nvSpPr>
          <p:cNvPr id="550" name="Google Shape;550;p49"/>
          <p:cNvSpPr/>
          <p:nvPr/>
        </p:nvSpPr>
        <p:spPr>
          <a:xfrm>
            <a:off x="4218114" y="3027113"/>
            <a:ext cx="707700" cy="707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9"/>
          <p:cNvSpPr txBox="1"/>
          <p:nvPr/>
        </p:nvSpPr>
        <p:spPr>
          <a:xfrm>
            <a:off x="3682513" y="4088300"/>
            <a:ext cx="1779000" cy="520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Mercury is the smallest planet</a:t>
            </a:r>
            <a:endParaRPr>
              <a:solidFill>
                <a:schemeClr val="dk1"/>
              </a:solidFill>
              <a:latin typeface="Syne"/>
              <a:ea typeface="Syne"/>
              <a:cs typeface="Syne"/>
              <a:sym typeface="Syne"/>
            </a:endParaRPr>
          </a:p>
        </p:txBody>
      </p:sp>
      <p:sp>
        <p:nvSpPr>
          <p:cNvPr id="552" name="Google Shape;552;p49"/>
          <p:cNvSpPr txBox="1"/>
          <p:nvPr/>
        </p:nvSpPr>
        <p:spPr>
          <a:xfrm>
            <a:off x="3682531" y="3734825"/>
            <a:ext cx="1779000" cy="439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STAGE 5</a:t>
            </a:r>
            <a:endParaRPr sz="2200">
              <a:solidFill>
                <a:schemeClr val="dk1"/>
              </a:solidFill>
              <a:latin typeface="Bellefair"/>
              <a:ea typeface="Bellefair"/>
              <a:cs typeface="Bellefair"/>
              <a:sym typeface="Bellefair"/>
            </a:endParaRPr>
          </a:p>
        </p:txBody>
      </p:sp>
      <p:cxnSp>
        <p:nvCxnSpPr>
          <p:cNvPr id="553" name="Google Shape;553;p49"/>
          <p:cNvCxnSpPr>
            <a:stCxn id="547" idx="4"/>
            <a:endCxn id="514" idx="0"/>
          </p:cNvCxnSpPr>
          <p:nvPr/>
        </p:nvCxnSpPr>
        <p:spPr>
          <a:xfrm>
            <a:off x="4571987" y="2116363"/>
            <a:ext cx="0" cy="168900"/>
          </a:xfrm>
          <a:prstGeom prst="straightConnector1">
            <a:avLst/>
          </a:prstGeom>
          <a:noFill/>
          <a:ln cap="flat" cmpd="sng" w="9525">
            <a:solidFill>
              <a:schemeClr val="dk1"/>
            </a:solidFill>
            <a:prstDash val="solid"/>
            <a:round/>
            <a:headEnd len="med" w="med" type="none"/>
            <a:tailEnd len="med" w="med" type="none"/>
          </a:ln>
        </p:spPr>
      </p:cxnSp>
      <p:cxnSp>
        <p:nvCxnSpPr>
          <p:cNvPr id="554" name="Google Shape;554;p49"/>
          <p:cNvCxnSpPr>
            <a:stCxn id="514" idx="2"/>
            <a:endCxn id="550" idx="0"/>
          </p:cNvCxnSpPr>
          <p:nvPr/>
        </p:nvCxnSpPr>
        <p:spPr>
          <a:xfrm>
            <a:off x="4572025" y="2858100"/>
            <a:ext cx="0" cy="168900"/>
          </a:xfrm>
          <a:prstGeom prst="straightConnector1">
            <a:avLst/>
          </a:prstGeom>
          <a:noFill/>
          <a:ln cap="flat" cmpd="sng" w="9525">
            <a:solidFill>
              <a:schemeClr val="dk1"/>
            </a:solidFill>
            <a:prstDash val="solid"/>
            <a:round/>
            <a:headEnd len="med" w="med" type="none"/>
            <a:tailEnd len="med" w="med" type="none"/>
          </a:ln>
        </p:spPr>
      </p:cxnSp>
      <p:grpSp>
        <p:nvGrpSpPr>
          <p:cNvPr id="555" name="Google Shape;555;p49"/>
          <p:cNvGrpSpPr/>
          <p:nvPr/>
        </p:nvGrpSpPr>
        <p:grpSpPr>
          <a:xfrm>
            <a:off x="4391978" y="3198229"/>
            <a:ext cx="359972" cy="365467"/>
            <a:chOff x="-59400775" y="4084200"/>
            <a:chExt cx="311125" cy="315875"/>
          </a:xfrm>
        </p:grpSpPr>
        <p:sp>
          <p:nvSpPr>
            <p:cNvPr id="556" name="Google Shape;556;p49"/>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9"/>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9"/>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9"/>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9"/>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9"/>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 name="Google Shape;562;p49"/>
          <p:cNvGrpSpPr/>
          <p:nvPr/>
        </p:nvGrpSpPr>
        <p:grpSpPr>
          <a:xfrm>
            <a:off x="4388840" y="1579388"/>
            <a:ext cx="366364" cy="366248"/>
            <a:chOff x="-60255350" y="3733825"/>
            <a:chExt cx="316650" cy="316550"/>
          </a:xfrm>
        </p:grpSpPr>
        <p:sp>
          <p:nvSpPr>
            <p:cNvPr id="563" name="Google Shape;563;p49"/>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9"/>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9"/>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9"/>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9"/>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9"/>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9"/>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 name="Shape 573"/>
        <p:cNvGrpSpPr/>
        <p:nvPr/>
      </p:nvGrpSpPr>
      <p:grpSpPr>
        <a:xfrm>
          <a:off x="0" y="0"/>
          <a:ext cx="0" cy="0"/>
          <a:chOff x="0" y="0"/>
          <a:chExt cx="0" cy="0"/>
        </a:xfrm>
      </p:grpSpPr>
      <p:sp>
        <p:nvSpPr>
          <p:cNvPr id="574" name="Google Shape;574;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TIMELINE</a:t>
            </a:r>
            <a:endParaRPr/>
          </a:p>
        </p:txBody>
      </p:sp>
      <p:sp>
        <p:nvSpPr>
          <p:cNvPr id="575" name="Google Shape;575;p50"/>
          <p:cNvSpPr txBox="1"/>
          <p:nvPr/>
        </p:nvSpPr>
        <p:spPr>
          <a:xfrm>
            <a:off x="935742" y="3395412"/>
            <a:ext cx="1685400" cy="622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Mars is actually a cold place</a:t>
            </a:r>
            <a:endParaRPr>
              <a:solidFill>
                <a:schemeClr val="dk1"/>
              </a:solidFill>
              <a:latin typeface="Syne"/>
              <a:ea typeface="Syne"/>
              <a:cs typeface="Syne"/>
              <a:sym typeface="Syne"/>
            </a:endParaRPr>
          </a:p>
        </p:txBody>
      </p:sp>
      <p:sp>
        <p:nvSpPr>
          <p:cNvPr id="576" name="Google Shape;576;p50"/>
          <p:cNvSpPr txBox="1"/>
          <p:nvPr/>
        </p:nvSpPr>
        <p:spPr>
          <a:xfrm>
            <a:off x="4662445" y="3395412"/>
            <a:ext cx="1685400" cy="622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Earth</a:t>
            </a:r>
            <a:r>
              <a:rPr lang="en">
                <a:solidFill>
                  <a:schemeClr val="dk1"/>
                </a:solidFill>
                <a:latin typeface="Syne"/>
                <a:ea typeface="Syne"/>
                <a:cs typeface="Syne"/>
                <a:sym typeface="Syne"/>
              </a:rPr>
              <a:t> is where we all live </a:t>
            </a:r>
            <a:endParaRPr>
              <a:solidFill>
                <a:schemeClr val="dk1"/>
              </a:solidFill>
              <a:latin typeface="Syne"/>
              <a:ea typeface="Syne"/>
              <a:cs typeface="Syne"/>
              <a:sym typeface="Syne"/>
            </a:endParaRPr>
          </a:p>
        </p:txBody>
      </p:sp>
      <p:sp>
        <p:nvSpPr>
          <p:cNvPr id="577" name="Google Shape;577;p50"/>
          <p:cNvSpPr txBox="1"/>
          <p:nvPr/>
        </p:nvSpPr>
        <p:spPr>
          <a:xfrm>
            <a:off x="1140794" y="1641288"/>
            <a:ext cx="1275300" cy="411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STEP</a:t>
            </a:r>
            <a:r>
              <a:rPr lang="en" sz="2200">
                <a:solidFill>
                  <a:schemeClr val="dk1"/>
                </a:solidFill>
                <a:latin typeface="Bellefair"/>
                <a:ea typeface="Bellefair"/>
                <a:cs typeface="Bellefair"/>
                <a:sym typeface="Bellefair"/>
              </a:rPr>
              <a:t> 1</a:t>
            </a:r>
            <a:endParaRPr sz="2200">
              <a:solidFill>
                <a:schemeClr val="dk1"/>
              </a:solidFill>
              <a:latin typeface="Bellefair"/>
              <a:ea typeface="Bellefair"/>
              <a:cs typeface="Bellefair"/>
              <a:sym typeface="Bellefair"/>
            </a:endParaRPr>
          </a:p>
        </p:txBody>
      </p:sp>
      <p:sp>
        <p:nvSpPr>
          <p:cNvPr id="578" name="Google Shape;578;p50"/>
          <p:cNvSpPr txBox="1"/>
          <p:nvPr/>
        </p:nvSpPr>
        <p:spPr>
          <a:xfrm>
            <a:off x="2797119" y="1430688"/>
            <a:ext cx="1685400" cy="622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Venus has a beautiful name</a:t>
            </a:r>
            <a:endParaRPr>
              <a:solidFill>
                <a:schemeClr val="dk1"/>
              </a:solidFill>
              <a:latin typeface="Syne"/>
              <a:ea typeface="Syne"/>
              <a:cs typeface="Syne"/>
              <a:sym typeface="Syne"/>
            </a:endParaRPr>
          </a:p>
        </p:txBody>
      </p:sp>
      <p:sp>
        <p:nvSpPr>
          <p:cNvPr id="579" name="Google Shape;579;p50"/>
          <p:cNvSpPr txBox="1"/>
          <p:nvPr/>
        </p:nvSpPr>
        <p:spPr>
          <a:xfrm>
            <a:off x="4865544" y="1641288"/>
            <a:ext cx="1275300" cy="411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STEP</a:t>
            </a:r>
            <a:r>
              <a:rPr lang="en" sz="2200">
                <a:solidFill>
                  <a:schemeClr val="dk1"/>
                </a:solidFill>
                <a:latin typeface="Bellefair"/>
                <a:ea typeface="Bellefair"/>
                <a:cs typeface="Bellefair"/>
                <a:sym typeface="Bellefair"/>
              </a:rPr>
              <a:t> 3</a:t>
            </a:r>
            <a:endParaRPr sz="2200">
              <a:solidFill>
                <a:schemeClr val="dk1"/>
              </a:solidFill>
              <a:latin typeface="Bellefair"/>
              <a:ea typeface="Bellefair"/>
              <a:cs typeface="Bellefair"/>
              <a:sym typeface="Bellefair"/>
            </a:endParaRPr>
          </a:p>
        </p:txBody>
      </p:sp>
      <p:sp>
        <p:nvSpPr>
          <p:cNvPr id="580" name="Google Shape;580;p50"/>
          <p:cNvSpPr txBox="1"/>
          <p:nvPr/>
        </p:nvSpPr>
        <p:spPr>
          <a:xfrm>
            <a:off x="3003169" y="3395412"/>
            <a:ext cx="1275300" cy="411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STEP</a:t>
            </a:r>
            <a:r>
              <a:rPr lang="en" sz="2200">
                <a:solidFill>
                  <a:schemeClr val="dk1"/>
                </a:solidFill>
                <a:latin typeface="Bellefair"/>
                <a:ea typeface="Bellefair"/>
                <a:cs typeface="Bellefair"/>
                <a:sym typeface="Bellefair"/>
              </a:rPr>
              <a:t> 2</a:t>
            </a:r>
            <a:endParaRPr sz="2200">
              <a:solidFill>
                <a:schemeClr val="dk1"/>
              </a:solidFill>
              <a:latin typeface="Bellefair"/>
              <a:ea typeface="Bellefair"/>
              <a:cs typeface="Bellefair"/>
              <a:sym typeface="Bellefair"/>
            </a:endParaRPr>
          </a:p>
        </p:txBody>
      </p:sp>
      <p:sp>
        <p:nvSpPr>
          <p:cNvPr id="581" name="Google Shape;581;p50"/>
          <p:cNvSpPr txBox="1"/>
          <p:nvPr/>
        </p:nvSpPr>
        <p:spPr>
          <a:xfrm>
            <a:off x="6727919" y="3395412"/>
            <a:ext cx="1275300" cy="411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STEP</a:t>
            </a:r>
            <a:r>
              <a:rPr lang="en" sz="2200">
                <a:solidFill>
                  <a:schemeClr val="dk1"/>
                </a:solidFill>
                <a:latin typeface="Bellefair"/>
                <a:ea typeface="Bellefair"/>
                <a:cs typeface="Bellefair"/>
                <a:sym typeface="Bellefair"/>
              </a:rPr>
              <a:t> 4</a:t>
            </a:r>
            <a:endParaRPr sz="2200">
              <a:solidFill>
                <a:schemeClr val="dk1"/>
              </a:solidFill>
              <a:latin typeface="Bellefair"/>
              <a:ea typeface="Bellefair"/>
              <a:cs typeface="Bellefair"/>
              <a:sym typeface="Bellefair"/>
            </a:endParaRPr>
          </a:p>
        </p:txBody>
      </p:sp>
      <p:sp>
        <p:nvSpPr>
          <p:cNvPr id="582" name="Google Shape;582;p50"/>
          <p:cNvSpPr txBox="1"/>
          <p:nvPr/>
        </p:nvSpPr>
        <p:spPr>
          <a:xfrm>
            <a:off x="6522858" y="1430688"/>
            <a:ext cx="1685400" cy="622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Saturn is not the only ringed planet</a:t>
            </a:r>
            <a:endParaRPr>
              <a:solidFill>
                <a:schemeClr val="dk1"/>
              </a:solidFill>
              <a:latin typeface="Syne"/>
              <a:ea typeface="Syne"/>
              <a:cs typeface="Syne"/>
              <a:sym typeface="Syne"/>
            </a:endParaRPr>
          </a:p>
        </p:txBody>
      </p:sp>
      <p:cxnSp>
        <p:nvCxnSpPr>
          <p:cNvPr id="583" name="Google Shape;583;p50"/>
          <p:cNvCxnSpPr>
            <a:stCxn id="577" idx="3"/>
            <a:endCxn id="580" idx="1"/>
          </p:cNvCxnSpPr>
          <p:nvPr/>
        </p:nvCxnSpPr>
        <p:spPr>
          <a:xfrm>
            <a:off x="2416094" y="1847088"/>
            <a:ext cx="587100" cy="1754100"/>
          </a:xfrm>
          <a:prstGeom prst="curvedConnector3">
            <a:avLst>
              <a:gd fmla="val 49998" name="adj1"/>
            </a:avLst>
          </a:prstGeom>
          <a:noFill/>
          <a:ln cap="flat" cmpd="sng" w="9525">
            <a:solidFill>
              <a:schemeClr val="dk1"/>
            </a:solidFill>
            <a:prstDash val="solid"/>
            <a:round/>
            <a:headEnd len="med" w="med" type="none"/>
            <a:tailEnd len="med" w="med" type="none"/>
          </a:ln>
        </p:spPr>
      </p:cxnSp>
      <p:cxnSp>
        <p:nvCxnSpPr>
          <p:cNvPr id="584" name="Google Shape;584;p50"/>
          <p:cNvCxnSpPr>
            <a:stCxn id="580" idx="3"/>
            <a:endCxn id="579" idx="1"/>
          </p:cNvCxnSpPr>
          <p:nvPr/>
        </p:nvCxnSpPr>
        <p:spPr>
          <a:xfrm flipH="1" rot="10800000">
            <a:off x="4278469" y="1847112"/>
            <a:ext cx="587100" cy="1754100"/>
          </a:xfrm>
          <a:prstGeom prst="curvedConnector3">
            <a:avLst>
              <a:gd fmla="val 49998" name="adj1"/>
            </a:avLst>
          </a:prstGeom>
          <a:noFill/>
          <a:ln cap="flat" cmpd="sng" w="9525">
            <a:solidFill>
              <a:schemeClr val="dk1"/>
            </a:solidFill>
            <a:prstDash val="solid"/>
            <a:round/>
            <a:headEnd len="med" w="med" type="none"/>
            <a:tailEnd len="med" w="med" type="none"/>
          </a:ln>
        </p:spPr>
      </p:cxnSp>
      <p:cxnSp>
        <p:nvCxnSpPr>
          <p:cNvPr id="585" name="Google Shape;585;p50"/>
          <p:cNvCxnSpPr>
            <a:stCxn id="579" idx="3"/>
            <a:endCxn id="581" idx="1"/>
          </p:cNvCxnSpPr>
          <p:nvPr/>
        </p:nvCxnSpPr>
        <p:spPr>
          <a:xfrm>
            <a:off x="6140844" y="1847088"/>
            <a:ext cx="587100" cy="1754100"/>
          </a:xfrm>
          <a:prstGeom prst="curvedConnector3">
            <a:avLst>
              <a:gd fmla="val 49998" name="adj1"/>
            </a:avLst>
          </a:prstGeom>
          <a:noFill/>
          <a:ln cap="flat" cmpd="sng" w="9525">
            <a:solidFill>
              <a:schemeClr val="dk1"/>
            </a:solidFill>
            <a:prstDash val="solid"/>
            <a:round/>
            <a:headEnd len="med" w="med" type="none"/>
            <a:tailEnd len="med" w="med" type="none"/>
          </a:ln>
        </p:spPr>
      </p:cxnSp>
      <p:sp>
        <p:nvSpPr>
          <p:cNvPr id="586" name="Google Shape;586;p50"/>
          <p:cNvSpPr/>
          <p:nvPr/>
        </p:nvSpPr>
        <p:spPr>
          <a:xfrm>
            <a:off x="1424657" y="2370288"/>
            <a:ext cx="707700" cy="707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0"/>
          <p:cNvSpPr/>
          <p:nvPr/>
        </p:nvSpPr>
        <p:spPr>
          <a:xfrm>
            <a:off x="3287011" y="2370288"/>
            <a:ext cx="707700" cy="707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0"/>
          <p:cNvSpPr/>
          <p:nvPr/>
        </p:nvSpPr>
        <p:spPr>
          <a:xfrm>
            <a:off x="7011719" y="2370288"/>
            <a:ext cx="707700" cy="707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0"/>
          <p:cNvSpPr/>
          <p:nvPr/>
        </p:nvSpPr>
        <p:spPr>
          <a:xfrm>
            <a:off x="5149365" y="2370288"/>
            <a:ext cx="707700" cy="707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 name="Google Shape;590;p50"/>
          <p:cNvGrpSpPr/>
          <p:nvPr/>
        </p:nvGrpSpPr>
        <p:grpSpPr>
          <a:xfrm>
            <a:off x="1598458" y="2540898"/>
            <a:ext cx="359972" cy="366480"/>
            <a:chOff x="-62148800" y="3377700"/>
            <a:chExt cx="311125" cy="316750"/>
          </a:xfrm>
        </p:grpSpPr>
        <p:sp>
          <p:nvSpPr>
            <p:cNvPr id="591" name="Google Shape;591;p50"/>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0"/>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 name="Google Shape;593;p50"/>
          <p:cNvGrpSpPr/>
          <p:nvPr/>
        </p:nvGrpSpPr>
        <p:grpSpPr>
          <a:xfrm>
            <a:off x="7182727" y="2540493"/>
            <a:ext cx="368157" cy="367290"/>
            <a:chOff x="-62154300" y="3743950"/>
            <a:chExt cx="318200" cy="317450"/>
          </a:xfrm>
        </p:grpSpPr>
        <p:sp>
          <p:nvSpPr>
            <p:cNvPr id="594" name="Google Shape;594;p50"/>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0"/>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 name="Google Shape;596;p50"/>
          <p:cNvGrpSpPr/>
          <p:nvPr/>
        </p:nvGrpSpPr>
        <p:grpSpPr>
          <a:xfrm>
            <a:off x="5319173" y="2540493"/>
            <a:ext cx="366364" cy="367290"/>
            <a:chOff x="-61784125" y="3377700"/>
            <a:chExt cx="316650" cy="317450"/>
          </a:xfrm>
        </p:grpSpPr>
        <p:sp>
          <p:nvSpPr>
            <p:cNvPr id="597" name="Google Shape;597;p50"/>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0"/>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0"/>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0"/>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0"/>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0"/>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0"/>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 name="Google Shape;604;p50"/>
          <p:cNvGrpSpPr/>
          <p:nvPr/>
        </p:nvGrpSpPr>
        <p:grpSpPr>
          <a:xfrm>
            <a:off x="3455619" y="2540493"/>
            <a:ext cx="366364" cy="367290"/>
            <a:chOff x="-61783350" y="3743950"/>
            <a:chExt cx="316650" cy="317450"/>
          </a:xfrm>
        </p:grpSpPr>
        <p:sp>
          <p:nvSpPr>
            <p:cNvPr id="605" name="Google Shape;605;p50"/>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0"/>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07" name="Google Shape;607;p50"/>
          <p:cNvCxnSpPr>
            <a:stCxn id="577" idx="2"/>
            <a:endCxn id="586" idx="0"/>
          </p:cNvCxnSpPr>
          <p:nvPr/>
        </p:nvCxnSpPr>
        <p:spPr>
          <a:xfrm>
            <a:off x="1778444" y="2052888"/>
            <a:ext cx="0" cy="317400"/>
          </a:xfrm>
          <a:prstGeom prst="straightConnector1">
            <a:avLst/>
          </a:prstGeom>
          <a:noFill/>
          <a:ln cap="flat" cmpd="sng" w="9525">
            <a:solidFill>
              <a:schemeClr val="dk1"/>
            </a:solidFill>
            <a:prstDash val="solid"/>
            <a:round/>
            <a:headEnd len="med" w="med" type="none"/>
            <a:tailEnd len="med" w="med" type="none"/>
          </a:ln>
        </p:spPr>
      </p:cxnSp>
      <p:cxnSp>
        <p:nvCxnSpPr>
          <p:cNvPr id="608" name="Google Shape;608;p50"/>
          <p:cNvCxnSpPr>
            <a:stCxn id="586" idx="4"/>
            <a:endCxn id="575" idx="0"/>
          </p:cNvCxnSpPr>
          <p:nvPr/>
        </p:nvCxnSpPr>
        <p:spPr>
          <a:xfrm>
            <a:off x="1778507" y="3077988"/>
            <a:ext cx="0" cy="317400"/>
          </a:xfrm>
          <a:prstGeom prst="straightConnector1">
            <a:avLst/>
          </a:prstGeom>
          <a:noFill/>
          <a:ln cap="flat" cmpd="sng" w="9525">
            <a:solidFill>
              <a:schemeClr val="dk1"/>
            </a:solidFill>
            <a:prstDash val="solid"/>
            <a:round/>
            <a:headEnd len="med" w="med" type="none"/>
            <a:tailEnd len="med" w="med" type="none"/>
          </a:ln>
        </p:spPr>
      </p:cxnSp>
      <p:cxnSp>
        <p:nvCxnSpPr>
          <p:cNvPr id="609" name="Google Shape;609;p50"/>
          <p:cNvCxnSpPr>
            <a:stCxn id="578" idx="2"/>
            <a:endCxn id="587" idx="0"/>
          </p:cNvCxnSpPr>
          <p:nvPr/>
        </p:nvCxnSpPr>
        <p:spPr>
          <a:xfrm>
            <a:off x="3639819" y="2052888"/>
            <a:ext cx="900" cy="317400"/>
          </a:xfrm>
          <a:prstGeom prst="straightConnector1">
            <a:avLst/>
          </a:prstGeom>
          <a:noFill/>
          <a:ln cap="flat" cmpd="sng" w="9525">
            <a:solidFill>
              <a:schemeClr val="dk1"/>
            </a:solidFill>
            <a:prstDash val="solid"/>
            <a:round/>
            <a:headEnd len="med" w="med" type="none"/>
            <a:tailEnd len="med" w="med" type="none"/>
          </a:ln>
        </p:spPr>
      </p:cxnSp>
      <p:cxnSp>
        <p:nvCxnSpPr>
          <p:cNvPr id="610" name="Google Shape;610;p50"/>
          <p:cNvCxnSpPr>
            <a:stCxn id="587" idx="4"/>
            <a:endCxn id="580" idx="0"/>
          </p:cNvCxnSpPr>
          <p:nvPr/>
        </p:nvCxnSpPr>
        <p:spPr>
          <a:xfrm>
            <a:off x="3640861" y="3077988"/>
            <a:ext cx="0" cy="317400"/>
          </a:xfrm>
          <a:prstGeom prst="straightConnector1">
            <a:avLst/>
          </a:prstGeom>
          <a:noFill/>
          <a:ln cap="flat" cmpd="sng" w="9525">
            <a:solidFill>
              <a:schemeClr val="dk1"/>
            </a:solidFill>
            <a:prstDash val="solid"/>
            <a:round/>
            <a:headEnd len="med" w="med" type="none"/>
            <a:tailEnd len="med" w="med" type="none"/>
          </a:ln>
        </p:spPr>
      </p:cxnSp>
      <p:cxnSp>
        <p:nvCxnSpPr>
          <p:cNvPr id="611" name="Google Shape;611;p50"/>
          <p:cNvCxnSpPr>
            <a:stCxn id="579" idx="2"/>
            <a:endCxn id="589" idx="0"/>
          </p:cNvCxnSpPr>
          <p:nvPr/>
        </p:nvCxnSpPr>
        <p:spPr>
          <a:xfrm>
            <a:off x="5503194" y="2052888"/>
            <a:ext cx="0" cy="317400"/>
          </a:xfrm>
          <a:prstGeom prst="straightConnector1">
            <a:avLst/>
          </a:prstGeom>
          <a:noFill/>
          <a:ln cap="flat" cmpd="sng" w="9525">
            <a:solidFill>
              <a:schemeClr val="dk1"/>
            </a:solidFill>
            <a:prstDash val="solid"/>
            <a:round/>
            <a:headEnd len="med" w="med" type="none"/>
            <a:tailEnd len="med" w="med" type="none"/>
          </a:ln>
        </p:spPr>
      </p:cxnSp>
      <p:cxnSp>
        <p:nvCxnSpPr>
          <p:cNvPr id="612" name="Google Shape;612;p50"/>
          <p:cNvCxnSpPr>
            <a:stCxn id="589" idx="4"/>
            <a:endCxn id="576" idx="0"/>
          </p:cNvCxnSpPr>
          <p:nvPr/>
        </p:nvCxnSpPr>
        <p:spPr>
          <a:xfrm>
            <a:off x="5503215" y="3077988"/>
            <a:ext cx="1800" cy="317400"/>
          </a:xfrm>
          <a:prstGeom prst="straightConnector1">
            <a:avLst/>
          </a:prstGeom>
          <a:noFill/>
          <a:ln cap="flat" cmpd="sng" w="9525">
            <a:solidFill>
              <a:schemeClr val="dk1"/>
            </a:solidFill>
            <a:prstDash val="solid"/>
            <a:round/>
            <a:headEnd len="med" w="med" type="none"/>
            <a:tailEnd len="med" w="med" type="none"/>
          </a:ln>
        </p:spPr>
      </p:cxnSp>
      <p:cxnSp>
        <p:nvCxnSpPr>
          <p:cNvPr id="613" name="Google Shape;613;p50"/>
          <p:cNvCxnSpPr>
            <a:stCxn id="582" idx="2"/>
            <a:endCxn id="588" idx="0"/>
          </p:cNvCxnSpPr>
          <p:nvPr/>
        </p:nvCxnSpPr>
        <p:spPr>
          <a:xfrm>
            <a:off x="7365558" y="2052888"/>
            <a:ext cx="0" cy="317400"/>
          </a:xfrm>
          <a:prstGeom prst="straightConnector1">
            <a:avLst/>
          </a:prstGeom>
          <a:noFill/>
          <a:ln cap="flat" cmpd="sng" w="9525">
            <a:solidFill>
              <a:schemeClr val="dk1"/>
            </a:solidFill>
            <a:prstDash val="solid"/>
            <a:round/>
            <a:headEnd len="med" w="med" type="none"/>
            <a:tailEnd len="med" w="med" type="none"/>
          </a:ln>
        </p:spPr>
      </p:cxnSp>
      <p:cxnSp>
        <p:nvCxnSpPr>
          <p:cNvPr id="614" name="Google Shape;614;p50"/>
          <p:cNvCxnSpPr>
            <a:stCxn id="588" idx="4"/>
            <a:endCxn id="581" idx="0"/>
          </p:cNvCxnSpPr>
          <p:nvPr/>
        </p:nvCxnSpPr>
        <p:spPr>
          <a:xfrm>
            <a:off x="7365569" y="3077988"/>
            <a:ext cx="0" cy="3174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8" name="Shape 618"/>
        <p:cNvGrpSpPr/>
        <p:nvPr/>
      </p:nvGrpSpPr>
      <p:grpSpPr>
        <a:xfrm>
          <a:off x="0" y="0"/>
          <a:ext cx="0" cy="0"/>
          <a:chOff x="0" y="0"/>
          <a:chExt cx="0" cy="0"/>
        </a:xfrm>
      </p:grpSpPr>
      <p:sp>
        <p:nvSpPr>
          <p:cNvPr id="619" name="Google Shape;619;p51"/>
          <p:cNvSpPr txBox="1"/>
          <p:nvPr>
            <p:ph type="title"/>
          </p:nvPr>
        </p:nvSpPr>
        <p:spPr>
          <a:xfrm>
            <a:off x="2183850" y="1992875"/>
            <a:ext cx="4776300" cy="1511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130,250</a:t>
            </a:r>
            <a:endParaRPr/>
          </a:p>
        </p:txBody>
      </p:sp>
      <p:sp>
        <p:nvSpPr>
          <p:cNvPr id="620" name="Google Shape;620;p51"/>
          <p:cNvSpPr txBox="1"/>
          <p:nvPr>
            <p:ph idx="1" type="subTitle"/>
          </p:nvPr>
        </p:nvSpPr>
        <p:spPr>
          <a:xfrm>
            <a:off x="2183850" y="3351625"/>
            <a:ext cx="4776300" cy="71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621" name="Google Shape;621;p51"/>
          <p:cNvGrpSpPr/>
          <p:nvPr/>
        </p:nvGrpSpPr>
        <p:grpSpPr>
          <a:xfrm flipH="1" rot="10800000">
            <a:off x="2548200" y="535000"/>
            <a:ext cx="4047539" cy="1151099"/>
            <a:chOff x="2548200" y="535000"/>
            <a:chExt cx="4047539" cy="1151099"/>
          </a:xfrm>
        </p:grpSpPr>
        <p:sp>
          <p:nvSpPr>
            <p:cNvPr id="622" name="Google Shape;622;p51"/>
            <p:cNvSpPr/>
            <p:nvPr/>
          </p:nvSpPr>
          <p:spPr>
            <a:xfrm>
              <a:off x="2548200" y="535000"/>
              <a:ext cx="4047539" cy="1151099"/>
            </a:xfrm>
            <a:custGeom>
              <a:rect b="b" l="l" r="r" t="t"/>
              <a:pathLst>
                <a:path extrusionOk="0" h="22968" w="80761">
                  <a:moveTo>
                    <a:pt x="55424" y="7990"/>
                  </a:moveTo>
                  <a:cubicBezTo>
                    <a:pt x="55448" y="8073"/>
                    <a:pt x="55448" y="8156"/>
                    <a:pt x="55460" y="8252"/>
                  </a:cubicBezTo>
                  <a:cubicBezTo>
                    <a:pt x="55472" y="8347"/>
                    <a:pt x="55483" y="8466"/>
                    <a:pt x="55507" y="8573"/>
                  </a:cubicBezTo>
                  <a:lnTo>
                    <a:pt x="55353" y="8573"/>
                  </a:lnTo>
                  <a:cubicBezTo>
                    <a:pt x="55150" y="8573"/>
                    <a:pt x="55043" y="8311"/>
                    <a:pt x="55210" y="8168"/>
                  </a:cubicBezTo>
                  <a:lnTo>
                    <a:pt x="55424" y="7990"/>
                  </a:lnTo>
                  <a:close/>
                  <a:moveTo>
                    <a:pt x="56555" y="1"/>
                  </a:moveTo>
                  <a:cubicBezTo>
                    <a:pt x="54948" y="1"/>
                    <a:pt x="53376" y="1406"/>
                    <a:pt x="52924" y="1834"/>
                  </a:cubicBezTo>
                  <a:lnTo>
                    <a:pt x="52888" y="1882"/>
                  </a:lnTo>
                  <a:cubicBezTo>
                    <a:pt x="51947" y="2858"/>
                    <a:pt x="51173" y="3918"/>
                    <a:pt x="50507" y="5013"/>
                  </a:cubicBezTo>
                  <a:cubicBezTo>
                    <a:pt x="50460" y="5090"/>
                    <a:pt x="50383" y="5128"/>
                    <a:pt x="50308" y="5128"/>
                  </a:cubicBezTo>
                  <a:cubicBezTo>
                    <a:pt x="50209" y="5128"/>
                    <a:pt x="50115" y="5063"/>
                    <a:pt x="50102" y="4942"/>
                  </a:cubicBezTo>
                  <a:cubicBezTo>
                    <a:pt x="50007" y="4454"/>
                    <a:pt x="49816" y="3977"/>
                    <a:pt x="49530" y="3525"/>
                  </a:cubicBezTo>
                  <a:cubicBezTo>
                    <a:pt x="48864" y="2441"/>
                    <a:pt x="47947" y="1668"/>
                    <a:pt x="46792" y="1203"/>
                  </a:cubicBezTo>
                  <a:cubicBezTo>
                    <a:pt x="45977" y="891"/>
                    <a:pt x="45037" y="725"/>
                    <a:pt x="44001" y="725"/>
                  </a:cubicBezTo>
                  <a:cubicBezTo>
                    <a:pt x="43932" y="725"/>
                    <a:pt x="43862" y="725"/>
                    <a:pt x="43792" y="727"/>
                  </a:cubicBezTo>
                  <a:cubicBezTo>
                    <a:pt x="42018" y="775"/>
                    <a:pt x="40208" y="1298"/>
                    <a:pt x="38553" y="2215"/>
                  </a:cubicBezTo>
                  <a:cubicBezTo>
                    <a:pt x="37850" y="2608"/>
                    <a:pt x="36957" y="3168"/>
                    <a:pt x="36350" y="4037"/>
                  </a:cubicBezTo>
                  <a:cubicBezTo>
                    <a:pt x="36338" y="4049"/>
                    <a:pt x="36314" y="4084"/>
                    <a:pt x="36303" y="4096"/>
                  </a:cubicBezTo>
                  <a:cubicBezTo>
                    <a:pt x="36256" y="4159"/>
                    <a:pt x="36184" y="4189"/>
                    <a:pt x="36114" y="4189"/>
                  </a:cubicBezTo>
                  <a:cubicBezTo>
                    <a:pt x="36022" y="4189"/>
                    <a:pt x="35931" y="4138"/>
                    <a:pt x="35898" y="4037"/>
                  </a:cubicBezTo>
                  <a:cubicBezTo>
                    <a:pt x="35802" y="3644"/>
                    <a:pt x="35588" y="3263"/>
                    <a:pt x="35231" y="2930"/>
                  </a:cubicBezTo>
                  <a:cubicBezTo>
                    <a:pt x="34624" y="2382"/>
                    <a:pt x="34017" y="2263"/>
                    <a:pt x="33612" y="2263"/>
                  </a:cubicBezTo>
                  <a:cubicBezTo>
                    <a:pt x="32421" y="2263"/>
                    <a:pt x="31433" y="3203"/>
                    <a:pt x="30921" y="4835"/>
                  </a:cubicBezTo>
                  <a:cubicBezTo>
                    <a:pt x="30897" y="4894"/>
                    <a:pt x="30873" y="4977"/>
                    <a:pt x="30861" y="5037"/>
                  </a:cubicBezTo>
                  <a:cubicBezTo>
                    <a:pt x="30754" y="5394"/>
                    <a:pt x="30599" y="5847"/>
                    <a:pt x="30361" y="6311"/>
                  </a:cubicBezTo>
                  <a:lnTo>
                    <a:pt x="30361" y="6299"/>
                  </a:lnTo>
                  <a:cubicBezTo>
                    <a:pt x="30361" y="6287"/>
                    <a:pt x="30385" y="6251"/>
                    <a:pt x="30385" y="6240"/>
                  </a:cubicBezTo>
                  <a:cubicBezTo>
                    <a:pt x="30992" y="4204"/>
                    <a:pt x="30957" y="1763"/>
                    <a:pt x="29052" y="989"/>
                  </a:cubicBezTo>
                  <a:cubicBezTo>
                    <a:pt x="28635" y="822"/>
                    <a:pt x="28218" y="727"/>
                    <a:pt x="27825" y="727"/>
                  </a:cubicBezTo>
                  <a:cubicBezTo>
                    <a:pt x="26575" y="727"/>
                    <a:pt x="25646" y="1501"/>
                    <a:pt x="25230" y="2191"/>
                  </a:cubicBezTo>
                  <a:cubicBezTo>
                    <a:pt x="25111" y="2382"/>
                    <a:pt x="24622" y="3203"/>
                    <a:pt x="24253" y="4442"/>
                  </a:cubicBezTo>
                  <a:cubicBezTo>
                    <a:pt x="24221" y="4540"/>
                    <a:pt x="24131" y="4599"/>
                    <a:pt x="24036" y="4599"/>
                  </a:cubicBezTo>
                  <a:cubicBezTo>
                    <a:pt x="23993" y="4599"/>
                    <a:pt x="23949" y="4587"/>
                    <a:pt x="23908" y="4561"/>
                  </a:cubicBezTo>
                  <a:cubicBezTo>
                    <a:pt x="23158" y="4061"/>
                    <a:pt x="22146" y="3787"/>
                    <a:pt x="20943" y="3787"/>
                  </a:cubicBezTo>
                  <a:lnTo>
                    <a:pt x="20801" y="3787"/>
                  </a:lnTo>
                  <a:cubicBezTo>
                    <a:pt x="20753" y="3787"/>
                    <a:pt x="20705" y="3787"/>
                    <a:pt x="20682" y="3799"/>
                  </a:cubicBezTo>
                  <a:lnTo>
                    <a:pt x="20098" y="3882"/>
                  </a:lnTo>
                  <a:lnTo>
                    <a:pt x="20098" y="3739"/>
                  </a:lnTo>
                  <a:cubicBezTo>
                    <a:pt x="20039" y="2965"/>
                    <a:pt x="19396" y="2346"/>
                    <a:pt x="18610" y="2346"/>
                  </a:cubicBezTo>
                  <a:lnTo>
                    <a:pt x="18562" y="2346"/>
                  </a:lnTo>
                  <a:cubicBezTo>
                    <a:pt x="18157" y="2370"/>
                    <a:pt x="8609" y="2799"/>
                    <a:pt x="1572" y="12967"/>
                  </a:cubicBezTo>
                  <a:cubicBezTo>
                    <a:pt x="1536" y="13002"/>
                    <a:pt x="1512" y="13062"/>
                    <a:pt x="1477" y="13109"/>
                  </a:cubicBezTo>
                  <a:cubicBezTo>
                    <a:pt x="465" y="14991"/>
                    <a:pt x="0" y="17396"/>
                    <a:pt x="1715" y="18551"/>
                  </a:cubicBezTo>
                  <a:cubicBezTo>
                    <a:pt x="2239" y="18932"/>
                    <a:pt x="2834" y="19146"/>
                    <a:pt x="3441" y="19146"/>
                  </a:cubicBezTo>
                  <a:cubicBezTo>
                    <a:pt x="4668" y="19146"/>
                    <a:pt x="5453" y="18384"/>
                    <a:pt x="5656" y="18158"/>
                  </a:cubicBezTo>
                  <a:cubicBezTo>
                    <a:pt x="5811" y="17991"/>
                    <a:pt x="6489" y="17265"/>
                    <a:pt x="7120" y="16062"/>
                  </a:cubicBezTo>
                  <a:cubicBezTo>
                    <a:pt x="7168" y="15978"/>
                    <a:pt x="7245" y="15938"/>
                    <a:pt x="7321" y="15938"/>
                  </a:cubicBezTo>
                  <a:cubicBezTo>
                    <a:pt x="7417" y="15938"/>
                    <a:pt x="7510" y="16002"/>
                    <a:pt x="7537" y="16122"/>
                  </a:cubicBezTo>
                  <a:cubicBezTo>
                    <a:pt x="7978" y="17967"/>
                    <a:pt x="9394" y="19301"/>
                    <a:pt x="11526" y="19741"/>
                  </a:cubicBezTo>
                  <a:cubicBezTo>
                    <a:pt x="12192" y="19872"/>
                    <a:pt x="12883" y="19896"/>
                    <a:pt x="13562" y="19896"/>
                  </a:cubicBezTo>
                  <a:cubicBezTo>
                    <a:pt x="17074" y="19896"/>
                    <a:pt x="20205" y="18217"/>
                    <a:pt x="22325" y="16705"/>
                  </a:cubicBezTo>
                  <a:cubicBezTo>
                    <a:pt x="22372" y="16672"/>
                    <a:pt x="22422" y="16657"/>
                    <a:pt x="22470" y="16657"/>
                  </a:cubicBezTo>
                  <a:cubicBezTo>
                    <a:pt x="22579" y="16657"/>
                    <a:pt x="22673" y="16736"/>
                    <a:pt x="22682" y="16860"/>
                  </a:cubicBezTo>
                  <a:cubicBezTo>
                    <a:pt x="22765" y="18431"/>
                    <a:pt x="23622" y="19872"/>
                    <a:pt x="25170" y="20848"/>
                  </a:cubicBezTo>
                  <a:cubicBezTo>
                    <a:pt x="27016" y="22027"/>
                    <a:pt x="29171" y="22622"/>
                    <a:pt x="31600" y="22622"/>
                  </a:cubicBezTo>
                  <a:cubicBezTo>
                    <a:pt x="35052" y="22622"/>
                    <a:pt x="38374" y="21408"/>
                    <a:pt x="40541" y="20360"/>
                  </a:cubicBezTo>
                  <a:cubicBezTo>
                    <a:pt x="41017" y="20134"/>
                    <a:pt x="41494" y="19896"/>
                    <a:pt x="41946" y="19646"/>
                  </a:cubicBezTo>
                  <a:cubicBezTo>
                    <a:pt x="42303" y="19455"/>
                    <a:pt x="42649" y="19265"/>
                    <a:pt x="42970" y="19051"/>
                  </a:cubicBezTo>
                  <a:cubicBezTo>
                    <a:pt x="44554" y="18086"/>
                    <a:pt x="45899" y="16967"/>
                    <a:pt x="46994" y="15717"/>
                  </a:cubicBezTo>
                  <a:lnTo>
                    <a:pt x="46994" y="15764"/>
                  </a:lnTo>
                  <a:cubicBezTo>
                    <a:pt x="46971" y="15884"/>
                    <a:pt x="46971" y="15943"/>
                    <a:pt x="46971" y="15943"/>
                  </a:cubicBezTo>
                  <a:cubicBezTo>
                    <a:pt x="46959" y="16134"/>
                    <a:pt x="46994" y="16324"/>
                    <a:pt x="47054" y="16503"/>
                  </a:cubicBezTo>
                  <a:lnTo>
                    <a:pt x="47054" y="16526"/>
                  </a:lnTo>
                  <a:cubicBezTo>
                    <a:pt x="47352" y="18348"/>
                    <a:pt x="48756" y="19682"/>
                    <a:pt x="50828" y="20098"/>
                  </a:cubicBezTo>
                  <a:cubicBezTo>
                    <a:pt x="51388" y="20217"/>
                    <a:pt x="51983" y="20253"/>
                    <a:pt x="52662" y="20253"/>
                  </a:cubicBezTo>
                  <a:cubicBezTo>
                    <a:pt x="52924" y="20253"/>
                    <a:pt x="53209" y="20241"/>
                    <a:pt x="53507" y="20229"/>
                  </a:cubicBezTo>
                  <a:cubicBezTo>
                    <a:pt x="53995" y="20194"/>
                    <a:pt x="54448" y="20134"/>
                    <a:pt x="54888" y="20063"/>
                  </a:cubicBezTo>
                  <a:cubicBezTo>
                    <a:pt x="55400" y="19991"/>
                    <a:pt x="55853" y="19932"/>
                    <a:pt x="56317" y="19932"/>
                  </a:cubicBezTo>
                  <a:cubicBezTo>
                    <a:pt x="56436" y="19932"/>
                    <a:pt x="56555" y="19932"/>
                    <a:pt x="56674" y="19944"/>
                  </a:cubicBezTo>
                  <a:lnTo>
                    <a:pt x="56746" y="19944"/>
                  </a:lnTo>
                  <a:cubicBezTo>
                    <a:pt x="57984" y="20170"/>
                    <a:pt x="58615" y="20932"/>
                    <a:pt x="59008" y="21432"/>
                  </a:cubicBezTo>
                  <a:cubicBezTo>
                    <a:pt x="59055" y="21479"/>
                    <a:pt x="59091" y="21527"/>
                    <a:pt x="59115" y="21563"/>
                  </a:cubicBezTo>
                  <a:cubicBezTo>
                    <a:pt x="59782" y="22372"/>
                    <a:pt x="60520" y="22718"/>
                    <a:pt x="60734" y="22801"/>
                  </a:cubicBezTo>
                  <a:cubicBezTo>
                    <a:pt x="60901" y="22873"/>
                    <a:pt x="61198" y="22968"/>
                    <a:pt x="61568" y="22968"/>
                  </a:cubicBezTo>
                  <a:cubicBezTo>
                    <a:pt x="62330" y="22968"/>
                    <a:pt x="63044" y="22563"/>
                    <a:pt x="63520" y="21884"/>
                  </a:cubicBezTo>
                  <a:cubicBezTo>
                    <a:pt x="63985" y="21229"/>
                    <a:pt x="63985" y="20479"/>
                    <a:pt x="63735" y="19813"/>
                  </a:cubicBezTo>
                  <a:cubicBezTo>
                    <a:pt x="63677" y="19663"/>
                    <a:pt x="63786" y="19514"/>
                    <a:pt x="63932" y="19514"/>
                  </a:cubicBezTo>
                  <a:cubicBezTo>
                    <a:pt x="63938" y="19514"/>
                    <a:pt x="63943" y="19515"/>
                    <a:pt x="63949" y="19515"/>
                  </a:cubicBezTo>
                  <a:cubicBezTo>
                    <a:pt x="64187" y="19527"/>
                    <a:pt x="64413" y="19527"/>
                    <a:pt x="64651" y="19527"/>
                  </a:cubicBezTo>
                  <a:cubicBezTo>
                    <a:pt x="67318" y="19527"/>
                    <a:pt x="69235" y="18908"/>
                    <a:pt x="69307" y="18884"/>
                  </a:cubicBezTo>
                  <a:cubicBezTo>
                    <a:pt x="69926" y="18693"/>
                    <a:pt x="70307" y="18146"/>
                    <a:pt x="70342" y="17539"/>
                  </a:cubicBezTo>
                  <a:cubicBezTo>
                    <a:pt x="70342" y="17419"/>
                    <a:pt x="70426" y="17324"/>
                    <a:pt x="70545" y="17312"/>
                  </a:cubicBezTo>
                  <a:cubicBezTo>
                    <a:pt x="71807" y="17181"/>
                    <a:pt x="72748" y="16824"/>
                    <a:pt x="73402" y="16229"/>
                  </a:cubicBezTo>
                  <a:cubicBezTo>
                    <a:pt x="73451" y="16185"/>
                    <a:pt x="73510" y="16163"/>
                    <a:pt x="73566" y="16163"/>
                  </a:cubicBezTo>
                  <a:cubicBezTo>
                    <a:pt x="73648" y="16163"/>
                    <a:pt x="73724" y="16209"/>
                    <a:pt x="73760" y="16300"/>
                  </a:cubicBezTo>
                  <a:cubicBezTo>
                    <a:pt x="74295" y="17443"/>
                    <a:pt x="74879" y="18146"/>
                    <a:pt x="75022" y="18324"/>
                  </a:cubicBezTo>
                  <a:cubicBezTo>
                    <a:pt x="75462" y="18824"/>
                    <a:pt x="76308" y="19420"/>
                    <a:pt x="77367" y="19420"/>
                  </a:cubicBezTo>
                  <a:cubicBezTo>
                    <a:pt x="77915" y="19420"/>
                    <a:pt x="78463" y="19265"/>
                    <a:pt x="78986" y="18967"/>
                  </a:cubicBezTo>
                  <a:cubicBezTo>
                    <a:pt x="80760" y="17920"/>
                    <a:pt x="80415" y="15491"/>
                    <a:pt x="79522" y="13574"/>
                  </a:cubicBezTo>
                  <a:cubicBezTo>
                    <a:pt x="79510" y="13562"/>
                    <a:pt x="79510" y="13526"/>
                    <a:pt x="79486" y="13514"/>
                  </a:cubicBezTo>
                  <a:cubicBezTo>
                    <a:pt x="77034" y="8823"/>
                    <a:pt x="72628" y="5906"/>
                    <a:pt x="70223" y="4573"/>
                  </a:cubicBezTo>
                  <a:cubicBezTo>
                    <a:pt x="69330" y="4037"/>
                    <a:pt x="66294" y="2370"/>
                    <a:pt x="62627" y="2370"/>
                  </a:cubicBezTo>
                  <a:cubicBezTo>
                    <a:pt x="61568" y="2370"/>
                    <a:pt x="60567" y="2501"/>
                    <a:pt x="59591" y="2787"/>
                  </a:cubicBezTo>
                  <a:cubicBezTo>
                    <a:pt x="59569" y="2795"/>
                    <a:pt x="59548" y="2798"/>
                    <a:pt x="59527" y="2798"/>
                  </a:cubicBezTo>
                  <a:cubicBezTo>
                    <a:pt x="59420" y="2798"/>
                    <a:pt x="59327" y="2706"/>
                    <a:pt x="59317" y="2596"/>
                  </a:cubicBezTo>
                  <a:cubicBezTo>
                    <a:pt x="59234" y="1918"/>
                    <a:pt x="58924" y="1203"/>
                    <a:pt x="58210" y="596"/>
                  </a:cubicBezTo>
                  <a:cubicBezTo>
                    <a:pt x="57746" y="215"/>
                    <a:pt x="57186" y="1"/>
                    <a:pt x="56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1"/>
            <p:cNvSpPr/>
            <p:nvPr/>
          </p:nvSpPr>
          <p:spPr>
            <a:xfrm>
              <a:off x="3989160" y="739520"/>
              <a:ext cx="306769" cy="290180"/>
            </a:xfrm>
            <a:custGeom>
              <a:rect b="b" l="l" r="r" t="t"/>
              <a:pathLst>
                <a:path extrusionOk="0" h="5790" w="6121">
                  <a:moveTo>
                    <a:pt x="4844" y="0"/>
                  </a:moveTo>
                  <a:cubicBezTo>
                    <a:pt x="4209" y="0"/>
                    <a:pt x="3754" y="930"/>
                    <a:pt x="3561" y="1527"/>
                  </a:cubicBezTo>
                  <a:cubicBezTo>
                    <a:pt x="3263" y="2456"/>
                    <a:pt x="2680" y="4849"/>
                    <a:pt x="1" y="5790"/>
                  </a:cubicBezTo>
                  <a:cubicBezTo>
                    <a:pt x="1" y="5790"/>
                    <a:pt x="3656" y="5635"/>
                    <a:pt x="5442" y="2349"/>
                  </a:cubicBezTo>
                  <a:cubicBezTo>
                    <a:pt x="5442" y="2349"/>
                    <a:pt x="6121" y="896"/>
                    <a:pt x="5454" y="277"/>
                  </a:cubicBezTo>
                  <a:cubicBezTo>
                    <a:pt x="5236" y="82"/>
                    <a:pt x="5033" y="0"/>
                    <a:pt x="48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1"/>
            <p:cNvSpPr/>
            <p:nvPr/>
          </p:nvSpPr>
          <p:spPr>
            <a:xfrm>
              <a:off x="2613851" y="743229"/>
              <a:ext cx="865279" cy="688965"/>
            </a:xfrm>
            <a:custGeom>
              <a:rect b="b" l="l" r="r" t="t"/>
              <a:pathLst>
                <a:path extrusionOk="0" h="13747" w="17265">
                  <a:moveTo>
                    <a:pt x="17264" y="1"/>
                  </a:moveTo>
                  <a:lnTo>
                    <a:pt x="17264" y="1"/>
                  </a:lnTo>
                  <a:cubicBezTo>
                    <a:pt x="17264" y="1"/>
                    <a:pt x="8144" y="299"/>
                    <a:pt x="1453" y="9966"/>
                  </a:cubicBezTo>
                  <a:cubicBezTo>
                    <a:pt x="1453" y="9966"/>
                    <a:pt x="0" y="12645"/>
                    <a:pt x="1191" y="13443"/>
                  </a:cubicBezTo>
                  <a:cubicBezTo>
                    <a:pt x="1529" y="13667"/>
                    <a:pt x="1844" y="13747"/>
                    <a:pt x="2121" y="13747"/>
                  </a:cubicBezTo>
                  <a:cubicBezTo>
                    <a:pt x="2817" y="13747"/>
                    <a:pt x="3274" y="13241"/>
                    <a:pt x="3274" y="13241"/>
                  </a:cubicBezTo>
                  <a:cubicBezTo>
                    <a:pt x="3274" y="13241"/>
                    <a:pt x="4215" y="12312"/>
                    <a:pt x="4870" y="10669"/>
                  </a:cubicBezTo>
                  <a:cubicBezTo>
                    <a:pt x="5525" y="9038"/>
                    <a:pt x="8334" y="1001"/>
                    <a:pt x="172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1"/>
            <p:cNvSpPr/>
            <p:nvPr/>
          </p:nvSpPr>
          <p:spPr>
            <a:xfrm>
              <a:off x="5351389" y="1218120"/>
              <a:ext cx="647518" cy="237858"/>
            </a:xfrm>
            <a:custGeom>
              <a:rect b="b" l="l" r="r" t="t"/>
              <a:pathLst>
                <a:path extrusionOk="0" h="4746" w="12920">
                  <a:moveTo>
                    <a:pt x="1696" y="1"/>
                  </a:moveTo>
                  <a:cubicBezTo>
                    <a:pt x="1340" y="1"/>
                    <a:pt x="817" y="128"/>
                    <a:pt x="501" y="788"/>
                  </a:cubicBezTo>
                  <a:cubicBezTo>
                    <a:pt x="1" y="1860"/>
                    <a:pt x="2156" y="3157"/>
                    <a:pt x="2156" y="3157"/>
                  </a:cubicBezTo>
                  <a:cubicBezTo>
                    <a:pt x="4443" y="4397"/>
                    <a:pt x="6789" y="4746"/>
                    <a:pt x="8704" y="4746"/>
                  </a:cubicBezTo>
                  <a:cubicBezTo>
                    <a:pt x="11167" y="4746"/>
                    <a:pt x="12919" y="4169"/>
                    <a:pt x="12919" y="4169"/>
                  </a:cubicBezTo>
                  <a:lnTo>
                    <a:pt x="12919" y="4169"/>
                  </a:lnTo>
                  <a:cubicBezTo>
                    <a:pt x="12592" y="4195"/>
                    <a:pt x="12274" y="4207"/>
                    <a:pt x="11965" y="4207"/>
                  </a:cubicBezTo>
                  <a:cubicBezTo>
                    <a:pt x="7829" y="4207"/>
                    <a:pt x="5362" y="2036"/>
                    <a:pt x="4287" y="1205"/>
                  </a:cubicBezTo>
                  <a:cubicBezTo>
                    <a:pt x="3144" y="312"/>
                    <a:pt x="2073" y="50"/>
                    <a:pt x="2073" y="50"/>
                  </a:cubicBezTo>
                  <a:cubicBezTo>
                    <a:pt x="2073" y="50"/>
                    <a:pt x="1917" y="1"/>
                    <a:pt x="16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1"/>
            <p:cNvSpPr/>
            <p:nvPr/>
          </p:nvSpPr>
          <p:spPr>
            <a:xfrm>
              <a:off x="5675484" y="853883"/>
              <a:ext cx="433767" cy="296345"/>
            </a:xfrm>
            <a:custGeom>
              <a:rect b="b" l="l" r="r" t="t"/>
              <a:pathLst>
                <a:path extrusionOk="0" h="5913" w="8655">
                  <a:moveTo>
                    <a:pt x="2582" y="1"/>
                  </a:moveTo>
                  <a:cubicBezTo>
                    <a:pt x="1405" y="1"/>
                    <a:pt x="1" y="447"/>
                    <a:pt x="404" y="1686"/>
                  </a:cubicBezTo>
                  <a:cubicBezTo>
                    <a:pt x="511" y="2032"/>
                    <a:pt x="809" y="2282"/>
                    <a:pt x="1142" y="2436"/>
                  </a:cubicBezTo>
                  <a:cubicBezTo>
                    <a:pt x="1583" y="2627"/>
                    <a:pt x="2154" y="2734"/>
                    <a:pt x="2642" y="2782"/>
                  </a:cubicBezTo>
                  <a:cubicBezTo>
                    <a:pt x="3833" y="2877"/>
                    <a:pt x="6881" y="2936"/>
                    <a:pt x="8655" y="5913"/>
                  </a:cubicBezTo>
                  <a:cubicBezTo>
                    <a:pt x="8536" y="5711"/>
                    <a:pt x="8488" y="5401"/>
                    <a:pt x="8417" y="5163"/>
                  </a:cubicBezTo>
                  <a:cubicBezTo>
                    <a:pt x="8179" y="4532"/>
                    <a:pt x="7857" y="3937"/>
                    <a:pt x="7476" y="3389"/>
                  </a:cubicBezTo>
                  <a:cubicBezTo>
                    <a:pt x="6619" y="2103"/>
                    <a:pt x="5333" y="662"/>
                    <a:pt x="3833" y="186"/>
                  </a:cubicBezTo>
                  <a:cubicBezTo>
                    <a:pt x="3666" y="127"/>
                    <a:pt x="3440" y="79"/>
                    <a:pt x="3190" y="43"/>
                  </a:cubicBezTo>
                  <a:cubicBezTo>
                    <a:pt x="3003" y="16"/>
                    <a:pt x="2796" y="1"/>
                    <a:pt x="25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1"/>
            <p:cNvSpPr/>
            <p:nvPr/>
          </p:nvSpPr>
          <p:spPr>
            <a:xfrm>
              <a:off x="4976077" y="623754"/>
              <a:ext cx="714926" cy="1003553"/>
            </a:xfrm>
            <a:custGeom>
              <a:rect b="b" l="l" r="r" t="t"/>
              <a:pathLst>
                <a:path extrusionOk="0" h="20024" w="14265">
                  <a:moveTo>
                    <a:pt x="1" y="14553"/>
                  </a:moveTo>
                  <a:cubicBezTo>
                    <a:pt x="1" y="14553"/>
                    <a:pt x="1" y="14553"/>
                    <a:pt x="1" y="14553"/>
                  </a:cubicBezTo>
                  <a:lnTo>
                    <a:pt x="1" y="14553"/>
                  </a:lnTo>
                  <a:cubicBezTo>
                    <a:pt x="1" y="14553"/>
                    <a:pt x="1" y="14553"/>
                    <a:pt x="1" y="14553"/>
                  </a:cubicBezTo>
                  <a:close/>
                  <a:moveTo>
                    <a:pt x="8080" y="0"/>
                  </a:moveTo>
                  <a:cubicBezTo>
                    <a:pt x="6954" y="0"/>
                    <a:pt x="5490" y="1409"/>
                    <a:pt x="5490" y="1409"/>
                  </a:cubicBezTo>
                  <a:cubicBezTo>
                    <a:pt x="1787" y="5314"/>
                    <a:pt x="549" y="10779"/>
                    <a:pt x="168" y="13243"/>
                  </a:cubicBezTo>
                  <a:cubicBezTo>
                    <a:pt x="132" y="13351"/>
                    <a:pt x="96" y="13458"/>
                    <a:pt x="72" y="13541"/>
                  </a:cubicBezTo>
                  <a:cubicBezTo>
                    <a:pt x="37" y="13815"/>
                    <a:pt x="13" y="14065"/>
                    <a:pt x="13" y="14339"/>
                  </a:cubicBezTo>
                  <a:cubicBezTo>
                    <a:pt x="1" y="14476"/>
                    <a:pt x="1" y="14548"/>
                    <a:pt x="1" y="14553"/>
                  </a:cubicBezTo>
                  <a:lnTo>
                    <a:pt x="1" y="14553"/>
                  </a:lnTo>
                  <a:cubicBezTo>
                    <a:pt x="1" y="14529"/>
                    <a:pt x="13" y="14482"/>
                    <a:pt x="13" y="14458"/>
                  </a:cubicBezTo>
                  <a:cubicBezTo>
                    <a:pt x="13" y="14577"/>
                    <a:pt x="37" y="14696"/>
                    <a:pt x="49" y="14791"/>
                  </a:cubicBezTo>
                  <a:cubicBezTo>
                    <a:pt x="275" y="16149"/>
                    <a:pt x="1370" y="16899"/>
                    <a:pt x="2656" y="17149"/>
                  </a:cubicBezTo>
                  <a:cubicBezTo>
                    <a:pt x="3179" y="17248"/>
                    <a:pt x="3714" y="17290"/>
                    <a:pt x="4248" y="17290"/>
                  </a:cubicBezTo>
                  <a:cubicBezTo>
                    <a:pt x="4479" y="17290"/>
                    <a:pt x="4711" y="17282"/>
                    <a:pt x="4942" y="17268"/>
                  </a:cubicBezTo>
                  <a:cubicBezTo>
                    <a:pt x="5945" y="17206"/>
                    <a:pt x="6851" y="16960"/>
                    <a:pt x="7834" y="16960"/>
                  </a:cubicBezTo>
                  <a:cubicBezTo>
                    <a:pt x="7995" y="16960"/>
                    <a:pt x="8158" y="16967"/>
                    <a:pt x="8323" y="16982"/>
                  </a:cubicBezTo>
                  <a:cubicBezTo>
                    <a:pt x="8371" y="16982"/>
                    <a:pt x="8395" y="16982"/>
                    <a:pt x="8442" y="16994"/>
                  </a:cubicBezTo>
                  <a:cubicBezTo>
                    <a:pt x="10419" y="17327"/>
                    <a:pt x="11348" y="18625"/>
                    <a:pt x="11776" y="19161"/>
                  </a:cubicBezTo>
                  <a:cubicBezTo>
                    <a:pt x="12276" y="19768"/>
                    <a:pt x="12836" y="19970"/>
                    <a:pt x="12836" y="19970"/>
                  </a:cubicBezTo>
                  <a:cubicBezTo>
                    <a:pt x="12836" y="19970"/>
                    <a:pt x="12944" y="20023"/>
                    <a:pt x="13103" y="20023"/>
                  </a:cubicBezTo>
                  <a:cubicBezTo>
                    <a:pt x="13298" y="20023"/>
                    <a:pt x="13569" y="19944"/>
                    <a:pt x="13812" y="19589"/>
                  </a:cubicBezTo>
                  <a:cubicBezTo>
                    <a:pt x="14265" y="18946"/>
                    <a:pt x="13276" y="18054"/>
                    <a:pt x="13276" y="18054"/>
                  </a:cubicBezTo>
                  <a:cubicBezTo>
                    <a:pt x="12776" y="17649"/>
                    <a:pt x="12252" y="17375"/>
                    <a:pt x="11717" y="17161"/>
                  </a:cubicBezTo>
                  <a:cubicBezTo>
                    <a:pt x="11015" y="16862"/>
                    <a:pt x="9614" y="16385"/>
                    <a:pt x="9573" y="16385"/>
                  </a:cubicBezTo>
                  <a:cubicBezTo>
                    <a:pt x="9571" y="16385"/>
                    <a:pt x="9571" y="16385"/>
                    <a:pt x="9574" y="16387"/>
                  </a:cubicBezTo>
                  <a:cubicBezTo>
                    <a:pt x="9097" y="16160"/>
                    <a:pt x="8645" y="15958"/>
                    <a:pt x="8228" y="15625"/>
                  </a:cubicBezTo>
                  <a:cubicBezTo>
                    <a:pt x="7252" y="14851"/>
                    <a:pt x="6621" y="13112"/>
                    <a:pt x="6609" y="12529"/>
                  </a:cubicBezTo>
                  <a:cubicBezTo>
                    <a:pt x="6597" y="11958"/>
                    <a:pt x="6728" y="10922"/>
                    <a:pt x="7597" y="10303"/>
                  </a:cubicBezTo>
                  <a:cubicBezTo>
                    <a:pt x="8391" y="9727"/>
                    <a:pt x="7754" y="8558"/>
                    <a:pt x="6925" y="8558"/>
                  </a:cubicBezTo>
                  <a:cubicBezTo>
                    <a:pt x="6623" y="8558"/>
                    <a:pt x="6295" y="8714"/>
                    <a:pt x="6002" y="9112"/>
                  </a:cubicBezTo>
                  <a:cubicBezTo>
                    <a:pt x="5490" y="9791"/>
                    <a:pt x="5311" y="10612"/>
                    <a:pt x="5240" y="11446"/>
                  </a:cubicBezTo>
                  <a:cubicBezTo>
                    <a:pt x="5180" y="12219"/>
                    <a:pt x="5299" y="13077"/>
                    <a:pt x="5109" y="13827"/>
                  </a:cubicBezTo>
                  <a:cubicBezTo>
                    <a:pt x="4823" y="14910"/>
                    <a:pt x="3966" y="15720"/>
                    <a:pt x="2858" y="15910"/>
                  </a:cubicBezTo>
                  <a:cubicBezTo>
                    <a:pt x="2751" y="15922"/>
                    <a:pt x="2632" y="15934"/>
                    <a:pt x="2513" y="15958"/>
                  </a:cubicBezTo>
                  <a:cubicBezTo>
                    <a:pt x="2442" y="15964"/>
                    <a:pt x="2374" y="15967"/>
                    <a:pt x="2307" y="15967"/>
                  </a:cubicBezTo>
                  <a:cubicBezTo>
                    <a:pt x="718" y="15967"/>
                    <a:pt x="330" y="14375"/>
                    <a:pt x="239" y="13529"/>
                  </a:cubicBezTo>
                  <a:cubicBezTo>
                    <a:pt x="1620" y="8540"/>
                    <a:pt x="5764" y="5528"/>
                    <a:pt x="7085" y="4528"/>
                  </a:cubicBezTo>
                  <a:cubicBezTo>
                    <a:pt x="8490" y="3468"/>
                    <a:pt x="9145" y="2290"/>
                    <a:pt x="9145" y="2290"/>
                  </a:cubicBezTo>
                  <a:cubicBezTo>
                    <a:pt x="9145" y="2290"/>
                    <a:pt x="9859" y="1159"/>
                    <a:pt x="8764" y="242"/>
                  </a:cubicBezTo>
                  <a:cubicBezTo>
                    <a:pt x="8566" y="70"/>
                    <a:pt x="8332" y="0"/>
                    <a:pt x="80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1"/>
            <p:cNvSpPr/>
            <p:nvPr/>
          </p:nvSpPr>
          <p:spPr>
            <a:xfrm>
              <a:off x="3993971" y="1124906"/>
              <a:ext cx="350321" cy="293839"/>
            </a:xfrm>
            <a:custGeom>
              <a:rect b="b" l="l" r="r" t="t"/>
              <a:pathLst>
                <a:path extrusionOk="0" h="5863" w="6990">
                  <a:moveTo>
                    <a:pt x="6015" y="1"/>
                  </a:moveTo>
                  <a:cubicBezTo>
                    <a:pt x="4708" y="1"/>
                    <a:pt x="2379" y="374"/>
                    <a:pt x="893" y="2779"/>
                  </a:cubicBezTo>
                  <a:cubicBezTo>
                    <a:pt x="893" y="2779"/>
                    <a:pt x="0" y="4398"/>
                    <a:pt x="667" y="5315"/>
                  </a:cubicBezTo>
                  <a:cubicBezTo>
                    <a:pt x="982" y="5748"/>
                    <a:pt x="1276" y="5862"/>
                    <a:pt x="1498" y="5862"/>
                  </a:cubicBezTo>
                  <a:cubicBezTo>
                    <a:pt x="1746" y="5862"/>
                    <a:pt x="1905" y="5720"/>
                    <a:pt x="1905" y="5720"/>
                  </a:cubicBezTo>
                  <a:cubicBezTo>
                    <a:pt x="1905" y="5720"/>
                    <a:pt x="2453" y="5279"/>
                    <a:pt x="2846" y="4255"/>
                  </a:cubicBezTo>
                  <a:cubicBezTo>
                    <a:pt x="3227" y="3231"/>
                    <a:pt x="4048" y="505"/>
                    <a:pt x="6989" y="76"/>
                  </a:cubicBezTo>
                  <a:cubicBezTo>
                    <a:pt x="6985" y="76"/>
                    <a:pt x="6604" y="1"/>
                    <a:pt x="60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1"/>
            <p:cNvSpPr/>
            <p:nvPr/>
          </p:nvSpPr>
          <p:spPr>
            <a:xfrm>
              <a:off x="3261238" y="1092030"/>
              <a:ext cx="389714" cy="241115"/>
            </a:xfrm>
            <a:custGeom>
              <a:rect b="b" l="l" r="r" t="t"/>
              <a:pathLst>
                <a:path extrusionOk="0" h="4811" w="7776">
                  <a:moveTo>
                    <a:pt x="6539" y="1"/>
                  </a:moveTo>
                  <a:cubicBezTo>
                    <a:pt x="6396" y="1"/>
                    <a:pt x="6299" y="54"/>
                    <a:pt x="6299" y="54"/>
                  </a:cubicBezTo>
                  <a:cubicBezTo>
                    <a:pt x="6299" y="54"/>
                    <a:pt x="5656" y="328"/>
                    <a:pt x="5037" y="1244"/>
                  </a:cubicBezTo>
                  <a:cubicBezTo>
                    <a:pt x="4441" y="2098"/>
                    <a:pt x="3126" y="4329"/>
                    <a:pt x="489" y="4329"/>
                  </a:cubicBezTo>
                  <a:cubicBezTo>
                    <a:pt x="331" y="4329"/>
                    <a:pt x="168" y="4321"/>
                    <a:pt x="0" y="4304"/>
                  </a:cubicBezTo>
                  <a:lnTo>
                    <a:pt x="0" y="4304"/>
                  </a:lnTo>
                  <a:cubicBezTo>
                    <a:pt x="0" y="4304"/>
                    <a:pt x="1069" y="4810"/>
                    <a:pt x="2519" y="4810"/>
                  </a:cubicBezTo>
                  <a:cubicBezTo>
                    <a:pt x="3737" y="4810"/>
                    <a:pt x="5224" y="4453"/>
                    <a:pt x="6573" y="3137"/>
                  </a:cubicBezTo>
                  <a:cubicBezTo>
                    <a:pt x="6573" y="3137"/>
                    <a:pt x="7775" y="1816"/>
                    <a:pt x="7346" y="780"/>
                  </a:cubicBezTo>
                  <a:cubicBezTo>
                    <a:pt x="7093" y="128"/>
                    <a:pt x="6760" y="1"/>
                    <a:pt x="65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1"/>
            <p:cNvSpPr/>
            <p:nvPr/>
          </p:nvSpPr>
          <p:spPr>
            <a:xfrm>
              <a:off x="3741541" y="1059706"/>
              <a:ext cx="1193498" cy="548887"/>
            </a:xfrm>
            <a:custGeom>
              <a:rect b="b" l="l" r="r" t="t"/>
              <a:pathLst>
                <a:path extrusionOk="0" h="10952" w="23814">
                  <a:moveTo>
                    <a:pt x="10589" y="1"/>
                  </a:moveTo>
                  <a:cubicBezTo>
                    <a:pt x="6356" y="1"/>
                    <a:pt x="1812" y="1363"/>
                    <a:pt x="525" y="5473"/>
                  </a:cubicBezTo>
                  <a:cubicBezTo>
                    <a:pt x="1" y="7104"/>
                    <a:pt x="763" y="8521"/>
                    <a:pt x="2156" y="9414"/>
                  </a:cubicBezTo>
                  <a:cubicBezTo>
                    <a:pt x="3876" y="10512"/>
                    <a:pt x="5808" y="10952"/>
                    <a:pt x="7780" y="10952"/>
                  </a:cubicBezTo>
                  <a:cubicBezTo>
                    <a:pt x="10640" y="10952"/>
                    <a:pt x="13584" y="10027"/>
                    <a:pt x="16086" y="8843"/>
                  </a:cubicBezTo>
                  <a:cubicBezTo>
                    <a:pt x="16539" y="8640"/>
                    <a:pt x="16979" y="8414"/>
                    <a:pt x="17420" y="8176"/>
                  </a:cubicBezTo>
                  <a:cubicBezTo>
                    <a:pt x="17741" y="7997"/>
                    <a:pt x="18075" y="7807"/>
                    <a:pt x="18384" y="7616"/>
                  </a:cubicBezTo>
                  <a:cubicBezTo>
                    <a:pt x="20241" y="6485"/>
                    <a:pt x="21920" y="5009"/>
                    <a:pt x="23111" y="3187"/>
                  </a:cubicBezTo>
                  <a:cubicBezTo>
                    <a:pt x="23385" y="2770"/>
                    <a:pt x="23635" y="2342"/>
                    <a:pt x="23730" y="1865"/>
                  </a:cubicBezTo>
                  <a:cubicBezTo>
                    <a:pt x="23813" y="1389"/>
                    <a:pt x="23706" y="842"/>
                    <a:pt x="23373" y="496"/>
                  </a:cubicBezTo>
                  <a:cubicBezTo>
                    <a:pt x="23117" y="241"/>
                    <a:pt x="22762" y="126"/>
                    <a:pt x="22395" y="126"/>
                  </a:cubicBezTo>
                  <a:cubicBezTo>
                    <a:pt x="22079" y="126"/>
                    <a:pt x="21755" y="211"/>
                    <a:pt x="21480" y="365"/>
                  </a:cubicBezTo>
                  <a:cubicBezTo>
                    <a:pt x="21432" y="377"/>
                    <a:pt x="21396" y="401"/>
                    <a:pt x="21349" y="425"/>
                  </a:cubicBezTo>
                  <a:cubicBezTo>
                    <a:pt x="20825" y="758"/>
                    <a:pt x="20432" y="1294"/>
                    <a:pt x="20063" y="1794"/>
                  </a:cubicBezTo>
                  <a:cubicBezTo>
                    <a:pt x="18801" y="3592"/>
                    <a:pt x="17622" y="5461"/>
                    <a:pt x="16122" y="7057"/>
                  </a:cubicBezTo>
                  <a:cubicBezTo>
                    <a:pt x="14324" y="8985"/>
                    <a:pt x="12086" y="10426"/>
                    <a:pt x="9407" y="10438"/>
                  </a:cubicBezTo>
                  <a:cubicBezTo>
                    <a:pt x="8502" y="10438"/>
                    <a:pt x="7573" y="10319"/>
                    <a:pt x="6728" y="10009"/>
                  </a:cubicBezTo>
                  <a:cubicBezTo>
                    <a:pt x="5156" y="9426"/>
                    <a:pt x="4001" y="8164"/>
                    <a:pt x="3858" y="6449"/>
                  </a:cubicBezTo>
                  <a:cubicBezTo>
                    <a:pt x="3620" y="3651"/>
                    <a:pt x="5156" y="1389"/>
                    <a:pt x="7895" y="627"/>
                  </a:cubicBezTo>
                  <a:cubicBezTo>
                    <a:pt x="8636" y="423"/>
                    <a:pt x="9430" y="292"/>
                    <a:pt x="10212" y="292"/>
                  </a:cubicBezTo>
                  <a:cubicBezTo>
                    <a:pt x="11529" y="292"/>
                    <a:pt x="12812" y="664"/>
                    <a:pt x="13753" y="1687"/>
                  </a:cubicBezTo>
                  <a:cubicBezTo>
                    <a:pt x="14086" y="2032"/>
                    <a:pt x="14265" y="2473"/>
                    <a:pt x="14515" y="2866"/>
                  </a:cubicBezTo>
                  <a:cubicBezTo>
                    <a:pt x="14646" y="3056"/>
                    <a:pt x="14777" y="3247"/>
                    <a:pt x="14979" y="3401"/>
                  </a:cubicBezTo>
                  <a:cubicBezTo>
                    <a:pt x="15315" y="3675"/>
                    <a:pt x="15844" y="3891"/>
                    <a:pt x="16324" y="3891"/>
                  </a:cubicBezTo>
                  <a:cubicBezTo>
                    <a:pt x="16762" y="3891"/>
                    <a:pt x="17160" y="3712"/>
                    <a:pt x="17336" y="3235"/>
                  </a:cubicBezTo>
                  <a:cubicBezTo>
                    <a:pt x="17991" y="1496"/>
                    <a:pt x="15253" y="556"/>
                    <a:pt x="15253" y="556"/>
                  </a:cubicBezTo>
                  <a:cubicBezTo>
                    <a:pt x="13895" y="215"/>
                    <a:pt x="12266" y="1"/>
                    <a:pt x="105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1"/>
            <p:cNvSpPr/>
            <p:nvPr/>
          </p:nvSpPr>
          <p:spPr>
            <a:xfrm>
              <a:off x="2977185" y="662092"/>
              <a:ext cx="1065197" cy="814059"/>
            </a:xfrm>
            <a:custGeom>
              <a:rect b="b" l="l" r="r" t="t"/>
              <a:pathLst>
                <a:path extrusionOk="0" h="16243" w="21254">
                  <a:moveTo>
                    <a:pt x="19233" y="1"/>
                  </a:moveTo>
                  <a:cubicBezTo>
                    <a:pt x="18357" y="1"/>
                    <a:pt x="17920" y="751"/>
                    <a:pt x="17920" y="751"/>
                  </a:cubicBezTo>
                  <a:cubicBezTo>
                    <a:pt x="17920" y="751"/>
                    <a:pt x="17194" y="1870"/>
                    <a:pt x="16896" y="3596"/>
                  </a:cubicBezTo>
                  <a:cubicBezTo>
                    <a:pt x="16265" y="7204"/>
                    <a:pt x="14896" y="11883"/>
                    <a:pt x="11526" y="13895"/>
                  </a:cubicBezTo>
                  <a:cubicBezTo>
                    <a:pt x="10441" y="14544"/>
                    <a:pt x="9209" y="14972"/>
                    <a:pt x="7938" y="14972"/>
                  </a:cubicBezTo>
                  <a:cubicBezTo>
                    <a:pt x="7856" y="14972"/>
                    <a:pt x="7774" y="14970"/>
                    <a:pt x="7692" y="14967"/>
                  </a:cubicBezTo>
                  <a:cubicBezTo>
                    <a:pt x="5823" y="14883"/>
                    <a:pt x="4287" y="13990"/>
                    <a:pt x="3585" y="12240"/>
                  </a:cubicBezTo>
                  <a:cubicBezTo>
                    <a:pt x="2954" y="10681"/>
                    <a:pt x="2930" y="8907"/>
                    <a:pt x="3859" y="7454"/>
                  </a:cubicBezTo>
                  <a:cubicBezTo>
                    <a:pt x="4275" y="6799"/>
                    <a:pt x="4823" y="6263"/>
                    <a:pt x="5454" y="5799"/>
                  </a:cubicBezTo>
                  <a:cubicBezTo>
                    <a:pt x="6603" y="4933"/>
                    <a:pt x="8025" y="4242"/>
                    <a:pt x="9460" y="4242"/>
                  </a:cubicBezTo>
                  <a:cubicBezTo>
                    <a:pt x="10078" y="4242"/>
                    <a:pt x="10698" y="4370"/>
                    <a:pt x="11300" y="4668"/>
                  </a:cubicBezTo>
                  <a:cubicBezTo>
                    <a:pt x="11729" y="4882"/>
                    <a:pt x="12062" y="5216"/>
                    <a:pt x="12431" y="5501"/>
                  </a:cubicBezTo>
                  <a:cubicBezTo>
                    <a:pt x="12622" y="5632"/>
                    <a:pt x="12812" y="5751"/>
                    <a:pt x="13050" y="5835"/>
                  </a:cubicBezTo>
                  <a:cubicBezTo>
                    <a:pt x="13251" y="5898"/>
                    <a:pt x="13489" y="5933"/>
                    <a:pt x="13731" y="5933"/>
                  </a:cubicBezTo>
                  <a:cubicBezTo>
                    <a:pt x="14450" y="5933"/>
                    <a:pt x="15211" y="5624"/>
                    <a:pt x="15193" y="4823"/>
                  </a:cubicBezTo>
                  <a:cubicBezTo>
                    <a:pt x="15183" y="3165"/>
                    <a:pt x="12896" y="3071"/>
                    <a:pt x="12379" y="3071"/>
                  </a:cubicBezTo>
                  <a:cubicBezTo>
                    <a:pt x="12313" y="3071"/>
                    <a:pt x="12276" y="3072"/>
                    <a:pt x="12276" y="3072"/>
                  </a:cubicBezTo>
                  <a:cubicBezTo>
                    <a:pt x="7490" y="3668"/>
                    <a:pt x="1358" y="6335"/>
                    <a:pt x="406" y="11633"/>
                  </a:cubicBezTo>
                  <a:cubicBezTo>
                    <a:pt x="1" y="13848"/>
                    <a:pt x="989" y="15610"/>
                    <a:pt x="3263" y="16074"/>
                  </a:cubicBezTo>
                  <a:cubicBezTo>
                    <a:pt x="3839" y="16189"/>
                    <a:pt x="4418" y="16243"/>
                    <a:pt x="4995" y="16243"/>
                  </a:cubicBezTo>
                  <a:cubicBezTo>
                    <a:pt x="8423" y="16243"/>
                    <a:pt x="11798" y="14348"/>
                    <a:pt x="14336" y="12157"/>
                  </a:cubicBezTo>
                  <a:cubicBezTo>
                    <a:pt x="16979" y="9847"/>
                    <a:pt x="19218" y="6942"/>
                    <a:pt x="20373" y="3608"/>
                  </a:cubicBezTo>
                  <a:cubicBezTo>
                    <a:pt x="20373" y="3596"/>
                    <a:pt x="21254" y="679"/>
                    <a:pt x="19920" y="144"/>
                  </a:cubicBezTo>
                  <a:cubicBezTo>
                    <a:pt x="19667" y="42"/>
                    <a:pt x="19438" y="1"/>
                    <a:pt x="192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1"/>
            <p:cNvSpPr/>
            <p:nvPr/>
          </p:nvSpPr>
          <p:spPr>
            <a:xfrm>
              <a:off x="5390780" y="743479"/>
              <a:ext cx="1139171" cy="705554"/>
            </a:xfrm>
            <a:custGeom>
              <a:rect b="b" l="l" r="r" t="t"/>
              <a:pathLst>
                <a:path extrusionOk="0" h="14078" w="22730">
                  <a:moveTo>
                    <a:pt x="5863" y="0"/>
                  </a:moveTo>
                  <a:cubicBezTo>
                    <a:pt x="4828" y="0"/>
                    <a:pt x="3746" y="154"/>
                    <a:pt x="2668" y="544"/>
                  </a:cubicBezTo>
                  <a:cubicBezTo>
                    <a:pt x="1025" y="1139"/>
                    <a:pt x="1" y="2425"/>
                    <a:pt x="215" y="4187"/>
                  </a:cubicBezTo>
                  <a:cubicBezTo>
                    <a:pt x="358" y="5401"/>
                    <a:pt x="929" y="6592"/>
                    <a:pt x="1608" y="7580"/>
                  </a:cubicBezTo>
                  <a:cubicBezTo>
                    <a:pt x="2370" y="8699"/>
                    <a:pt x="3787" y="9521"/>
                    <a:pt x="4942" y="10140"/>
                  </a:cubicBezTo>
                  <a:cubicBezTo>
                    <a:pt x="6799" y="11128"/>
                    <a:pt x="8847" y="11724"/>
                    <a:pt x="10931" y="11962"/>
                  </a:cubicBezTo>
                  <a:cubicBezTo>
                    <a:pt x="11302" y="12001"/>
                    <a:pt x="11894" y="12053"/>
                    <a:pt x="12548" y="12053"/>
                  </a:cubicBezTo>
                  <a:cubicBezTo>
                    <a:pt x="14241" y="12053"/>
                    <a:pt x="16347" y="11706"/>
                    <a:pt x="16098" y="9902"/>
                  </a:cubicBezTo>
                  <a:cubicBezTo>
                    <a:pt x="16009" y="9245"/>
                    <a:pt x="15445" y="9004"/>
                    <a:pt x="14850" y="9004"/>
                  </a:cubicBezTo>
                  <a:cubicBezTo>
                    <a:pt x="14485" y="9004"/>
                    <a:pt x="14109" y="9095"/>
                    <a:pt x="13824" y="9235"/>
                  </a:cubicBezTo>
                  <a:cubicBezTo>
                    <a:pt x="13610" y="9342"/>
                    <a:pt x="13419" y="9485"/>
                    <a:pt x="13264" y="9652"/>
                  </a:cubicBezTo>
                  <a:cubicBezTo>
                    <a:pt x="12931" y="9973"/>
                    <a:pt x="12657" y="10366"/>
                    <a:pt x="12264" y="10628"/>
                  </a:cubicBezTo>
                  <a:cubicBezTo>
                    <a:pt x="11499" y="11150"/>
                    <a:pt x="10654" y="11362"/>
                    <a:pt x="9795" y="11362"/>
                  </a:cubicBezTo>
                  <a:cubicBezTo>
                    <a:pt x="8596" y="11362"/>
                    <a:pt x="7373" y="10947"/>
                    <a:pt x="6311" y="10378"/>
                  </a:cubicBezTo>
                  <a:cubicBezTo>
                    <a:pt x="4918" y="9640"/>
                    <a:pt x="3858" y="8378"/>
                    <a:pt x="3501" y="6806"/>
                  </a:cubicBezTo>
                  <a:cubicBezTo>
                    <a:pt x="3192" y="5401"/>
                    <a:pt x="3382" y="3389"/>
                    <a:pt x="4501" y="2353"/>
                  </a:cubicBezTo>
                  <a:cubicBezTo>
                    <a:pt x="4894" y="1984"/>
                    <a:pt x="5359" y="1675"/>
                    <a:pt x="5871" y="1425"/>
                  </a:cubicBezTo>
                  <a:cubicBezTo>
                    <a:pt x="6654" y="1041"/>
                    <a:pt x="7491" y="872"/>
                    <a:pt x="8333" y="872"/>
                  </a:cubicBezTo>
                  <a:cubicBezTo>
                    <a:pt x="9321" y="872"/>
                    <a:pt x="10315" y="1104"/>
                    <a:pt x="11240" y="1496"/>
                  </a:cubicBezTo>
                  <a:cubicBezTo>
                    <a:pt x="12121" y="1865"/>
                    <a:pt x="12848" y="2461"/>
                    <a:pt x="13550" y="3092"/>
                  </a:cubicBezTo>
                  <a:cubicBezTo>
                    <a:pt x="16467" y="5913"/>
                    <a:pt x="17551" y="9521"/>
                    <a:pt x="17979" y="10842"/>
                  </a:cubicBezTo>
                  <a:cubicBezTo>
                    <a:pt x="18527" y="12509"/>
                    <a:pt x="19420" y="13509"/>
                    <a:pt x="19420" y="13509"/>
                  </a:cubicBezTo>
                  <a:cubicBezTo>
                    <a:pt x="19420" y="13509"/>
                    <a:pt x="19877" y="14077"/>
                    <a:pt x="20617" y="14077"/>
                  </a:cubicBezTo>
                  <a:cubicBezTo>
                    <a:pt x="20876" y="14077"/>
                    <a:pt x="21170" y="14008"/>
                    <a:pt x="21492" y="13819"/>
                  </a:cubicBezTo>
                  <a:cubicBezTo>
                    <a:pt x="22730" y="13105"/>
                    <a:pt x="21432" y="10354"/>
                    <a:pt x="21432" y="10354"/>
                  </a:cubicBezTo>
                  <a:cubicBezTo>
                    <a:pt x="19170" y="6032"/>
                    <a:pt x="15098" y="3318"/>
                    <a:pt x="12729" y="2008"/>
                  </a:cubicBezTo>
                  <a:cubicBezTo>
                    <a:pt x="12136" y="1643"/>
                    <a:pt x="9252" y="0"/>
                    <a:pt x="58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1"/>
            <p:cNvSpPr/>
            <p:nvPr/>
          </p:nvSpPr>
          <p:spPr>
            <a:xfrm>
              <a:off x="4400304" y="662343"/>
              <a:ext cx="599756" cy="413119"/>
            </a:xfrm>
            <a:custGeom>
              <a:rect b="b" l="l" r="r" t="t"/>
              <a:pathLst>
                <a:path extrusionOk="0" h="8243" w="11967">
                  <a:moveTo>
                    <a:pt x="7163" y="1"/>
                  </a:moveTo>
                  <a:cubicBezTo>
                    <a:pt x="7058" y="1"/>
                    <a:pt x="6953" y="3"/>
                    <a:pt x="6846" y="8"/>
                  </a:cubicBezTo>
                  <a:cubicBezTo>
                    <a:pt x="5251" y="55"/>
                    <a:pt x="3691" y="531"/>
                    <a:pt x="2298" y="1317"/>
                  </a:cubicBezTo>
                  <a:cubicBezTo>
                    <a:pt x="1667" y="1674"/>
                    <a:pt x="1000" y="2103"/>
                    <a:pt x="572" y="2698"/>
                  </a:cubicBezTo>
                  <a:cubicBezTo>
                    <a:pt x="250" y="3127"/>
                    <a:pt x="0" y="4068"/>
                    <a:pt x="524" y="4461"/>
                  </a:cubicBezTo>
                  <a:cubicBezTo>
                    <a:pt x="636" y="4544"/>
                    <a:pt x="758" y="4579"/>
                    <a:pt x="883" y="4579"/>
                  </a:cubicBezTo>
                  <a:cubicBezTo>
                    <a:pt x="1294" y="4579"/>
                    <a:pt x="1738" y="4199"/>
                    <a:pt x="1929" y="3889"/>
                  </a:cubicBezTo>
                  <a:cubicBezTo>
                    <a:pt x="2024" y="3746"/>
                    <a:pt x="2096" y="3579"/>
                    <a:pt x="2143" y="3401"/>
                  </a:cubicBezTo>
                  <a:cubicBezTo>
                    <a:pt x="2227" y="3067"/>
                    <a:pt x="2274" y="2698"/>
                    <a:pt x="2429" y="2389"/>
                  </a:cubicBezTo>
                  <a:cubicBezTo>
                    <a:pt x="3108" y="901"/>
                    <a:pt x="4608" y="389"/>
                    <a:pt x="5953" y="365"/>
                  </a:cubicBezTo>
                  <a:cubicBezTo>
                    <a:pt x="5981" y="364"/>
                    <a:pt x="6008" y="364"/>
                    <a:pt x="6035" y="364"/>
                  </a:cubicBezTo>
                  <a:cubicBezTo>
                    <a:pt x="8086" y="364"/>
                    <a:pt x="9478" y="2130"/>
                    <a:pt x="9466" y="4139"/>
                  </a:cubicBezTo>
                  <a:cubicBezTo>
                    <a:pt x="9454" y="5901"/>
                    <a:pt x="8156" y="7342"/>
                    <a:pt x="6501" y="7818"/>
                  </a:cubicBezTo>
                  <a:cubicBezTo>
                    <a:pt x="6358" y="7866"/>
                    <a:pt x="6227" y="7889"/>
                    <a:pt x="6073" y="7925"/>
                  </a:cubicBezTo>
                  <a:cubicBezTo>
                    <a:pt x="5968" y="7937"/>
                    <a:pt x="5868" y="7942"/>
                    <a:pt x="5773" y="7942"/>
                  </a:cubicBezTo>
                  <a:cubicBezTo>
                    <a:pt x="4521" y="7942"/>
                    <a:pt x="4048" y="6997"/>
                    <a:pt x="4048" y="6997"/>
                  </a:cubicBezTo>
                  <a:cubicBezTo>
                    <a:pt x="4048" y="6997"/>
                    <a:pt x="2655" y="4937"/>
                    <a:pt x="4489" y="3782"/>
                  </a:cubicBezTo>
                  <a:cubicBezTo>
                    <a:pt x="4898" y="3535"/>
                    <a:pt x="5383" y="3351"/>
                    <a:pt x="5883" y="3351"/>
                  </a:cubicBezTo>
                  <a:cubicBezTo>
                    <a:pt x="6227" y="3351"/>
                    <a:pt x="6578" y="3438"/>
                    <a:pt x="6918" y="3651"/>
                  </a:cubicBezTo>
                  <a:cubicBezTo>
                    <a:pt x="7096" y="3770"/>
                    <a:pt x="7239" y="3937"/>
                    <a:pt x="7394" y="4068"/>
                  </a:cubicBezTo>
                  <a:cubicBezTo>
                    <a:pt x="7466" y="4139"/>
                    <a:pt x="7561" y="4199"/>
                    <a:pt x="7668" y="4246"/>
                  </a:cubicBezTo>
                  <a:cubicBezTo>
                    <a:pt x="7787" y="4303"/>
                    <a:pt x="7939" y="4339"/>
                    <a:pt x="8085" y="4339"/>
                  </a:cubicBezTo>
                  <a:cubicBezTo>
                    <a:pt x="8333" y="4339"/>
                    <a:pt x="8561" y="4234"/>
                    <a:pt x="8561" y="3949"/>
                  </a:cubicBezTo>
                  <a:cubicBezTo>
                    <a:pt x="8537" y="3163"/>
                    <a:pt x="7335" y="3044"/>
                    <a:pt x="7335" y="3044"/>
                  </a:cubicBezTo>
                  <a:cubicBezTo>
                    <a:pt x="7203" y="3029"/>
                    <a:pt x="7069" y="3022"/>
                    <a:pt x="6933" y="3022"/>
                  </a:cubicBezTo>
                  <a:cubicBezTo>
                    <a:pt x="6202" y="3022"/>
                    <a:pt x="5415" y="3223"/>
                    <a:pt x="4763" y="3484"/>
                  </a:cubicBezTo>
                  <a:cubicBezTo>
                    <a:pt x="4275" y="3687"/>
                    <a:pt x="3810" y="3949"/>
                    <a:pt x="3406" y="4282"/>
                  </a:cubicBezTo>
                  <a:cubicBezTo>
                    <a:pt x="2989" y="4603"/>
                    <a:pt x="2727" y="4961"/>
                    <a:pt x="2548" y="5484"/>
                  </a:cubicBezTo>
                  <a:cubicBezTo>
                    <a:pt x="2394" y="5913"/>
                    <a:pt x="2322" y="6389"/>
                    <a:pt x="2441" y="6818"/>
                  </a:cubicBezTo>
                  <a:cubicBezTo>
                    <a:pt x="2584" y="7413"/>
                    <a:pt x="3084" y="7794"/>
                    <a:pt x="3632" y="7985"/>
                  </a:cubicBezTo>
                  <a:cubicBezTo>
                    <a:pt x="4170" y="8171"/>
                    <a:pt x="4705" y="8243"/>
                    <a:pt x="5205" y="8243"/>
                  </a:cubicBezTo>
                  <a:cubicBezTo>
                    <a:pt x="5857" y="8243"/>
                    <a:pt x="6448" y="8121"/>
                    <a:pt x="6906" y="7973"/>
                  </a:cubicBezTo>
                  <a:cubicBezTo>
                    <a:pt x="8180" y="7651"/>
                    <a:pt x="9763" y="6973"/>
                    <a:pt x="10954" y="5449"/>
                  </a:cubicBezTo>
                  <a:cubicBezTo>
                    <a:pt x="11740" y="4437"/>
                    <a:pt x="11966" y="3222"/>
                    <a:pt x="11264" y="2103"/>
                  </a:cubicBezTo>
                  <a:cubicBezTo>
                    <a:pt x="10764" y="1246"/>
                    <a:pt x="10061" y="686"/>
                    <a:pt x="9263" y="377"/>
                  </a:cubicBezTo>
                  <a:cubicBezTo>
                    <a:pt x="8616" y="115"/>
                    <a:pt x="7913" y="1"/>
                    <a:pt x="71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7" name="Shape 637"/>
        <p:cNvGrpSpPr/>
        <p:nvPr/>
      </p:nvGrpSpPr>
      <p:grpSpPr>
        <a:xfrm>
          <a:off x="0" y="0"/>
          <a:ext cx="0" cy="0"/>
          <a:chOff x="0" y="0"/>
          <a:chExt cx="0" cy="0"/>
        </a:xfrm>
      </p:grpSpPr>
      <p:sp>
        <p:nvSpPr>
          <p:cNvPr id="638" name="Google Shape;638;p52"/>
          <p:cNvSpPr txBox="1"/>
          <p:nvPr>
            <p:ph type="title"/>
          </p:nvPr>
        </p:nvSpPr>
        <p:spPr>
          <a:xfrm>
            <a:off x="720000" y="445025"/>
            <a:ext cx="461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BUDGET</a:t>
            </a:r>
            <a:endParaRPr/>
          </a:p>
        </p:txBody>
      </p:sp>
      <p:graphicFrame>
        <p:nvGraphicFramePr>
          <p:cNvPr id="639" name="Google Shape;639;p52"/>
          <p:cNvGraphicFramePr/>
          <p:nvPr/>
        </p:nvGraphicFramePr>
        <p:xfrm>
          <a:off x="1604100" y="1343463"/>
          <a:ext cx="3000000" cy="3000000"/>
        </p:xfrm>
        <a:graphic>
          <a:graphicData uri="http://schemas.openxmlformats.org/drawingml/2006/table">
            <a:tbl>
              <a:tblPr>
                <a:noFill/>
                <a:tableStyleId>{BC82F5C1-D945-40CC-9FA4-96A1E5023A55}</a:tableStyleId>
              </a:tblPr>
              <a:tblGrid>
                <a:gridCol w="1675850"/>
                <a:gridCol w="1675850"/>
                <a:gridCol w="1675850"/>
                <a:gridCol w="1675850"/>
              </a:tblGrid>
              <a:tr h="601975">
                <a:tc>
                  <a:txBody>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JUPITER</a:t>
                      </a:r>
                      <a:endParaRPr sz="2200">
                        <a:solidFill>
                          <a:schemeClr val="dk1"/>
                        </a:solidFill>
                        <a:latin typeface="Bellefair"/>
                        <a:ea typeface="Bellefair"/>
                        <a:cs typeface="Bellefair"/>
                        <a:sym typeface="Bellefai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MARS</a:t>
                      </a:r>
                      <a:endParaRPr sz="2200">
                        <a:solidFill>
                          <a:schemeClr val="dk1"/>
                        </a:solidFill>
                        <a:latin typeface="Bellefair"/>
                        <a:ea typeface="Bellefair"/>
                        <a:cs typeface="Bellefair"/>
                        <a:sym typeface="Bellefai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NEPTUNE</a:t>
                      </a:r>
                      <a:endParaRPr sz="2200">
                        <a:solidFill>
                          <a:schemeClr val="dk1"/>
                        </a:solidFill>
                        <a:latin typeface="Bellefair"/>
                        <a:ea typeface="Bellefair"/>
                        <a:cs typeface="Bellefair"/>
                        <a:sym typeface="Bellefai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VENUS</a:t>
                      </a:r>
                      <a:endParaRPr sz="2200">
                        <a:solidFill>
                          <a:schemeClr val="dk1"/>
                        </a:solidFill>
                        <a:latin typeface="Bellefair"/>
                        <a:ea typeface="Bellefair"/>
                        <a:cs typeface="Bellefair"/>
                        <a:sym typeface="Bellefai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1975">
                <a:tc>
                  <a:txBody>
                    <a:bodyPr/>
                    <a:lstStyle/>
                    <a:p>
                      <a:pPr indent="0" lvl="0" marL="0" rtl="0" algn="ctr">
                        <a:spcBef>
                          <a:spcPts val="0"/>
                        </a:spcBef>
                        <a:spcAft>
                          <a:spcPts val="0"/>
                        </a:spcAft>
                        <a:buNone/>
                      </a:pPr>
                      <a:r>
                        <a:rPr lang="en">
                          <a:solidFill>
                            <a:schemeClr val="dk1"/>
                          </a:solidFill>
                          <a:latin typeface="Syne"/>
                          <a:ea typeface="Syne"/>
                          <a:cs typeface="Syne"/>
                          <a:sym typeface="Syne"/>
                        </a:rPr>
                        <a:t>Jupiter is the biggest planet</a:t>
                      </a:r>
                      <a:endParaRPr>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a:ea typeface="Syne"/>
                          <a:cs typeface="Syne"/>
                          <a:sym typeface="Syne"/>
                        </a:rPr>
                        <a:t>Mars is actually a cold place</a:t>
                      </a:r>
                      <a:endParaRPr>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a:ea typeface="Syne"/>
                          <a:cs typeface="Syne"/>
                          <a:sym typeface="Syne"/>
                        </a:rPr>
                        <a:t>Neptune is very far away from us </a:t>
                      </a:r>
                      <a:endParaRPr>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a:ea typeface="Syne"/>
                          <a:cs typeface="Syne"/>
                          <a:sym typeface="Syne"/>
                        </a:rPr>
                        <a:t>Venus has a beautiful name</a:t>
                      </a:r>
                      <a:endParaRPr>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1975">
                <a:tc>
                  <a:txBody>
                    <a:bodyPr/>
                    <a:lstStyle/>
                    <a:p>
                      <a:pPr indent="0" lvl="0" marL="0" rtl="0" algn="ctr">
                        <a:spcBef>
                          <a:spcPts val="0"/>
                        </a:spcBef>
                        <a:spcAft>
                          <a:spcPts val="0"/>
                        </a:spcAft>
                        <a:buNone/>
                      </a:pPr>
                      <a:r>
                        <a:rPr lang="en">
                          <a:solidFill>
                            <a:schemeClr val="dk1"/>
                          </a:solidFill>
                          <a:latin typeface="Syne"/>
                          <a:ea typeface="Syne"/>
                          <a:cs typeface="Syne"/>
                          <a:sym typeface="Syne"/>
                        </a:rPr>
                        <a:t>$3,400</a:t>
                      </a:r>
                      <a:endParaRPr>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a:ea typeface="Syne"/>
                          <a:cs typeface="Syne"/>
                          <a:sym typeface="Syne"/>
                        </a:rPr>
                        <a:t>$600</a:t>
                      </a:r>
                      <a:endParaRPr>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a:ea typeface="Syne"/>
                          <a:cs typeface="Syne"/>
                          <a:sym typeface="Syne"/>
                        </a:rPr>
                        <a:t>$4,000</a:t>
                      </a: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a:ea typeface="Syne"/>
                          <a:cs typeface="Syne"/>
                          <a:sym typeface="Syne"/>
                        </a:rPr>
                        <a:t>$4,180</a:t>
                      </a:r>
                      <a:endParaRPr>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1975">
                <a:tc>
                  <a:txBody>
                    <a:bodyPr/>
                    <a:lstStyle/>
                    <a:p>
                      <a:pPr indent="0" lvl="0" marL="0" rtl="0" algn="ctr">
                        <a:spcBef>
                          <a:spcPts val="0"/>
                        </a:spcBef>
                        <a:spcAft>
                          <a:spcPts val="0"/>
                        </a:spcAft>
                        <a:buNone/>
                      </a:pPr>
                      <a:r>
                        <a:rPr lang="en">
                          <a:solidFill>
                            <a:schemeClr val="dk1"/>
                          </a:solidFill>
                          <a:latin typeface="Syne"/>
                          <a:ea typeface="Syne"/>
                          <a:cs typeface="Syne"/>
                          <a:sym typeface="Syne"/>
                        </a:rPr>
                        <a:t>$1,700</a:t>
                      </a:r>
                      <a:endParaRPr>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a:ea typeface="Syne"/>
                          <a:cs typeface="Syne"/>
                          <a:sym typeface="Syne"/>
                        </a:rPr>
                        <a:t>$800</a:t>
                      </a:r>
                      <a:endParaRPr>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a:ea typeface="Syne"/>
                          <a:cs typeface="Syne"/>
                          <a:sym typeface="Syne"/>
                        </a:rPr>
                        <a:t>$4,000</a:t>
                      </a:r>
                      <a:endParaRPr>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a:ea typeface="Syne"/>
                          <a:cs typeface="Syne"/>
                          <a:sym typeface="Syne"/>
                        </a:rPr>
                        <a:t>$1,000</a:t>
                      </a:r>
                      <a:endParaRPr>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1975">
                <a:tc>
                  <a:txBody>
                    <a:bodyPr/>
                    <a:lstStyle/>
                    <a:p>
                      <a:pPr indent="0" lvl="0" marL="0" rtl="0" algn="ctr">
                        <a:spcBef>
                          <a:spcPts val="0"/>
                        </a:spcBef>
                        <a:spcAft>
                          <a:spcPts val="0"/>
                        </a:spcAft>
                        <a:buNone/>
                      </a:pPr>
                      <a:r>
                        <a:rPr lang="en">
                          <a:solidFill>
                            <a:schemeClr val="dk1"/>
                          </a:solidFill>
                          <a:latin typeface="Syne"/>
                          <a:ea typeface="Syne"/>
                          <a:cs typeface="Syne"/>
                          <a:sym typeface="Syne"/>
                        </a:rPr>
                        <a:t>$4,000</a:t>
                      </a:r>
                      <a:endParaRPr>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a:ea typeface="Syne"/>
                          <a:cs typeface="Syne"/>
                          <a:sym typeface="Syne"/>
                        </a:rPr>
                        <a:t>$1,600</a:t>
                      </a:r>
                      <a:endParaRPr>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a:ea typeface="Syne"/>
                          <a:cs typeface="Syne"/>
                          <a:sym typeface="Syne"/>
                        </a:rPr>
                        <a:t>$4,000</a:t>
                      </a:r>
                      <a:endParaRPr>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Syne"/>
                          <a:ea typeface="Syne"/>
                          <a:cs typeface="Syne"/>
                          <a:sym typeface="Syne"/>
                        </a:rPr>
                        <a:t>$3,000</a:t>
                      </a:r>
                      <a:endParaRPr>
                        <a:solidFill>
                          <a:schemeClr val="dk1"/>
                        </a:solidFill>
                        <a:latin typeface="Syne"/>
                        <a:ea typeface="Syne"/>
                        <a:cs typeface="Syne"/>
                        <a:sym typeface="Syne"/>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grpSp>
        <p:nvGrpSpPr>
          <p:cNvPr id="640" name="Google Shape;640;p52"/>
          <p:cNvGrpSpPr/>
          <p:nvPr/>
        </p:nvGrpSpPr>
        <p:grpSpPr>
          <a:xfrm>
            <a:off x="836505" y="3164042"/>
            <a:ext cx="572700" cy="572700"/>
            <a:chOff x="908064" y="3251888"/>
            <a:chExt cx="572700" cy="572700"/>
          </a:xfrm>
        </p:grpSpPr>
        <p:sp>
          <p:nvSpPr>
            <p:cNvPr id="641" name="Google Shape;641;p52"/>
            <p:cNvSpPr/>
            <p:nvPr/>
          </p:nvSpPr>
          <p:spPr>
            <a:xfrm>
              <a:off x="908064" y="3251888"/>
              <a:ext cx="572700" cy="572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 name="Google Shape;642;p52"/>
            <p:cNvGrpSpPr/>
            <p:nvPr/>
          </p:nvGrpSpPr>
          <p:grpSpPr>
            <a:xfrm>
              <a:off x="968023" y="3419431"/>
              <a:ext cx="452777" cy="237634"/>
              <a:chOff x="2084325" y="363300"/>
              <a:chExt cx="484150" cy="254100"/>
            </a:xfrm>
          </p:grpSpPr>
          <p:sp>
            <p:nvSpPr>
              <p:cNvPr id="643" name="Google Shape;643;p52"/>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 name="Google Shape;644;p52"/>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grpSp>
        <p:nvGrpSpPr>
          <p:cNvPr id="645" name="Google Shape;645;p52"/>
          <p:cNvGrpSpPr/>
          <p:nvPr/>
        </p:nvGrpSpPr>
        <p:grpSpPr>
          <a:xfrm>
            <a:off x="836505" y="2562071"/>
            <a:ext cx="572700" cy="572700"/>
            <a:chOff x="908074" y="2598675"/>
            <a:chExt cx="572700" cy="572700"/>
          </a:xfrm>
        </p:grpSpPr>
        <p:sp>
          <p:nvSpPr>
            <p:cNvPr id="646" name="Google Shape;646;p52"/>
            <p:cNvSpPr/>
            <p:nvPr/>
          </p:nvSpPr>
          <p:spPr>
            <a:xfrm>
              <a:off x="908074" y="2598675"/>
              <a:ext cx="572700" cy="572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 name="Google Shape;647;p52"/>
            <p:cNvGrpSpPr/>
            <p:nvPr/>
          </p:nvGrpSpPr>
          <p:grpSpPr>
            <a:xfrm>
              <a:off x="1025484" y="2716103"/>
              <a:ext cx="337856" cy="337856"/>
              <a:chOff x="3271200" y="1435075"/>
              <a:chExt cx="481825" cy="481825"/>
            </a:xfrm>
          </p:grpSpPr>
          <p:sp>
            <p:nvSpPr>
              <p:cNvPr id="648" name="Google Shape;648;p52"/>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 name="Google Shape;649;p52"/>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grpSp>
        <p:nvGrpSpPr>
          <p:cNvPr id="650" name="Google Shape;650;p52"/>
          <p:cNvGrpSpPr/>
          <p:nvPr/>
        </p:nvGrpSpPr>
        <p:grpSpPr>
          <a:xfrm>
            <a:off x="836505" y="3766013"/>
            <a:ext cx="572700" cy="572700"/>
            <a:chOff x="908064" y="3905113"/>
            <a:chExt cx="572700" cy="572700"/>
          </a:xfrm>
        </p:grpSpPr>
        <p:sp>
          <p:nvSpPr>
            <p:cNvPr id="651" name="Google Shape;651;p52"/>
            <p:cNvSpPr/>
            <p:nvPr/>
          </p:nvSpPr>
          <p:spPr>
            <a:xfrm>
              <a:off x="908064" y="3905113"/>
              <a:ext cx="572700" cy="572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 name="Google Shape;652;p52"/>
            <p:cNvGrpSpPr/>
            <p:nvPr/>
          </p:nvGrpSpPr>
          <p:grpSpPr>
            <a:xfrm>
              <a:off x="1036801" y="4034296"/>
              <a:ext cx="315222" cy="314337"/>
              <a:chOff x="-31455100" y="3909350"/>
              <a:chExt cx="294600" cy="293800"/>
            </a:xfrm>
          </p:grpSpPr>
          <p:sp>
            <p:nvSpPr>
              <p:cNvPr id="653" name="Google Shape;653;p52"/>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2"/>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5" name="Google Shape;655;p52"/>
          <p:cNvGrpSpPr/>
          <p:nvPr/>
        </p:nvGrpSpPr>
        <p:grpSpPr>
          <a:xfrm>
            <a:off x="836505" y="1960100"/>
            <a:ext cx="572700" cy="572700"/>
            <a:chOff x="908074" y="1945450"/>
            <a:chExt cx="572700" cy="572700"/>
          </a:xfrm>
        </p:grpSpPr>
        <p:sp>
          <p:nvSpPr>
            <p:cNvPr id="656" name="Google Shape;656;p52"/>
            <p:cNvSpPr/>
            <p:nvPr/>
          </p:nvSpPr>
          <p:spPr>
            <a:xfrm>
              <a:off x="908074" y="1945450"/>
              <a:ext cx="572700" cy="572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 name="Google Shape;657;p52"/>
            <p:cNvGrpSpPr/>
            <p:nvPr/>
          </p:nvGrpSpPr>
          <p:grpSpPr>
            <a:xfrm>
              <a:off x="1010352" y="2048155"/>
              <a:ext cx="368157" cy="367290"/>
              <a:chOff x="-62154300" y="3743950"/>
              <a:chExt cx="318200" cy="317450"/>
            </a:xfrm>
          </p:grpSpPr>
          <p:sp>
            <p:nvSpPr>
              <p:cNvPr id="658" name="Google Shape;658;p52"/>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2"/>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3" name="Shape 663"/>
        <p:cNvGrpSpPr/>
        <p:nvPr/>
      </p:nvGrpSpPr>
      <p:grpSpPr>
        <a:xfrm>
          <a:off x="0" y="0"/>
          <a:ext cx="0" cy="0"/>
          <a:chOff x="0" y="0"/>
          <a:chExt cx="0" cy="0"/>
        </a:xfrm>
      </p:grpSpPr>
      <p:sp>
        <p:nvSpPr>
          <p:cNvPr id="664" name="Google Shape;664;p53"/>
          <p:cNvSpPr/>
          <p:nvPr/>
        </p:nvSpPr>
        <p:spPr>
          <a:xfrm>
            <a:off x="3842400" y="1672187"/>
            <a:ext cx="1459200" cy="1459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3"/>
          <p:cNvSpPr/>
          <p:nvPr/>
        </p:nvSpPr>
        <p:spPr>
          <a:xfrm>
            <a:off x="6526212" y="1672187"/>
            <a:ext cx="1459200" cy="1459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3"/>
          <p:cNvSpPr/>
          <p:nvPr/>
        </p:nvSpPr>
        <p:spPr>
          <a:xfrm>
            <a:off x="1158588" y="1672187"/>
            <a:ext cx="1459200" cy="1459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3"/>
          <p:cNvSpPr/>
          <p:nvPr/>
        </p:nvSpPr>
        <p:spPr>
          <a:xfrm>
            <a:off x="1214988" y="1728587"/>
            <a:ext cx="1346400" cy="1346400"/>
          </a:xfrm>
          <a:prstGeom prst="blockArc">
            <a:avLst>
              <a:gd fmla="val 16210260" name="adj1"/>
              <a:gd fmla="val 65902" name="adj2"/>
              <a:gd fmla="val 1405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3"/>
          <p:cNvSpPr/>
          <p:nvPr/>
        </p:nvSpPr>
        <p:spPr>
          <a:xfrm>
            <a:off x="3898800" y="1728587"/>
            <a:ext cx="1346400" cy="1346400"/>
          </a:xfrm>
          <a:prstGeom prst="blockArc">
            <a:avLst>
              <a:gd fmla="val 16210260" name="adj1"/>
              <a:gd fmla="val 1902875" name="adj2"/>
              <a:gd fmla="val 14018"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3"/>
          <p:cNvSpPr/>
          <p:nvPr/>
        </p:nvSpPr>
        <p:spPr>
          <a:xfrm>
            <a:off x="6582912" y="1728587"/>
            <a:ext cx="1345800" cy="1346400"/>
          </a:xfrm>
          <a:prstGeom prst="blockArc">
            <a:avLst>
              <a:gd fmla="val 16210260" name="adj1"/>
              <a:gd fmla="val 7909242" name="adj2"/>
              <a:gd fmla="val 15013"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57356D"/>
              </a:solidFill>
            </a:endParaRPr>
          </a:p>
        </p:txBody>
      </p:sp>
      <p:sp>
        <p:nvSpPr>
          <p:cNvPr id="670" name="Google Shape;670;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PROJECT GOALS</a:t>
            </a:r>
            <a:endParaRPr/>
          </a:p>
        </p:txBody>
      </p:sp>
      <p:sp>
        <p:nvSpPr>
          <p:cNvPr id="671" name="Google Shape;671;p53"/>
          <p:cNvSpPr txBox="1"/>
          <p:nvPr>
            <p:ph idx="2" type="title"/>
          </p:nvPr>
        </p:nvSpPr>
        <p:spPr>
          <a:xfrm>
            <a:off x="1329288" y="2186537"/>
            <a:ext cx="1117800" cy="43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672" name="Google Shape;672;p53"/>
          <p:cNvSpPr txBox="1"/>
          <p:nvPr>
            <p:ph idx="3" type="title"/>
          </p:nvPr>
        </p:nvSpPr>
        <p:spPr>
          <a:xfrm>
            <a:off x="4013100" y="2186537"/>
            <a:ext cx="1117800" cy="43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35%</a:t>
            </a:r>
            <a:endParaRPr/>
          </a:p>
        </p:txBody>
      </p:sp>
      <p:sp>
        <p:nvSpPr>
          <p:cNvPr id="673" name="Google Shape;673;p53"/>
          <p:cNvSpPr txBox="1"/>
          <p:nvPr>
            <p:ph idx="4" type="title"/>
          </p:nvPr>
        </p:nvSpPr>
        <p:spPr>
          <a:xfrm>
            <a:off x="6696912" y="2186537"/>
            <a:ext cx="1117800" cy="43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65%</a:t>
            </a:r>
            <a:endParaRPr/>
          </a:p>
        </p:txBody>
      </p:sp>
      <p:sp>
        <p:nvSpPr>
          <p:cNvPr id="674" name="Google Shape;674;p53"/>
          <p:cNvSpPr txBox="1"/>
          <p:nvPr>
            <p:ph idx="1" type="subTitle"/>
          </p:nvPr>
        </p:nvSpPr>
        <p:spPr>
          <a:xfrm>
            <a:off x="691038" y="3598302"/>
            <a:ext cx="2394300" cy="5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675" name="Google Shape;675;p53"/>
          <p:cNvSpPr txBox="1"/>
          <p:nvPr>
            <p:ph idx="5" type="subTitle"/>
          </p:nvPr>
        </p:nvSpPr>
        <p:spPr>
          <a:xfrm>
            <a:off x="3374850" y="3598322"/>
            <a:ext cx="2394300" cy="5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a:t>
            </a:r>
            <a:r>
              <a:rPr lang="en"/>
              <a:t>s the farthest planet from the Sun</a:t>
            </a:r>
            <a:endParaRPr/>
          </a:p>
        </p:txBody>
      </p:sp>
      <p:sp>
        <p:nvSpPr>
          <p:cNvPr id="676" name="Google Shape;676;p53"/>
          <p:cNvSpPr txBox="1"/>
          <p:nvPr>
            <p:ph idx="6" type="subTitle"/>
          </p:nvPr>
        </p:nvSpPr>
        <p:spPr>
          <a:xfrm>
            <a:off x="6058662" y="3598302"/>
            <a:ext cx="2394300" cy="5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the third planet from the Sun </a:t>
            </a:r>
            <a:endParaRPr/>
          </a:p>
        </p:txBody>
      </p:sp>
      <p:sp>
        <p:nvSpPr>
          <p:cNvPr id="677" name="Google Shape;677;p53"/>
          <p:cNvSpPr txBox="1"/>
          <p:nvPr>
            <p:ph idx="7" type="subTitle"/>
          </p:nvPr>
        </p:nvSpPr>
        <p:spPr>
          <a:xfrm>
            <a:off x="691038" y="3342926"/>
            <a:ext cx="2394300" cy="43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GOAL 1</a:t>
            </a:r>
            <a:endParaRPr/>
          </a:p>
        </p:txBody>
      </p:sp>
      <p:sp>
        <p:nvSpPr>
          <p:cNvPr id="678" name="Google Shape;678;p53"/>
          <p:cNvSpPr txBox="1"/>
          <p:nvPr>
            <p:ph idx="8" type="subTitle"/>
          </p:nvPr>
        </p:nvSpPr>
        <p:spPr>
          <a:xfrm>
            <a:off x="3374850" y="3342942"/>
            <a:ext cx="2394300" cy="43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GOAL 2</a:t>
            </a:r>
            <a:endParaRPr/>
          </a:p>
        </p:txBody>
      </p:sp>
      <p:sp>
        <p:nvSpPr>
          <p:cNvPr id="679" name="Google Shape;679;p53"/>
          <p:cNvSpPr txBox="1"/>
          <p:nvPr>
            <p:ph idx="9" type="subTitle"/>
          </p:nvPr>
        </p:nvSpPr>
        <p:spPr>
          <a:xfrm>
            <a:off x="6058662" y="3342926"/>
            <a:ext cx="2394300" cy="43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GOAL 3</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3" name="Shape 683"/>
        <p:cNvGrpSpPr/>
        <p:nvPr/>
      </p:nvGrpSpPr>
      <p:grpSpPr>
        <a:xfrm>
          <a:off x="0" y="0"/>
          <a:ext cx="0" cy="0"/>
          <a:chOff x="0" y="0"/>
          <a:chExt cx="0" cy="0"/>
        </a:xfrm>
      </p:grpSpPr>
      <p:pic>
        <p:nvPicPr>
          <p:cNvPr id="684" name="Google Shape;684;p54" title="Chart">
            <a:hlinkClick r:id="rId3"/>
          </p:cNvPr>
          <p:cNvPicPr preferRelativeResize="0"/>
          <p:nvPr/>
        </p:nvPicPr>
        <p:blipFill>
          <a:blip r:embed="rId4">
            <a:alphaModFix/>
          </a:blip>
          <a:stretch>
            <a:fillRect/>
          </a:stretch>
        </p:blipFill>
        <p:spPr>
          <a:xfrm>
            <a:off x="713341" y="1479574"/>
            <a:ext cx="3779067" cy="2336751"/>
          </a:xfrm>
          <a:prstGeom prst="rect">
            <a:avLst/>
          </a:prstGeom>
          <a:noFill/>
          <a:ln>
            <a:noFill/>
          </a:ln>
        </p:spPr>
      </p:pic>
      <p:sp>
        <p:nvSpPr>
          <p:cNvPr id="685" name="Google Shape;685;p54"/>
          <p:cNvSpPr/>
          <p:nvPr/>
        </p:nvSpPr>
        <p:spPr>
          <a:xfrm>
            <a:off x="4931650" y="2948913"/>
            <a:ext cx="707700" cy="707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4"/>
          <p:cNvSpPr/>
          <p:nvPr/>
        </p:nvSpPr>
        <p:spPr>
          <a:xfrm>
            <a:off x="4931650" y="1757388"/>
            <a:ext cx="707700" cy="707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PREDICTED RESULTS</a:t>
            </a:r>
            <a:endParaRPr/>
          </a:p>
        </p:txBody>
      </p:sp>
      <p:sp>
        <p:nvSpPr>
          <p:cNvPr id="688" name="Google Shape;688;p54"/>
          <p:cNvSpPr txBox="1"/>
          <p:nvPr/>
        </p:nvSpPr>
        <p:spPr>
          <a:xfrm>
            <a:off x="5903348" y="1757850"/>
            <a:ext cx="1485600" cy="565500"/>
          </a:xfrm>
          <a:prstGeom prst="rect">
            <a:avLst/>
          </a:prstGeom>
          <a:noFill/>
          <a:ln>
            <a:noFill/>
          </a:ln>
        </p:spPr>
        <p:txBody>
          <a:bodyPr anchorCtr="0" anchor="ctr" bIns="91425" lIns="91425" spcFirstLastPara="1" rIns="91425" wrap="square" tIns="0">
            <a:noAutofit/>
          </a:bodyPr>
          <a:lstStyle/>
          <a:p>
            <a:pPr indent="0" lvl="0" marL="0" rtl="0" algn="l">
              <a:spcBef>
                <a:spcPts val="0"/>
              </a:spcBef>
              <a:spcAft>
                <a:spcPts val="0"/>
              </a:spcAft>
              <a:buNone/>
            </a:pPr>
            <a:r>
              <a:rPr b="1" lang="en" sz="3300">
                <a:solidFill>
                  <a:schemeClr val="lt2"/>
                </a:solidFill>
                <a:latin typeface="Bellefair"/>
                <a:ea typeface="Bellefair"/>
                <a:cs typeface="Bellefair"/>
                <a:sym typeface="Bellefair"/>
              </a:rPr>
              <a:t>251,000</a:t>
            </a:r>
            <a:endParaRPr b="1" sz="3300">
              <a:solidFill>
                <a:schemeClr val="lt2"/>
              </a:solidFill>
              <a:latin typeface="Bellefair"/>
              <a:ea typeface="Bellefair"/>
              <a:cs typeface="Bellefair"/>
              <a:sym typeface="Bellefair"/>
            </a:endParaRPr>
          </a:p>
        </p:txBody>
      </p:sp>
      <p:sp>
        <p:nvSpPr>
          <p:cNvPr id="689" name="Google Shape;689;p54"/>
          <p:cNvSpPr txBox="1"/>
          <p:nvPr/>
        </p:nvSpPr>
        <p:spPr>
          <a:xfrm>
            <a:off x="5903325" y="2247150"/>
            <a:ext cx="2218500" cy="2748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a:solidFill>
                  <a:schemeClr val="dk1"/>
                </a:solidFill>
                <a:latin typeface="Syne"/>
                <a:ea typeface="Syne"/>
                <a:cs typeface="Syne"/>
                <a:sym typeface="Syne"/>
              </a:rPr>
              <a:t>Expected income in 2022</a:t>
            </a:r>
            <a:endParaRPr>
              <a:solidFill>
                <a:schemeClr val="dk1"/>
              </a:solidFill>
              <a:latin typeface="Syne"/>
              <a:ea typeface="Syne"/>
              <a:cs typeface="Syne"/>
              <a:sym typeface="Syne"/>
            </a:endParaRPr>
          </a:p>
        </p:txBody>
      </p:sp>
      <p:sp>
        <p:nvSpPr>
          <p:cNvPr id="690" name="Google Shape;690;p54"/>
          <p:cNvSpPr txBox="1"/>
          <p:nvPr/>
        </p:nvSpPr>
        <p:spPr>
          <a:xfrm>
            <a:off x="5903325" y="3434075"/>
            <a:ext cx="2218500" cy="274800"/>
          </a:xfrm>
          <a:prstGeom prst="rect">
            <a:avLst/>
          </a:prstGeom>
          <a:noFill/>
          <a:ln>
            <a:noFill/>
          </a:ln>
        </p:spPr>
        <p:txBody>
          <a:bodyPr anchorCtr="0" anchor="t" bIns="91425" lIns="91425" spcFirstLastPara="1" rIns="91425" wrap="square" tIns="0">
            <a:noAutofit/>
          </a:bodyPr>
          <a:lstStyle/>
          <a:p>
            <a:pPr indent="0" lvl="0" marL="0" rtl="0" algn="l">
              <a:spcBef>
                <a:spcPts val="0"/>
              </a:spcBef>
              <a:spcAft>
                <a:spcPts val="0"/>
              </a:spcAft>
              <a:buNone/>
            </a:pPr>
            <a:r>
              <a:rPr lang="en">
                <a:solidFill>
                  <a:schemeClr val="dk1"/>
                </a:solidFill>
                <a:latin typeface="Syne"/>
                <a:ea typeface="Syne"/>
                <a:cs typeface="Syne"/>
                <a:sym typeface="Syne"/>
              </a:rPr>
              <a:t>New customers</a:t>
            </a:r>
            <a:endParaRPr>
              <a:solidFill>
                <a:schemeClr val="dk1"/>
              </a:solidFill>
              <a:latin typeface="Syne"/>
              <a:ea typeface="Syne"/>
              <a:cs typeface="Syne"/>
              <a:sym typeface="Syne"/>
            </a:endParaRPr>
          </a:p>
        </p:txBody>
      </p:sp>
      <p:sp>
        <p:nvSpPr>
          <p:cNvPr id="691" name="Google Shape;691;p54"/>
          <p:cNvSpPr txBox="1"/>
          <p:nvPr/>
        </p:nvSpPr>
        <p:spPr>
          <a:xfrm>
            <a:off x="5903348" y="2944775"/>
            <a:ext cx="1485600" cy="565500"/>
          </a:xfrm>
          <a:prstGeom prst="rect">
            <a:avLst/>
          </a:prstGeom>
          <a:noFill/>
          <a:ln>
            <a:noFill/>
          </a:ln>
        </p:spPr>
        <p:txBody>
          <a:bodyPr anchorCtr="0" anchor="ctr" bIns="91425" lIns="91425" spcFirstLastPara="1" rIns="91425" wrap="square" tIns="0">
            <a:noAutofit/>
          </a:bodyPr>
          <a:lstStyle/>
          <a:p>
            <a:pPr indent="0" lvl="0" marL="0" rtl="0" algn="l">
              <a:spcBef>
                <a:spcPts val="0"/>
              </a:spcBef>
              <a:spcAft>
                <a:spcPts val="0"/>
              </a:spcAft>
              <a:buNone/>
            </a:pPr>
            <a:r>
              <a:rPr b="1" lang="en" sz="3300">
                <a:solidFill>
                  <a:schemeClr val="lt2"/>
                </a:solidFill>
                <a:latin typeface="Bellefair"/>
                <a:ea typeface="Bellefair"/>
                <a:cs typeface="Bellefair"/>
                <a:sym typeface="Bellefair"/>
              </a:rPr>
              <a:t>35,000</a:t>
            </a:r>
            <a:endParaRPr b="1" sz="3300">
              <a:solidFill>
                <a:schemeClr val="lt2"/>
              </a:solidFill>
              <a:latin typeface="Bellefair"/>
              <a:ea typeface="Bellefair"/>
              <a:cs typeface="Bellefair"/>
              <a:sym typeface="Bellefair"/>
            </a:endParaRPr>
          </a:p>
        </p:txBody>
      </p:sp>
      <p:sp>
        <p:nvSpPr>
          <p:cNvPr id="692" name="Google Shape;692;p54"/>
          <p:cNvSpPr txBox="1"/>
          <p:nvPr/>
        </p:nvSpPr>
        <p:spPr>
          <a:xfrm>
            <a:off x="1918625" y="4189700"/>
            <a:ext cx="5306700" cy="418800"/>
          </a:xfrm>
          <a:prstGeom prst="rect">
            <a:avLst/>
          </a:prstGeom>
          <a:noFill/>
          <a:ln>
            <a:noFill/>
          </a:ln>
        </p:spPr>
        <p:txBody>
          <a:bodyPr anchorCtr="0" anchor="t" bIns="0" lIns="91425" spcFirstLastPara="1" rIns="91425" wrap="square" tIns="0">
            <a:noAutofit/>
          </a:bodyPr>
          <a:lstStyle/>
          <a:p>
            <a:pPr indent="0" lvl="0" marL="0" rtl="0" algn="ctr">
              <a:spcBef>
                <a:spcPts val="0"/>
              </a:spcBef>
              <a:spcAft>
                <a:spcPts val="0"/>
              </a:spcAft>
              <a:buNone/>
            </a:pPr>
            <a:r>
              <a:rPr lang="en" sz="1200">
                <a:solidFill>
                  <a:schemeClr val="dk1"/>
                </a:solidFill>
                <a:latin typeface="Syne"/>
                <a:ea typeface="Syne"/>
                <a:cs typeface="Syne"/>
                <a:sym typeface="Syne"/>
              </a:rPr>
              <a:t>Follow the link in the graph to modify its data and then paste the new one here. </a:t>
            </a:r>
            <a:r>
              <a:rPr b="1" lang="en" sz="1200">
                <a:solidFill>
                  <a:schemeClr val="dk1"/>
                </a:solidFill>
                <a:uFill>
                  <a:noFill/>
                </a:uFill>
                <a:latin typeface="Syne"/>
                <a:ea typeface="Syne"/>
                <a:cs typeface="Syne"/>
                <a:sym typeface="Syne"/>
                <a:hlinkClick r:id="rId5">
                  <a:extLst>
                    <a:ext uri="{A12FA001-AC4F-418D-AE19-62706E023703}">
                      <ahyp:hlinkClr val="tx"/>
                    </a:ext>
                  </a:extLst>
                </a:hlinkClick>
              </a:rPr>
              <a:t>For more info, click here</a:t>
            </a:r>
            <a:endParaRPr b="1" sz="1200">
              <a:solidFill>
                <a:schemeClr val="dk1"/>
              </a:solidFill>
              <a:latin typeface="Syne"/>
              <a:ea typeface="Syne"/>
              <a:cs typeface="Syne"/>
              <a:sym typeface="Syne"/>
            </a:endParaRPr>
          </a:p>
          <a:p>
            <a:pPr indent="0" lvl="0" marL="0" rtl="0" algn="ctr">
              <a:spcBef>
                <a:spcPts val="0"/>
              </a:spcBef>
              <a:spcAft>
                <a:spcPts val="0"/>
              </a:spcAft>
              <a:buNone/>
            </a:pPr>
            <a:r>
              <a:t/>
            </a:r>
            <a:endParaRPr sz="1200">
              <a:solidFill>
                <a:srgbClr val="F3F4E5"/>
              </a:solidFill>
              <a:latin typeface="Montserrat"/>
              <a:ea typeface="Montserrat"/>
              <a:cs typeface="Montserrat"/>
              <a:sym typeface="Montserrat"/>
            </a:endParaRPr>
          </a:p>
        </p:txBody>
      </p:sp>
      <p:grpSp>
        <p:nvGrpSpPr>
          <p:cNvPr id="693" name="Google Shape;693;p54"/>
          <p:cNvGrpSpPr/>
          <p:nvPr/>
        </p:nvGrpSpPr>
        <p:grpSpPr>
          <a:xfrm>
            <a:off x="5081497" y="3093375"/>
            <a:ext cx="421628" cy="418798"/>
            <a:chOff x="5157697" y="3169575"/>
            <a:chExt cx="421628" cy="418798"/>
          </a:xfrm>
        </p:grpSpPr>
        <p:sp>
          <p:nvSpPr>
            <p:cNvPr id="694" name="Google Shape;694;p54"/>
            <p:cNvSpPr/>
            <p:nvPr/>
          </p:nvSpPr>
          <p:spPr>
            <a:xfrm>
              <a:off x="5157697" y="3447792"/>
              <a:ext cx="244044" cy="140582"/>
            </a:xfrm>
            <a:custGeom>
              <a:rect b="b" l="l" r="r" t="t"/>
              <a:pathLst>
                <a:path extrusionOk="0" h="3526" w="6121">
                  <a:moveTo>
                    <a:pt x="1334" y="1"/>
                  </a:moveTo>
                  <a:cubicBezTo>
                    <a:pt x="977" y="48"/>
                    <a:pt x="620" y="239"/>
                    <a:pt x="381" y="501"/>
                  </a:cubicBezTo>
                  <a:cubicBezTo>
                    <a:pt x="143" y="763"/>
                    <a:pt x="0" y="1120"/>
                    <a:pt x="0" y="1501"/>
                  </a:cubicBezTo>
                  <a:lnTo>
                    <a:pt x="0" y="3239"/>
                  </a:lnTo>
                  <a:cubicBezTo>
                    <a:pt x="0" y="3430"/>
                    <a:pt x="143" y="3525"/>
                    <a:pt x="286" y="3525"/>
                  </a:cubicBezTo>
                  <a:lnTo>
                    <a:pt x="1239" y="3525"/>
                  </a:lnTo>
                  <a:lnTo>
                    <a:pt x="1239" y="1953"/>
                  </a:lnTo>
                  <a:cubicBezTo>
                    <a:pt x="1239" y="1787"/>
                    <a:pt x="1405" y="1668"/>
                    <a:pt x="1548" y="1668"/>
                  </a:cubicBezTo>
                  <a:cubicBezTo>
                    <a:pt x="1715" y="1668"/>
                    <a:pt x="1834" y="1810"/>
                    <a:pt x="1834" y="1953"/>
                  </a:cubicBezTo>
                  <a:lnTo>
                    <a:pt x="1834" y="3525"/>
                  </a:lnTo>
                  <a:lnTo>
                    <a:pt x="4311" y="3525"/>
                  </a:lnTo>
                  <a:lnTo>
                    <a:pt x="4311" y="1953"/>
                  </a:lnTo>
                  <a:cubicBezTo>
                    <a:pt x="4311" y="1787"/>
                    <a:pt x="4454" y="1668"/>
                    <a:pt x="4620" y="1668"/>
                  </a:cubicBezTo>
                  <a:cubicBezTo>
                    <a:pt x="4763" y="1668"/>
                    <a:pt x="4906" y="1810"/>
                    <a:pt x="4906" y="1953"/>
                  </a:cubicBezTo>
                  <a:lnTo>
                    <a:pt x="4906" y="3525"/>
                  </a:lnTo>
                  <a:lnTo>
                    <a:pt x="5835" y="3525"/>
                  </a:lnTo>
                  <a:cubicBezTo>
                    <a:pt x="6002" y="3525"/>
                    <a:pt x="6121" y="3382"/>
                    <a:pt x="6121" y="3239"/>
                  </a:cubicBezTo>
                  <a:lnTo>
                    <a:pt x="6121" y="1525"/>
                  </a:lnTo>
                  <a:cubicBezTo>
                    <a:pt x="6121" y="1167"/>
                    <a:pt x="6002" y="763"/>
                    <a:pt x="5740" y="501"/>
                  </a:cubicBezTo>
                  <a:cubicBezTo>
                    <a:pt x="5597" y="239"/>
                    <a:pt x="5263" y="48"/>
                    <a:pt x="4906" y="1"/>
                  </a:cubicBezTo>
                  <a:cubicBezTo>
                    <a:pt x="4668" y="263"/>
                    <a:pt x="4382" y="453"/>
                    <a:pt x="4049" y="596"/>
                  </a:cubicBezTo>
                  <a:cubicBezTo>
                    <a:pt x="3977" y="1048"/>
                    <a:pt x="3596" y="1406"/>
                    <a:pt x="3120" y="1406"/>
                  </a:cubicBezTo>
                  <a:cubicBezTo>
                    <a:pt x="2644" y="1406"/>
                    <a:pt x="2263" y="1048"/>
                    <a:pt x="2191" y="596"/>
                  </a:cubicBezTo>
                  <a:cubicBezTo>
                    <a:pt x="1858" y="477"/>
                    <a:pt x="1572" y="263"/>
                    <a:pt x="1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4"/>
            <p:cNvSpPr/>
            <p:nvPr/>
          </p:nvSpPr>
          <p:spPr>
            <a:xfrm>
              <a:off x="5294413" y="3306331"/>
              <a:ext cx="59845" cy="60802"/>
            </a:xfrm>
            <a:custGeom>
              <a:rect b="b" l="l" r="r" t="t"/>
              <a:pathLst>
                <a:path extrusionOk="0" h="1525" w="1501">
                  <a:moveTo>
                    <a:pt x="1" y="0"/>
                  </a:moveTo>
                  <a:lnTo>
                    <a:pt x="1" y="1072"/>
                  </a:lnTo>
                  <a:cubicBezTo>
                    <a:pt x="1" y="1334"/>
                    <a:pt x="191" y="1524"/>
                    <a:pt x="429" y="1524"/>
                  </a:cubicBezTo>
                  <a:lnTo>
                    <a:pt x="1501" y="1524"/>
                  </a:lnTo>
                  <a:cubicBezTo>
                    <a:pt x="1382" y="738"/>
                    <a:pt x="763" y="11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4"/>
            <p:cNvSpPr/>
            <p:nvPr/>
          </p:nvSpPr>
          <p:spPr>
            <a:xfrm>
              <a:off x="5209927" y="3380370"/>
              <a:ext cx="144329" cy="73161"/>
            </a:xfrm>
            <a:custGeom>
              <a:rect b="b" l="l" r="r" t="t"/>
              <a:pathLst>
                <a:path extrusionOk="0" h="1835" w="3620">
                  <a:moveTo>
                    <a:pt x="1810" y="1"/>
                  </a:moveTo>
                  <a:cubicBezTo>
                    <a:pt x="1643" y="167"/>
                    <a:pt x="1358" y="287"/>
                    <a:pt x="1072" y="287"/>
                  </a:cubicBezTo>
                  <a:lnTo>
                    <a:pt x="0" y="287"/>
                  </a:lnTo>
                  <a:cubicBezTo>
                    <a:pt x="119" y="1191"/>
                    <a:pt x="881" y="1834"/>
                    <a:pt x="1810" y="1834"/>
                  </a:cubicBezTo>
                  <a:cubicBezTo>
                    <a:pt x="2739" y="1834"/>
                    <a:pt x="3477" y="1191"/>
                    <a:pt x="3620" y="287"/>
                  </a:cubicBezTo>
                  <a:lnTo>
                    <a:pt x="2548" y="287"/>
                  </a:lnTo>
                  <a:cubicBezTo>
                    <a:pt x="2263" y="287"/>
                    <a:pt x="2001" y="167"/>
                    <a:pt x="1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4"/>
            <p:cNvSpPr/>
            <p:nvPr/>
          </p:nvSpPr>
          <p:spPr>
            <a:xfrm>
              <a:off x="5208014" y="3306331"/>
              <a:ext cx="60802" cy="60802"/>
            </a:xfrm>
            <a:custGeom>
              <a:rect b="b" l="l" r="r" t="t"/>
              <a:pathLst>
                <a:path extrusionOk="0" h="1525" w="1525">
                  <a:moveTo>
                    <a:pt x="1525" y="0"/>
                  </a:moveTo>
                  <a:cubicBezTo>
                    <a:pt x="763" y="119"/>
                    <a:pt x="143" y="738"/>
                    <a:pt x="1" y="1524"/>
                  </a:cubicBezTo>
                  <a:lnTo>
                    <a:pt x="1096" y="1524"/>
                  </a:lnTo>
                  <a:cubicBezTo>
                    <a:pt x="1358" y="1524"/>
                    <a:pt x="1525" y="1334"/>
                    <a:pt x="1525" y="1096"/>
                  </a:cubicBezTo>
                  <a:lnTo>
                    <a:pt x="15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4"/>
            <p:cNvSpPr/>
            <p:nvPr/>
          </p:nvSpPr>
          <p:spPr>
            <a:xfrm>
              <a:off x="5367536" y="3169575"/>
              <a:ext cx="211789" cy="234715"/>
            </a:xfrm>
            <a:custGeom>
              <a:rect b="b" l="l" r="r" t="t"/>
              <a:pathLst>
                <a:path extrusionOk="0" h="5887" w="5312">
                  <a:moveTo>
                    <a:pt x="3670" y="1639"/>
                  </a:moveTo>
                  <a:cubicBezTo>
                    <a:pt x="3764" y="1639"/>
                    <a:pt x="3862" y="1682"/>
                    <a:pt x="3930" y="1763"/>
                  </a:cubicBezTo>
                  <a:cubicBezTo>
                    <a:pt x="4073" y="1835"/>
                    <a:pt x="4049" y="2001"/>
                    <a:pt x="3906" y="2120"/>
                  </a:cubicBezTo>
                  <a:lnTo>
                    <a:pt x="2358" y="3383"/>
                  </a:lnTo>
                  <a:cubicBezTo>
                    <a:pt x="2302" y="3429"/>
                    <a:pt x="2236" y="3450"/>
                    <a:pt x="2170" y="3450"/>
                  </a:cubicBezTo>
                  <a:cubicBezTo>
                    <a:pt x="2066" y="3450"/>
                    <a:pt x="1964" y="3398"/>
                    <a:pt x="1906" y="3311"/>
                  </a:cubicBezTo>
                  <a:lnTo>
                    <a:pt x="1286" y="2382"/>
                  </a:lnTo>
                  <a:cubicBezTo>
                    <a:pt x="1191" y="2239"/>
                    <a:pt x="1215" y="2073"/>
                    <a:pt x="1358" y="1978"/>
                  </a:cubicBezTo>
                  <a:cubicBezTo>
                    <a:pt x="1422" y="1941"/>
                    <a:pt x="1486" y="1922"/>
                    <a:pt x="1546" y="1922"/>
                  </a:cubicBezTo>
                  <a:cubicBezTo>
                    <a:pt x="1642" y="1922"/>
                    <a:pt x="1728" y="1970"/>
                    <a:pt x="1786" y="2073"/>
                  </a:cubicBezTo>
                  <a:lnTo>
                    <a:pt x="2191" y="2716"/>
                  </a:lnTo>
                  <a:lnTo>
                    <a:pt x="3477" y="1716"/>
                  </a:lnTo>
                  <a:cubicBezTo>
                    <a:pt x="3529" y="1664"/>
                    <a:pt x="3598" y="1639"/>
                    <a:pt x="3670" y="1639"/>
                  </a:cubicBezTo>
                  <a:close/>
                  <a:moveTo>
                    <a:pt x="929" y="1"/>
                  </a:moveTo>
                  <a:cubicBezTo>
                    <a:pt x="429" y="1"/>
                    <a:pt x="0" y="430"/>
                    <a:pt x="0" y="930"/>
                  </a:cubicBezTo>
                  <a:lnTo>
                    <a:pt x="0" y="3740"/>
                  </a:lnTo>
                  <a:cubicBezTo>
                    <a:pt x="0" y="4121"/>
                    <a:pt x="239" y="4454"/>
                    <a:pt x="572" y="4573"/>
                  </a:cubicBezTo>
                  <a:lnTo>
                    <a:pt x="334" y="5478"/>
                  </a:lnTo>
                  <a:cubicBezTo>
                    <a:pt x="286" y="5597"/>
                    <a:pt x="334" y="5716"/>
                    <a:pt x="453" y="5812"/>
                  </a:cubicBezTo>
                  <a:cubicBezTo>
                    <a:pt x="491" y="5863"/>
                    <a:pt x="557" y="5886"/>
                    <a:pt x="620" y="5886"/>
                  </a:cubicBezTo>
                  <a:cubicBezTo>
                    <a:pt x="676" y="5886"/>
                    <a:pt x="729" y="5869"/>
                    <a:pt x="762" y="5835"/>
                  </a:cubicBezTo>
                  <a:lnTo>
                    <a:pt x="2858" y="4645"/>
                  </a:lnTo>
                  <a:lnTo>
                    <a:pt x="4382" y="4645"/>
                  </a:lnTo>
                  <a:cubicBezTo>
                    <a:pt x="4882" y="4645"/>
                    <a:pt x="5287" y="4240"/>
                    <a:pt x="5287" y="3740"/>
                  </a:cubicBezTo>
                  <a:lnTo>
                    <a:pt x="5287" y="930"/>
                  </a:lnTo>
                  <a:cubicBezTo>
                    <a:pt x="5311" y="430"/>
                    <a:pt x="4882" y="1"/>
                    <a:pt x="4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54"/>
          <p:cNvGrpSpPr/>
          <p:nvPr/>
        </p:nvGrpSpPr>
        <p:grpSpPr>
          <a:xfrm>
            <a:off x="5074703" y="1902345"/>
            <a:ext cx="421628" cy="417809"/>
            <a:chOff x="3717400" y="2060600"/>
            <a:chExt cx="264975" cy="262575"/>
          </a:xfrm>
        </p:grpSpPr>
        <p:sp>
          <p:nvSpPr>
            <p:cNvPr id="700" name="Google Shape;700;p54"/>
            <p:cNvSpPr/>
            <p:nvPr/>
          </p:nvSpPr>
          <p:spPr>
            <a:xfrm>
              <a:off x="3920425" y="2260650"/>
              <a:ext cx="61950" cy="62525"/>
            </a:xfrm>
            <a:custGeom>
              <a:rect b="b" l="l" r="r" t="t"/>
              <a:pathLst>
                <a:path extrusionOk="0" h="2501" w="2478">
                  <a:moveTo>
                    <a:pt x="2477" y="0"/>
                  </a:moveTo>
                  <a:lnTo>
                    <a:pt x="1" y="2501"/>
                  </a:lnTo>
                  <a:lnTo>
                    <a:pt x="1549" y="2501"/>
                  </a:lnTo>
                  <a:cubicBezTo>
                    <a:pt x="2049" y="2501"/>
                    <a:pt x="2477" y="2096"/>
                    <a:pt x="2477" y="1572"/>
                  </a:cubicBezTo>
                  <a:lnTo>
                    <a:pt x="247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4"/>
            <p:cNvSpPr/>
            <p:nvPr/>
          </p:nvSpPr>
          <p:spPr>
            <a:xfrm>
              <a:off x="3919825" y="2261225"/>
              <a:ext cx="39925" cy="40525"/>
            </a:xfrm>
            <a:custGeom>
              <a:rect b="b" l="l" r="r" t="t"/>
              <a:pathLst>
                <a:path extrusionOk="0" h="1621" w="1597">
                  <a:moveTo>
                    <a:pt x="1" y="1"/>
                  </a:moveTo>
                  <a:lnTo>
                    <a:pt x="1" y="1620"/>
                  </a:lnTo>
                  <a:lnTo>
                    <a:pt x="15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4"/>
            <p:cNvSpPr/>
            <p:nvPr/>
          </p:nvSpPr>
          <p:spPr>
            <a:xfrm>
              <a:off x="3717400" y="2060600"/>
              <a:ext cx="264975" cy="94100"/>
            </a:xfrm>
            <a:custGeom>
              <a:rect b="b" l="l" r="r" t="t"/>
              <a:pathLst>
                <a:path extrusionOk="0" h="3764" w="10599">
                  <a:moveTo>
                    <a:pt x="7788" y="620"/>
                  </a:moveTo>
                  <a:cubicBezTo>
                    <a:pt x="7931" y="620"/>
                    <a:pt x="8098" y="763"/>
                    <a:pt x="8098" y="929"/>
                  </a:cubicBezTo>
                  <a:lnTo>
                    <a:pt x="8098" y="1239"/>
                  </a:lnTo>
                  <a:lnTo>
                    <a:pt x="7502" y="1239"/>
                  </a:lnTo>
                  <a:lnTo>
                    <a:pt x="7502" y="929"/>
                  </a:lnTo>
                  <a:cubicBezTo>
                    <a:pt x="7502" y="739"/>
                    <a:pt x="7645" y="620"/>
                    <a:pt x="7788" y="620"/>
                  </a:cubicBezTo>
                  <a:close/>
                  <a:moveTo>
                    <a:pt x="5288" y="643"/>
                  </a:moveTo>
                  <a:cubicBezTo>
                    <a:pt x="5431" y="643"/>
                    <a:pt x="5597" y="810"/>
                    <a:pt x="5597" y="953"/>
                  </a:cubicBezTo>
                  <a:lnTo>
                    <a:pt x="5597" y="1263"/>
                  </a:lnTo>
                  <a:lnTo>
                    <a:pt x="5002" y="1263"/>
                  </a:lnTo>
                  <a:lnTo>
                    <a:pt x="5002" y="953"/>
                  </a:lnTo>
                  <a:cubicBezTo>
                    <a:pt x="5002" y="763"/>
                    <a:pt x="5145" y="643"/>
                    <a:pt x="5288" y="643"/>
                  </a:cubicBezTo>
                  <a:close/>
                  <a:moveTo>
                    <a:pt x="2787" y="667"/>
                  </a:moveTo>
                  <a:cubicBezTo>
                    <a:pt x="2930" y="667"/>
                    <a:pt x="3097" y="834"/>
                    <a:pt x="3097" y="977"/>
                  </a:cubicBezTo>
                  <a:lnTo>
                    <a:pt x="3097" y="1310"/>
                  </a:lnTo>
                  <a:lnTo>
                    <a:pt x="2501" y="1310"/>
                  </a:lnTo>
                  <a:lnTo>
                    <a:pt x="2501" y="977"/>
                  </a:lnTo>
                  <a:cubicBezTo>
                    <a:pt x="2501" y="810"/>
                    <a:pt x="2644" y="667"/>
                    <a:pt x="2787" y="667"/>
                  </a:cubicBezTo>
                  <a:close/>
                  <a:moveTo>
                    <a:pt x="7788" y="0"/>
                  </a:moveTo>
                  <a:cubicBezTo>
                    <a:pt x="7288" y="0"/>
                    <a:pt x="6859" y="405"/>
                    <a:pt x="6859" y="929"/>
                  </a:cubicBezTo>
                  <a:lnTo>
                    <a:pt x="6859" y="1239"/>
                  </a:lnTo>
                  <a:lnTo>
                    <a:pt x="6240" y="1239"/>
                  </a:lnTo>
                  <a:lnTo>
                    <a:pt x="6240" y="2168"/>
                  </a:lnTo>
                  <a:cubicBezTo>
                    <a:pt x="6240" y="2668"/>
                    <a:pt x="5835" y="3096"/>
                    <a:pt x="5311" y="3096"/>
                  </a:cubicBezTo>
                  <a:cubicBezTo>
                    <a:pt x="5145" y="3096"/>
                    <a:pt x="5026" y="2930"/>
                    <a:pt x="5026" y="2787"/>
                  </a:cubicBezTo>
                  <a:cubicBezTo>
                    <a:pt x="5026" y="2620"/>
                    <a:pt x="5169" y="2501"/>
                    <a:pt x="5311" y="2501"/>
                  </a:cubicBezTo>
                  <a:cubicBezTo>
                    <a:pt x="5502" y="2501"/>
                    <a:pt x="5621" y="2334"/>
                    <a:pt x="5621" y="2191"/>
                  </a:cubicBezTo>
                  <a:lnTo>
                    <a:pt x="5621" y="1263"/>
                  </a:lnTo>
                  <a:lnTo>
                    <a:pt x="6216" y="1263"/>
                  </a:lnTo>
                  <a:lnTo>
                    <a:pt x="6216" y="953"/>
                  </a:lnTo>
                  <a:cubicBezTo>
                    <a:pt x="6216" y="453"/>
                    <a:pt x="5788" y="24"/>
                    <a:pt x="5288" y="24"/>
                  </a:cubicBezTo>
                  <a:cubicBezTo>
                    <a:pt x="4788" y="24"/>
                    <a:pt x="4359" y="453"/>
                    <a:pt x="4359" y="953"/>
                  </a:cubicBezTo>
                  <a:lnTo>
                    <a:pt x="4359" y="1263"/>
                  </a:lnTo>
                  <a:lnTo>
                    <a:pt x="3740" y="1263"/>
                  </a:lnTo>
                  <a:lnTo>
                    <a:pt x="3740" y="2191"/>
                  </a:lnTo>
                  <a:cubicBezTo>
                    <a:pt x="3740" y="2692"/>
                    <a:pt x="3335" y="3120"/>
                    <a:pt x="2811" y="3120"/>
                  </a:cubicBezTo>
                  <a:cubicBezTo>
                    <a:pt x="2644" y="3120"/>
                    <a:pt x="2525" y="2977"/>
                    <a:pt x="2525" y="2811"/>
                  </a:cubicBezTo>
                  <a:cubicBezTo>
                    <a:pt x="2525" y="2644"/>
                    <a:pt x="2668" y="2525"/>
                    <a:pt x="2811" y="2525"/>
                  </a:cubicBezTo>
                  <a:cubicBezTo>
                    <a:pt x="3001" y="2525"/>
                    <a:pt x="3121" y="2382"/>
                    <a:pt x="3121" y="2215"/>
                  </a:cubicBezTo>
                  <a:lnTo>
                    <a:pt x="3121" y="1310"/>
                  </a:lnTo>
                  <a:lnTo>
                    <a:pt x="3716" y="1310"/>
                  </a:lnTo>
                  <a:lnTo>
                    <a:pt x="3716" y="977"/>
                  </a:lnTo>
                  <a:cubicBezTo>
                    <a:pt x="3716" y="477"/>
                    <a:pt x="3287" y="48"/>
                    <a:pt x="2787" y="48"/>
                  </a:cubicBezTo>
                  <a:cubicBezTo>
                    <a:pt x="2287" y="48"/>
                    <a:pt x="1858" y="477"/>
                    <a:pt x="1858" y="977"/>
                  </a:cubicBezTo>
                  <a:lnTo>
                    <a:pt x="1858" y="1310"/>
                  </a:lnTo>
                  <a:lnTo>
                    <a:pt x="906" y="1310"/>
                  </a:lnTo>
                  <a:cubicBezTo>
                    <a:pt x="406" y="1310"/>
                    <a:pt x="1" y="1715"/>
                    <a:pt x="1" y="2215"/>
                  </a:cubicBezTo>
                  <a:lnTo>
                    <a:pt x="1" y="3763"/>
                  </a:lnTo>
                  <a:lnTo>
                    <a:pt x="10527" y="3763"/>
                  </a:lnTo>
                  <a:lnTo>
                    <a:pt x="10527" y="2215"/>
                  </a:lnTo>
                  <a:cubicBezTo>
                    <a:pt x="10598" y="1644"/>
                    <a:pt x="10170" y="1215"/>
                    <a:pt x="9670" y="1215"/>
                  </a:cubicBezTo>
                  <a:lnTo>
                    <a:pt x="8741" y="1215"/>
                  </a:lnTo>
                  <a:lnTo>
                    <a:pt x="8741" y="2144"/>
                  </a:lnTo>
                  <a:cubicBezTo>
                    <a:pt x="8741" y="2644"/>
                    <a:pt x="8336" y="3049"/>
                    <a:pt x="7812" y="3049"/>
                  </a:cubicBezTo>
                  <a:cubicBezTo>
                    <a:pt x="7645" y="3049"/>
                    <a:pt x="7526" y="2906"/>
                    <a:pt x="7526" y="2763"/>
                  </a:cubicBezTo>
                  <a:cubicBezTo>
                    <a:pt x="7526" y="2596"/>
                    <a:pt x="7669" y="2453"/>
                    <a:pt x="7812" y="2453"/>
                  </a:cubicBezTo>
                  <a:cubicBezTo>
                    <a:pt x="8003" y="2453"/>
                    <a:pt x="8122" y="2310"/>
                    <a:pt x="8122" y="2168"/>
                  </a:cubicBezTo>
                  <a:lnTo>
                    <a:pt x="8122" y="1239"/>
                  </a:lnTo>
                  <a:lnTo>
                    <a:pt x="8717" y="1239"/>
                  </a:lnTo>
                  <a:lnTo>
                    <a:pt x="8717" y="929"/>
                  </a:lnTo>
                  <a:cubicBezTo>
                    <a:pt x="8717" y="405"/>
                    <a:pt x="8312" y="0"/>
                    <a:pt x="77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4"/>
            <p:cNvSpPr/>
            <p:nvPr/>
          </p:nvSpPr>
          <p:spPr>
            <a:xfrm>
              <a:off x="3718000" y="2168350"/>
              <a:ext cx="263775" cy="154825"/>
            </a:xfrm>
            <a:custGeom>
              <a:rect b="b" l="l" r="r" t="t"/>
              <a:pathLst>
                <a:path extrusionOk="0" h="6193" w="10551">
                  <a:moveTo>
                    <a:pt x="2835" y="620"/>
                  </a:moveTo>
                  <a:cubicBezTo>
                    <a:pt x="3001" y="620"/>
                    <a:pt x="3120" y="787"/>
                    <a:pt x="3120" y="930"/>
                  </a:cubicBezTo>
                  <a:cubicBezTo>
                    <a:pt x="3120" y="1096"/>
                    <a:pt x="2977" y="1215"/>
                    <a:pt x="2835" y="1215"/>
                  </a:cubicBezTo>
                  <a:lnTo>
                    <a:pt x="2215" y="1215"/>
                  </a:lnTo>
                  <a:cubicBezTo>
                    <a:pt x="2025" y="1215"/>
                    <a:pt x="1906" y="1073"/>
                    <a:pt x="1906" y="930"/>
                  </a:cubicBezTo>
                  <a:cubicBezTo>
                    <a:pt x="1906" y="739"/>
                    <a:pt x="2025" y="620"/>
                    <a:pt x="2215" y="620"/>
                  </a:cubicBezTo>
                  <a:close/>
                  <a:moveTo>
                    <a:pt x="4668" y="620"/>
                  </a:moveTo>
                  <a:cubicBezTo>
                    <a:pt x="4859" y="620"/>
                    <a:pt x="4978" y="787"/>
                    <a:pt x="4978" y="930"/>
                  </a:cubicBezTo>
                  <a:cubicBezTo>
                    <a:pt x="4978" y="1096"/>
                    <a:pt x="4835" y="1215"/>
                    <a:pt x="4668" y="1215"/>
                  </a:cubicBezTo>
                  <a:lnTo>
                    <a:pt x="4049" y="1215"/>
                  </a:lnTo>
                  <a:cubicBezTo>
                    <a:pt x="3882" y="1215"/>
                    <a:pt x="3763" y="1073"/>
                    <a:pt x="3763" y="930"/>
                  </a:cubicBezTo>
                  <a:cubicBezTo>
                    <a:pt x="3763" y="739"/>
                    <a:pt x="3906" y="620"/>
                    <a:pt x="4049" y="620"/>
                  </a:cubicBezTo>
                  <a:close/>
                  <a:moveTo>
                    <a:pt x="6550" y="620"/>
                  </a:moveTo>
                  <a:cubicBezTo>
                    <a:pt x="6740" y="620"/>
                    <a:pt x="6859" y="787"/>
                    <a:pt x="6859" y="930"/>
                  </a:cubicBezTo>
                  <a:cubicBezTo>
                    <a:pt x="6859" y="1096"/>
                    <a:pt x="6693" y="1215"/>
                    <a:pt x="6550" y="1215"/>
                  </a:cubicBezTo>
                  <a:lnTo>
                    <a:pt x="5930" y="1215"/>
                  </a:lnTo>
                  <a:cubicBezTo>
                    <a:pt x="5740" y="1215"/>
                    <a:pt x="5621" y="1073"/>
                    <a:pt x="5621" y="930"/>
                  </a:cubicBezTo>
                  <a:cubicBezTo>
                    <a:pt x="5597" y="739"/>
                    <a:pt x="5740" y="620"/>
                    <a:pt x="5930" y="620"/>
                  </a:cubicBezTo>
                  <a:close/>
                  <a:moveTo>
                    <a:pt x="8407" y="620"/>
                  </a:moveTo>
                  <a:cubicBezTo>
                    <a:pt x="8574" y="620"/>
                    <a:pt x="8693" y="787"/>
                    <a:pt x="8693" y="930"/>
                  </a:cubicBezTo>
                  <a:cubicBezTo>
                    <a:pt x="8693" y="1096"/>
                    <a:pt x="8550" y="1215"/>
                    <a:pt x="8407" y="1215"/>
                  </a:cubicBezTo>
                  <a:lnTo>
                    <a:pt x="7764" y="1215"/>
                  </a:lnTo>
                  <a:cubicBezTo>
                    <a:pt x="7597" y="1215"/>
                    <a:pt x="7478" y="1073"/>
                    <a:pt x="7478" y="930"/>
                  </a:cubicBezTo>
                  <a:cubicBezTo>
                    <a:pt x="7478" y="739"/>
                    <a:pt x="7597" y="620"/>
                    <a:pt x="7764" y="620"/>
                  </a:cubicBezTo>
                  <a:close/>
                  <a:moveTo>
                    <a:pt x="2835" y="1858"/>
                  </a:moveTo>
                  <a:cubicBezTo>
                    <a:pt x="3001" y="1858"/>
                    <a:pt x="3120" y="2001"/>
                    <a:pt x="3120" y="2144"/>
                  </a:cubicBezTo>
                  <a:cubicBezTo>
                    <a:pt x="3120" y="2335"/>
                    <a:pt x="2977" y="2454"/>
                    <a:pt x="2835" y="2454"/>
                  </a:cubicBezTo>
                  <a:lnTo>
                    <a:pt x="2215" y="2454"/>
                  </a:lnTo>
                  <a:cubicBezTo>
                    <a:pt x="2025" y="2454"/>
                    <a:pt x="1906" y="2287"/>
                    <a:pt x="1906" y="2144"/>
                  </a:cubicBezTo>
                  <a:cubicBezTo>
                    <a:pt x="1906" y="2001"/>
                    <a:pt x="2025" y="1858"/>
                    <a:pt x="2215" y="1858"/>
                  </a:cubicBezTo>
                  <a:close/>
                  <a:moveTo>
                    <a:pt x="4668" y="1858"/>
                  </a:moveTo>
                  <a:cubicBezTo>
                    <a:pt x="4859" y="1858"/>
                    <a:pt x="4978" y="2001"/>
                    <a:pt x="4978" y="2144"/>
                  </a:cubicBezTo>
                  <a:cubicBezTo>
                    <a:pt x="4978" y="2335"/>
                    <a:pt x="4835" y="2454"/>
                    <a:pt x="4668" y="2454"/>
                  </a:cubicBezTo>
                  <a:lnTo>
                    <a:pt x="4049" y="2454"/>
                  </a:lnTo>
                  <a:cubicBezTo>
                    <a:pt x="3882" y="2454"/>
                    <a:pt x="3763" y="2287"/>
                    <a:pt x="3763" y="2144"/>
                  </a:cubicBezTo>
                  <a:cubicBezTo>
                    <a:pt x="3763" y="2001"/>
                    <a:pt x="3906" y="1858"/>
                    <a:pt x="4049" y="1858"/>
                  </a:cubicBezTo>
                  <a:close/>
                  <a:moveTo>
                    <a:pt x="6550" y="1858"/>
                  </a:moveTo>
                  <a:cubicBezTo>
                    <a:pt x="6740" y="1858"/>
                    <a:pt x="6859" y="2001"/>
                    <a:pt x="6859" y="2144"/>
                  </a:cubicBezTo>
                  <a:cubicBezTo>
                    <a:pt x="6859" y="2335"/>
                    <a:pt x="6693" y="2454"/>
                    <a:pt x="6550" y="2454"/>
                  </a:cubicBezTo>
                  <a:lnTo>
                    <a:pt x="5930" y="2454"/>
                  </a:lnTo>
                  <a:cubicBezTo>
                    <a:pt x="5740" y="2454"/>
                    <a:pt x="5621" y="2287"/>
                    <a:pt x="5621" y="2144"/>
                  </a:cubicBezTo>
                  <a:cubicBezTo>
                    <a:pt x="5597" y="2001"/>
                    <a:pt x="5740" y="1858"/>
                    <a:pt x="5930" y="1858"/>
                  </a:cubicBezTo>
                  <a:close/>
                  <a:moveTo>
                    <a:pt x="8407" y="1858"/>
                  </a:moveTo>
                  <a:cubicBezTo>
                    <a:pt x="8574" y="1858"/>
                    <a:pt x="8693" y="2001"/>
                    <a:pt x="8693" y="2144"/>
                  </a:cubicBezTo>
                  <a:cubicBezTo>
                    <a:pt x="8693" y="2335"/>
                    <a:pt x="8550" y="2454"/>
                    <a:pt x="8407" y="2454"/>
                  </a:cubicBezTo>
                  <a:lnTo>
                    <a:pt x="7764" y="2454"/>
                  </a:lnTo>
                  <a:cubicBezTo>
                    <a:pt x="7597" y="2454"/>
                    <a:pt x="7478" y="2287"/>
                    <a:pt x="7478" y="2144"/>
                  </a:cubicBezTo>
                  <a:cubicBezTo>
                    <a:pt x="7478" y="2001"/>
                    <a:pt x="7597" y="1858"/>
                    <a:pt x="7764" y="1858"/>
                  </a:cubicBezTo>
                  <a:close/>
                  <a:moveTo>
                    <a:pt x="2835" y="3097"/>
                  </a:moveTo>
                  <a:cubicBezTo>
                    <a:pt x="3001" y="3097"/>
                    <a:pt x="3120" y="3240"/>
                    <a:pt x="3120" y="3406"/>
                  </a:cubicBezTo>
                  <a:cubicBezTo>
                    <a:pt x="3120" y="3573"/>
                    <a:pt x="2977" y="3692"/>
                    <a:pt x="2835" y="3692"/>
                  </a:cubicBezTo>
                  <a:lnTo>
                    <a:pt x="2215" y="3692"/>
                  </a:lnTo>
                  <a:cubicBezTo>
                    <a:pt x="2025" y="3692"/>
                    <a:pt x="1906" y="3549"/>
                    <a:pt x="1906" y="3406"/>
                  </a:cubicBezTo>
                  <a:cubicBezTo>
                    <a:pt x="1906" y="3216"/>
                    <a:pt x="2025" y="3097"/>
                    <a:pt x="2215" y="3097"/>
                  </a:cubicBezTo>
                  <a:close/>
                  <a:moveTo>
                    <a:pt x="4668" y="3097"/>
                  </a:moveTo>
                  <a:cubicBezTo>
                    <a:pt x="4859" y="3097"/>
                    <a:pt x="4978" y="3240"/>
                    <a:pt x="4978" y="3406"/>
                  </a:cubicBezTo>
                  <a:cubicBezTo>
                    <a:pt x="4978" y="3573"/>
                    <a:pt x="4835" y="3692"/>
                    <a:pt x="4668" y="3692"/>
                  </a:cubicBezTo>
                  <a:lnTo>
                    <a:pt x="4049" y="3692"/>
                  </a:lnTo>
                  <a:cubicBezTo>
                    <a:pt x="3882" y="3692"/>
                    <a:pt x="3763" y="3549"/>
                    <a:pt x="3763" y="3406"/>
                  </a:cubicBezTo>
                  <a:cubicBezTo>
                    <a:pt x="3763" y="3216"/>
                    <a:pt x="3906" y="3097"/>
                    <a:pt x="4049" y="3097"/>
                  </a:cubicBezTo>
                  <a:close/>
                  <a:moveTo>
                    <a:pt x="6550" y="3097"/>
                  </a:moveTo>
                  <a:cubicBezTo>
                    <a:pt x="6740" y="3097"/>
                    <a:pt x="6859" y="3240"/>
                    <a:pt x="6859" y="3406"/>
                  </a:cubicBezTo>
                  <a:cubicBezTo>
                    <a:pt x="6859" y="3573"/>
                    <a:pt x="6693" y="3692"/>
                    <a:pt x="6550" y="3692"/>
                  </a:cubicBezTo>
                  <a:lnTo>
                    <a:pt x="5930" y="3692"/>
                  </a:lnTo>
                  <a:cubicBezTo>
                    <a:pt x="5740" y="3692"/>
                    <a:pt x="5621" y="3549"/>
                    <a:pt x="5621" y="3406"/>
                  </a:cubicBezTo>
                  <a:cubicBezTo>
                    <a:pt x="5597" y="3216"/>
                    <a:pt x="5740" y="3097"/>
                    <a:pt x="5930" y="3097"/>
                  </a:cubicBezTo>
                  <a:close/>
                  <a:moveTo>
                    <a:pt x="2835" y="4311"/>
                  </a:moveTo>
                  <a:cubicBezTo>
                    <a:pt x="3001" y="4311"/>
                    <a:pt x="3120" y="4478"/>
                    <a:pt x="3120" y="4621"/>
                  </a:cubicBezTo>
                  <a:cubicBezTo>
                    <a:pt x="3120" y="4788"/>
                    <a:pt x="2977" y="4907"/>
                    <a:pt x="2835" y="4907"/>
                  </a:cubicBezTo>
                  <a:lnTo>
                    <a:pt x="2215" y="4907"/>
                  </a:lnTo>
                  <a:cubicBezTo>
                    <a:pt x="2025" y="4907"/>
                    <a:pt x="1906" y="4764"/>
                    <a:pt x="1906" y="4621"/>
                  </a:cubicBezTo>
                  <a:cubicBezTo>
                    <a:pt x="1906" y="4478"/>
                    <a:pt x="2025" y="4311"/>
                    <a:pt x="2215" y="4311"/>
                  </a:cubicBezTo>
                  <a:close/>
                  <a:moveTo>
                    <a:pt x="4668" y="4311"/>
                  </a:moveTo>
                  <a:cubicBezTo>
                    <a:pt x="4859" y="4311"/>
                    <a:pt x="4978" y="4478"/>
                    <a:pt x="4978" y="4621"/>
                  </a:cubicBezTo>
                  <a:cubicBezTo>
                    <a:pt x="4978" y="4788"/>
                    <a:pt x="4835" y="4907"/>
                    <a:pt x="4668" y="4907"/>
                  </a:cubicBezTo>
                  <a:lnTo>
                    <a:pt x="4049" y="4907"/>
                  </a:lnTo>
                  <a:cubicBezTo>
                    <a:pt x="3882" y="4907"/>
                    <a:pt x="3763" y="4764"/>
                    <a:pt x="3763" y="4621"/>
                  </a:cubicBezTo>
                  <a:cubicBezTo>
                    <a:pt x="3763" y="4478"/>
                    <a:pt x="3906" y="4311"/>
                    <a:pt x="4049" y="4311"/>
                  </a:cubicBezTo>
                  <a:close/>
                  <a:moveTo>
                    <a:pt x="6550" y="4311"/>
                  </a:moveTo>
                  <a:cubicBezTo>
                    <a:pt x="6740" y="4311"/>
                    <a:pt x="6859" y="4478"/>
                    <a:pt x="6859" y="4621"/>
                  </a:cubicBezTo>
                  <a:cubicBezTo>
                    <a:pt x="6859" y="4788"/>
                    <a:pt x="6693" y="4907"/>
                    <a:pt x="6550" y="4907"/>
                  </a:cubicBezTo>
                  <a:lnTo>
                    <a:pt x="5930" y="4907"/>
                  </a:lnTo>
                  <a:cubicBezTo>
                    <a:pt x="5740" y="4907"/>
                    <a:pt x="5621" y="4764"/>
                    <a:pt x="5621" y="4621"/>
                  </a:cubicBezTo>
                  <a:cubicBezTo>
                    <a:pt x="5597" y="4478"/>
                    <a:pt x="5740" y="4311"/>
                    <a:pt x="5930" y="4311"/>
                  </a:cubicBezTo>
                  <a:close/>
                  <a:moveTo>
                    <a:pt x="1" y="1"/>
                  </a:moveTo>
                  <a:lnTo>
                    <a:pt x="1" y="5264"/>
                  </a:lnTo>
                  <a:lnTo>
                    <a:pt x="24" y="5264"/>
                  </a:lnTo>
                  <a:cubicBezTo>
                    <a:pt x="24" y="5788"/>
                    <a:pt x="453" y="6193"/>
                    <a:pt x="953" y="6193"/>
                  </a:cubicBezTo>
                  <a:lnTo>
                    <a:pt x="7455" y="6193"/>
                  </a:lnTo>
                  <a:lnTo>
                    <a:pt x="7455" y="3406"/>
                  </a:lnTo>
                  <a:cubicBezTo>
                    <a:pt x="7455" y="3216"/>
                    <a:pt x="7597" y="3097"/>
                    <a:pt x="7740" y="3097"/>
                  </a:cubicBezTo>
                  <a:lnTo>
                    <a:pt x="10550" y="3097"/>
                  </a:lnTo>
                  <a:lnTo>
                    <a:pt x="105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7" name="Shape 707"/>
        <p:cNvGrpSpPr/>
        <p:nvPr/>
      </p:nvGrpSpPr>
      <p:grpSpPr>
        <a:xfrm>
          <a:off x="0" y="0"/>
          <a:ext cx="0" cy="0"/>
          <a:chOff x="0" y="0"/>
          <a:chExt cx="0" cy="0"/>
        </a:xfrm>
      </p:grpSpPr>
      <p:sp>
        <p:nvSpPr>
          <p:cNvPr id="708" name="Google Shape;708;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SNEAK PEEK</a:t>
            </a:r>
            <a:endParaRPr/>
          </a:p>
        </p:txBody>
      </p:sp>
      <p:sp>
        <p:nvSpPr>
          <p:cNvPr id="709" name="Google Shape;709;p55"/>
          <p:cNvSpPr txBox="1"/>
          <p:nvPr>
            <p:ph idx="1" type="body"/>
          </p:nvPr>
        </p:nvSpPr>
        <p:spPr>
          <a:xfrm>
            <a:off x="2425550" y="2002900"/>
            <a:ext cx="4293000" cy="219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2"/>
              </a:buClr>
              <a:buSzPts val="1100"/>
              <a:buFont typeface="Arial"/>
              <a:buNone/>
            </a:pPr>
            <a:r>
              <a:rPr lang="en"/>
              <a:t>Do you know what helps you make your point clear?</a:t>
            </a:r>
            <a:endParaRPr/>
          </a:p>
          <a:p>
            <a:pPr indent="0" lvl="0" marL="0" rtl="0" algn="l">
              <a:spcBef>
                <a:spcPts val="0"/>
              </a:spcBef>
              <a:spcAft>
                <a:spcPts val="0"/>
              </a:spcAft>
              <a:buClr>
                <a:schemeClr val="lt2"/>
              </a:buClr>
              <a:buSzPts val="1100"/>
              <a:buFont typeface="Arial"/>
              <a:buNone/>
            </a:pPr>
            <a:r>
              <a:rPr lang="en"/>
              <a:t>Lists like this one:</a:t>
            </a:r>
            <a:endParaRPr/>
          </a:p>
          <a:p>
            <a:pPr indent="-317500" lvl="0" marL="457200" rtl="0" algn="l">
              <a:spcBef>
                <a:spcPts val="1600"/>
              </a:spcBef>
              <a:spcAft>
                <a:spcPts val="0"/>
              </a:spcAft>
              <a:buClr>
                <a:schemeClr val="dk1"/>
              </a:buClr>
              <a:buSzPts val="1400"/>
              <a:buFont typeface="Syne"/>
              <a:buChar char="●"/>
            </a:pPr>
            <a:r>
              <a:rPr lang="en"/>
              <a:t>They’re simple </a:t>
            </a:r>
            <a:endParaRPr/>
          </a:p>
          <a:p>
            <a:pPr indent="-317500" lvl="0" marL="457200" rtl="0" algn="l">
              <a:spcBef>
                <a:spcPts val="0"/>
              </a:spcBef>
              <a:spcAft>
                <a:spcPts val="0"/>
              </a:spcAft>
              <a:buClr>
                <a:schemeClr val="dk1"/>
              </a:buClr>
              <a:buSzPts val="1400"/>
              <a:buFont typeface="Syne"/>
              <a:buChar char="●"/>
            </a:pPr>
            <a:r>
              <a:rPr lang="en"/>
              <a:t>You can organize your ideas clearly</a:t>
            </a:r>
            <a:endParaRPr/>
          </a:p>
          <a:p>
            <a:pPr indent="-317500" lvl="0" marL="457200" rtl="0" algn="l">
              <a:spcBef>
                <a:spcPts val="0"/>
              </a:spcBef>
              <a:spcAft>
                <a:spcPts val="0"/>
              </a:spcAft>
              <a:buClr>
                <a:schemeClr val="dk1"/>
              </a:buClr>
              <a:buSzPts val="1400"/>
              <a:buFont typeface="Syne"/>
              <a:buChar char="●"/>
            </a:pPr>
            <a:r>
              <a:rPr lang="en"/>
              <a:t>You’ll never forget to buy milk!</a:t>
            </a:r>
            <a:endParaRPr/>
          </a:p>
          <a:p>
            <a:pPr indent="0" lvl="0" marL="0" rtl="0" algn="l">
              <a:spcBef>
                <a:spcPts val="1600"/>
              </a:spcBef>
              <a:spcAft>
                <a:spcPts val="0"/>
              </a:spcAft>
              <a:buClr>
                <a:schemeClr val="lt2"/>
              </a:buClr>
              <a:buSzPts val="1100"/>
              <a:buFont typeface="Arial"/>
              <a:buNone/>
            </a:pPr>
            <a:r>
              <a:rPr lang="en"/>
              <a:t>And the most important thing: the audience won’t miss the point of your presentation</a:t>
            </a:r>
            <a:endParaRPr/>
          </a:p>
        </p:txBody>
      </p:sp>
      <p:grpSp>
        <p:nvGrpSpPr>
          <p:cNvPr id="710" name="Google Shape;710;p55"/>
          <p:cNvGrpSpPr/>
          <p:nvPr/>
        </p:nvGrpSpPr>
        <p:grpSpPr>
          <a:xfrm>
            <a:off x="6396478" y="535000"/>
            <a:ext cx="2027526" cy="832076"/>
            <a:chOff x="6200600" y="535000"/>
            <a:chExt cx="2228295" cy="914469"/>
          </a:xfrm>
        </p:grpSpPr>
        <p:sp>
          <p:nvSpPr>
            <p:cNvPr id="711" name="Google Shape;711;p55"/>
            <p:cNvSpPr/>
            <p:nvPr/>
          </p:nvSpPr>
          <p:spPr>
            <a:xfrm>
              <a:off x="6200600" y="535000"/>
              <a:ext cx="2228295" cy="914469"/>
            </a:xfrm>
            <a:custGeom>
              <a:rect b="b" l="l" r="r" t="t"/>
              <a:pathLst>
                <a:path extrusionOk="0" h="24016" w="58520">
                  <a:moveTo>
                    <a:pt x="33183" y="7990"/>
                  </a:moveTo>
                  <a:cubicBezTo>
                    <a:pt x="33183" y="8085"/>
                    <a:pt x="33195" y="8157"/>
                    <a:pt x="33219" y="8240"/>
                  </a:cubicBezTo>
                  <a:cubicBezTo>
                    <a:pt x="33231" y="8347"/>
                    <a:pt x="33243" y="8466"/>
                    <a:pt x="33254" y="8573"/>
                  </a:cubicBezTo>
                  <a:cubicBezTo>
                    <a:pt x="33243" y="8577"/>
                    <a:pt x="33229" y="8579"/>
                    <a:pt x="33215" y="8579"/>
                  </a:cubicBezTo>
                  <a:cubicBezTo>
                    <a:pt x="33187" y="8579"/>
                    <a:pt x="33155" y="8573"/>
                    <a:pt x="33123" y="8573"/>
                  </a:cubicBezTo>
                  <a:cubicBezTo>
                    <a:pt x="32862" y="8573"/>
                    <a:pt x="32611" y="8621"/>
                    <a:pt x="32350" y="8692"/>
                  </a:cubicBezTo>
                  <a:cubicBezTo>
                    <a:pt x="32647" y="8418"/>
                    <a:pt x="32921" y="8204"/>
                    <a:pt x="33183" y="7990"/>
                  </a:cubicBezTo>
                  <a:close/>
                  <a:moveTo>
                    <a:pt x="26218" y="9347"/>
                  </a:moveTo>
                  <a:lnTo>
                    <a:pt x="26218" y="9347"/>
                  </a:lnTo>
                  <a:cubicBezTo>
                    <a:pt x="26182" y="9478"/>
                    <a:pt x="26134" y="9597"/>
                    <a:pt x="26087" y="9716"/>
                  </a:cubicBezTo>
                  <a:cubicBezTo>
                    <a:pt x="26063" y="9692"/>
                    <a:pt x="26027" y="9657"/>
                    <a:pt x="26004" y="9609"/>
                  </a:cubicBezTo>
                  <a:lnTo>
                    <a:pt x="25968" y="9585"/>
                  </a:lnTo>
                  <a:cubicBezTo>
                    <a:pt x="26063" y="9502"/>
                    <a:pt x="26134" y="9419"/>
                    <a:pt x="26218" y="9347"/>
                  </a:cubicBezTo>
                  <a:close/>
                  <a:moveTo>
                    <a:pt x="34314" y="1"/>
                  </a:moveTo>
                  <a:cubicBezTo>
                    <a:pt x="32707" y="1"/>
                    <a:pt x="31135" y="1394"/>
                    <a:pt x="30683" y="1822"/>
                  </a:cubicBezTo>
                  <a:lnTo>
                    <a:pt x="30647" y="1870"/>
                  </a:lnTo>
                  <a:cubicBezTo>
                    <a:pt x="29552" y="3013"/>
                    <a:pt x="28659" y="4287"/>
                    <a:pt x="27932" y="5573"/>
                  </a:cubicBezTo>
                  <a:cubicBezTo>
                    <a:pt x="27909" y="4882"/>
                    <a:pt x="27694" y="4180"/>
                    <a:pt x="27289" y="3525"/>
                  </a:cubicBezTo>
                  <a:cubicBezTo>
                    <a:pt x="26623" y="2442"/>
                    <a:pt x="25706" y="1668"/>
                    <a:pt x="24551" y="1203"/>
                  </a:cubicBezTo>
                  <a:cubicBezTo>
                    <a:pt x="23759" y="889"/>
                    <a:pt x="22848" y="722"/>
                    <a:pt x="21846" y="722"/>
                  </a:cubicBezTo>
                  <a:cubicBezTo>
                    <a:pt x="21748" y="722"/>
                    <a:pt x="21650" y="724"/>
                    <a:pt x="21551" y="727"/>
                  </a:cubicBezTo>
                  <a:cubicBezTo>
                    <a:pt x="19777" y="775"/>
                    <a:pt x="17967" y="1287"/>
                    <a:pt x="16312" y="2215"/>
                  </a:cubicBezTo>
                  <a:cubicBezTo>
                    <a:pt x="15609" y="2596"/>
                    <a:pt x="14716" y="3168"/>
                    <a:pt x="14109" y="4025"/>
                  </a:cubicBezTo>
                  <a:cubicBezTo>
                    <a:pt x="13288" y="5156"/>
                    <a:pt x="13169" y="6942"/>
                    <a:pt x="14395" y="7835"/>
                  </a:cubicBezTo>
                  <a:cubicBezTo>
                    <a:pt x="14764" y="8121"/>
                    <a:pt x="15205" y="8252"/>
                    <a:pt x="15669" y="8252"/>
                  </a:cubicBezTo>
                  <a:cubicBezTo>
                    <a:pt x="15657" y="8490"/>
                    <a:pt x="15657" y="8716"/>
                    <a:pt x="15681" y="8942"/>
                  </a:cubicBezTo>
                  <a:cubicBezTo>
                    <a:pt x="14550" y="8752"/>
                    <a:pt x="13359" y="8657"/>
                    <a:pt x="12192" y="8657"/>
                  </a:cubicBezTo>
                  <a:cubicBezTo>
                    <a:pt x="6192" y="8657"/>
                    <a:pt x="2012" y="11026"/>
                    <a:pt x="703" y="15157"/>
                  </a:cubicBezTo>
                  <a:cubicBezTo>
                    <a:pt x="0" y="17372"/>
                    <a:pt x="858" y="19527"/>
                    <a:pt x="2929" y="20849"/>
                  </a:cubicBezTo>
                  <a:cubicBezTo>
                    <a:pt x="4775" y="22027"/>
                    <a:pt x="6930" y="22623"/>
                    <a:pt x="9359" y="22623"/>
                  </a:cubicBezTo>
                  <a:cubicBezTo>
                    <a:pt x="12811" y="22623"/>
                    <a:pt x="16133" y="21396"/>
                    <a:pt x="18300" y="20360"/>
                  </a:cubicBezTo>
                  <a:cubicBezTo>
                    <a:pt x="18776" y="20134"/>
                    <a:pt x="19253" y="19896"/>
                    <a:pt x="19705" y="19646"/>
                  </a:cubicBezTo>
                  <a:cubicBezTo>
                    <a:pt x="19765" y="19610"/>
                    <a:pt x="19824" y="19586"/>
                    <a:pt x="19884" y="19539"/>
                  </a:cubicBezTo>
                  <a:lnTo>
                    <a:pt x="19884" y="19539"/>
                  </a:lnTo>
                  <a:cubicBezTo>
                    <a:pt x="19598" y="21194"/>
                    <a:pt x="21158" y="22468"/>
                    <a:pt x="22801" y="23146"/>
                  </a:cubicBezTo>
                  <a:cubicBezTo>
                    <a:pt x="22813" y="23158"/>
                    <a:pt x="22848" y="23158"/>
                    <a:pt x="22860" y="23170"/>
                  </a:cubicBezTo>
                  <a:cubicBezTo>
                    <a:pt x="24420" y="23742"/>
                    <a:pt x="26087" y="24016"/>
                    <a:pt x="27813" y="24016"/>
                  </a:cubicBezTo>
                  <a:cubicBezTo>
                    <a:pt x="31742" y="24016"/>
                    <a:pt x="34695" y="22563"/>
                    <a:pt x="34826" y="22480"/>
                  </a:cubicBezTo>
                  <a:cubicBezTo>
                    <a:pt x="35493" y="22146"/>
                    <a:pt x="35802" y="21361"/>
                    <a:pt x="35552" y="20658"/>
                  </a:cubicBezTo>
                  <a:cubicBezTo>
                    <a:pt x="35493" y="20491"/>
                    <a:pt x="35409" y="20360"/>
                    <a:pt x="35314" y="20218"/>
                  </a:cubicBezTo>
                  <a:lnTo>
                    <a:pt x="35314" y="20218"/>
                  </a:lnTo>
                  <a:cubicBezTo>
                    <a:pt x="36029" y="20551"/>
                    <a:pt x="36457" y="21087"/>
                    <a:pt x="36779" y="21456"/>
                  </a:cubicBezTo>
                  <a:cubicBezTo>
                    <a:pt x="36814" y="21503"/>
                    <a:pt x="36850" y="21551"/>
                    <a:pt x="36874" y="21587"/>
                  </a:cubicBezTo>
                  <a:cubicBezTo>
                    <a:pt x="37553" y="22396"/>
                    <a:pt x="38279" y="22742"/>
                    <a:pt x="38505" y="22825"/>
                  </a:cubicBezTo>
                  <a:cubicBezTo>
                    <a:pt x="38660" y="22908"/>
                    <a:pt x="38958" y="22992"/>
                    <a:pt x="39339" y="22992"/>
                  </a:cubicBezTo>
                  <a:cubicBezTo>
                    <a:pt x="40089" y="22992"/>
                    <a:pt x="40803" y="22587"/>
                    <a:pt x="41279" y="21908"/>
                  </a:cubicBezTo>
                  <a:cubicBezTo>
                    <a:pt x="42101" y="20718"/>
                    <a:pt x="41482" y="19301"/>
                    <a:pt x="40493" y="18408"/>
                  </a:cubicBezTo>
                  <a:cubicBezTo>
                    <a:pt x="40482" y="18396"/>
                    <a:pt x="40446" y="18372"/>
                    <a:pt x="40434" y="18348"/>
                  </a:cubicBezTo>
                  <a:cubicBezTo>
                    <a:pt x="39850" y="17872"/>
                    <a:pt x="39196" y="17503"/>
                    <a:pt x="38469" y="17229"/>
                  </a:cubicBezTo>
                  <a:cubicBezTo>
                    <a:pt x="38207" y="17122"/>
                    <a:pt x="37100" y="16669"/>
                    <a:pt x="36338" y="16455"/>
                  </a:cubicBezTo>
                  <a:lnTo>
                    <a:pt x="36267" y="16431"/>
                  </a:lnTo>
                  <a:cubicBezTo>
                    <a:pt x="35910" y="16265"/>
                    <a:pt x="35612" y="16122"/>
                    <a:pt x="35374" y="15919"/>
                  </a:cubicBezTo>
                  <a:cubicBezTo>
                    <a:pt x="34850" y="15503"/>
                    <a:pt x="34374" y="14348"/>
                    <a:pt x="34338" y="13955"/>
                  </a:cubicBezTo>
                  <a:cubicBezTo>
                    <a:pt x="34338" y="13764"/>
                    <a:pt x="34362" y="13229"/>
                    <a:pt x="34695" y="12979"/>
                  </a:cubicBezTo>
                  <a:cubicBezTo>
                    <a:pt x="34850" y="12859"/>
                    <a:pt x="34993" y="12728"/>
                    <a:pt x="35124" y="12574"/>
                  </a:cubicBezTo>
                  <a:cubicBezTo>
                    <a:pt x="36064" y="13764"/>
                    <a:pt x="37469" y="14610"/>
                    <a:pt x="38755" y="15288"/>
                  </a:cubicBezTo>
                  <a:cubicBezTo>
                    <a:pt x="40743" y="16336"/>
                    <a:pt x="42934" y="16991"/>
                    <a:pt x="45268" y="17265"/>
                  </a:cubicBezTo>
                  <a:cubicBezTo>
                    <a:pt x="45708" y="17312"/>
                    <a:pt x="46363" y="17372"/>
                    <a:pt x="47078" y="17372"/>
                  </a:cubicBezTo>
                  <a:cubicBezTo>
                    <a:pt x="49137" y="17372"/>
                    <a:pt x="50554" y="16919"/>
                    <a:pt x="51388" y="16003"/>
                  </a:cubicBezTo>
                  <a:cubicBezTo>
                    <a:pt x="51959" y="17312"/>
                    <a:pt x="52626" y="18122"/>
                    <a:pt x="52793" y="18324"/>
                  </a:cubicBezTo>
                  <a:cubicBezTo>
                    <a:pt x="53221" y="18824"/>
                    <a:pt x="54067" y="19420"/>
                    <a:pt x="55126" y="19420"/>
                  </a:cubicBezTo>
                  <a:cubicBezTo>
                    <a:pt x="55674" y="19420"/>
                    <a:pt x="56222" y="19253"/>
                    <a:pt x="56745" y="18955"/>
                  </a:cubicBezTo>
                  <a:cubicBezTo>
                    <a:pt x="58519" y="17920"/>
                    <a:pt x="58174" y="15491"/>
                    <a:pt x="57281" y="13574"/>
                  </a:cubicBezTo>
                  <a:cubicBezTo>
                    <a:pt x="57269" y="13562"/>
                    <a:pt x="57269" y="13526"/>
                    <a:pt x="57257" y="13514"/>
                  </a:cubicBezTo>
                  <a:cubicBezTo>
                    <a:pt x="54793" y="8823"/>
                    <a:pt x="50388" y="5906"/>
                    <a:pt x="47982" y="4573"/>
                  </a:cubicBezTo>
                  <a:cubicBezTo>
                    <a:pt x="47089" y="4037"/>
                    <a:pt x="44053" y="2370"/>
                    <a:pt x="40386" y="2370"/>
                  </a:cubicBezTo>
                  <a:cubicBezTo>
                    <a:pt x="39243" y="2370"/>
                    <a:pt x="38148" y="2525"/>
                    <a:pt x="37088" y="2858"/>
                  </a:cubicBezTo>
                  <a:cubicBezTo>
                    <a:pt x="37076" y="2096"/>
                    <a:pt x="36779" y="1275"/>
                    <a:pt x="35969" y="596"/>
                  </a:cubicBezTo>
                  <a:cubicBezTo>
                    <a:pt x="35505" y="203"/>
                    <a:pt x="34945" y="1"/>
                    <a:pt x="34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5"/>
            <p:cNvSpPr/>
            <p:nvPr/>
          </p:nvSpPr>
          <p:spPr>
            <a:xfrm>
              <a:off x="7001202" y="1258727"/>
              <a:ext cx="499196" cy="146218"/>
            </a:xfrm>
            <a:custGeom>
              <a:rect b="b" l="l" r="r" t="t"/>
              <a:pathLst>
                <a:path extrusionOk="0" h="3840" w="13110">
                  <a:moveTo>
                    <a:pt x="1655" y="1"/>
                  </a:moveTo>
                  <a:cubicBezTo>
                    <a:pt x="1355" y="1"/>
                    <a:pt x="626" y="96"/>
                    <a:pt x="346" y="984"/>
                  </a:cubicBezTo>
                  <a:cubicBezTo>
                    <a:pt x="1" y="2115"/>
                    <a:pt x="2322" y="3080"/>
                    <a:pt x="2322" y="3080"/>
                  </a:cubicBezTo>
                  <a:cubicBezTo>
                    <a:pt x="3872" y="3638"/>
                    <a:pt x="5392" y="3840"/>
                    <a:pt x="6780" y="3840"/>
                  </a:cubicBezTo>
                  <a:cubicBezTo>
                    <a:pt x="10393" y="3840"/>
                    <a:pt x="13109" y="2473"/>
                    <a:pt x="13109" y="2473"/>
                  </a:cubicBezTo>
                  <a:lnTo>
                    <a:pt x="13109" y="2473"/>
                  </a:lnTo>
                  <a:cubicBezTo>
                    <a:pt x="12172" y="2691"/>
                    <a:pt x="11298" y="2782"/>
                    <a:pt x="10489" y="2782"/>
                  </a:cubicBezTo>
                  <a:cubicBezTo>
                    <a:pt x="7331" y="2782"/>
                    <a:pt x="5170" y="1398"/>
                    <a:pt x="4156" y="830"/>
                  </a:cubicBezTo>
                  <a:cubicBezTo>
                    <a:pt x="2870" y="115"/>
                    <a:pt x="1787" y="8"/>
                    <a:pt x="1787" y="8"/>
                  </a:cubicBezTo>
                  <a:cubicBezTo>
                    <a:pt x="1787" y="8"/>
                    <a:pt x="1737"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5"/>
            <p:cNvSpPr/>
            <p:nvPr/>
          </p:nvSpPr>
          <p:spPr>
            <a:xfrm>
              <a:off x="7729801" y="777740"/>
              <a:ext cx="329561" cy="225152"/>
            </a:xfrm>
            <a:custGeom>
              <a:rect b="b" l="l" r="r" t="t"/>
              <a:pathLst>
                <a:path extrusionOk="0" h="5913" w="8655">
                  <a:moveTo>
                    <a:pt x="2582" y="1"/>
                  </a:moveTo>
                  <a:cubicBezTo>
                    <a:pt x="1405" y="1"/>
                    <a:pt x="1" y="447"/>
                    <a:pt x="404" y="1686"/>
                  </a:cubicBezTo>
                  <a:cubicBezTo>
                    <a:pt x="511" y="2032"/>
                    <a:pt x="809" y="2282"/>
                    <a:pt x="1142" y="2436"/>
                  </a:cubicBezTo>
                  <a:cubicBezTo>
                    <a:pt x="1583" y="2627"/>
                    <a:pt x="2154" y="2734"/>
                    <a:pt x="2642" y="2782"/>
                  </a:cubicBezTo>
                  <a:cubicBezTo>
                    <a:pt x="3833" y="2877"/>
                    <a:pt x="6881" y="2936"/>
                    <a:pt x="8655" y="5913"/>
                  </a:cubicBezTo>
                  <a:cubicBezTo>
                    <a:pt x="8536" y="5711"/>
                    <a:pt x="8488" y="5401"/>
                    <a:pt x="8417" y="5163"/>
                  </a:cubicBezTo>
                  <a:cubicBezTo>
                    <a:pt x="8179" y="4532"/>
                    <a:pt x="7869" y="3937"/>
                    <a:pt x="7476" y="3389"/>
                  </a:cubicBezTo>
                  <a:cubicBezTo>
                    <a:pt x="6619" y="2103"/>
                    <a:pt x="5333" y="662"/>
                    <a:pt x="3833" y="186"/>
                  </a:cubicBezTo>
                  <a:cubicBezTo>
                    <a:pt x="3666" y="127"/>
                    <a:pt x="3440" y="79"/>
                    <a:pt x="3190" y="43"/>
                  </a:cubicBezTo>
                  <a:cubicBezTo>
                    <a:pt x="3003" y="16"/>
                    <a:pt x="2796" y="1"/>
                    <a:pt x="2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5"/>
            <p:cNvSpPr/>
            <p:nvPr/>
          </p:nvSpPr>
          <p:spPr>
            <a:xfrm>
              <a:off x="7198401" y="602891"/>
              <a:ext cx="543176" cy="762464"/>
            </a:xfrm>
            <a:custGeom>
              <a:rect b="b" l="l" r="r" t="t"/>
              <a:pathLst>
                <a:path extrusionOk="0" h="20024" w="14265">
                  <a:moveTo>
                    <a:pt x="1" y="14553"/>
                  </a:moveTo>
                  <a:cubicBezTo>
                    <a:pt x="1" y="14553"/>
                    <a:pt x="1" y="14553"/>
                    <a:pt x="1" y="14553"/>
                  </a:cubicBezTo>
                  <a:lnTo>
                    <a:pt x="1" y="14553"/>
                  </a:lnTo>
                  <a:cubicBezTo>
                    <a:pt x="1" y="14553"/>
                    <a:pt x="1" y="14553"/>
                    <a:pt x="1" y="14553"/>
                  </a:cubicBezTo>
                  <a:close/>
                  <a:moveTo>
                    <a:pt x="8080" y="0"/>
                  </a:moveTo>
                  <a:cubicBezTo>
                    <a:pt x="6954" y="0"/>
                    <a:pt x="5490" y="1409"/>
                    <a:pt x="5490" y="1409"/>
                  </a:cubicBezTo>
                  <a:cubicBezTo>
                    <a:pt x="1787" y="5314"/>
                    <a:pt x="549" y="10779"/>
                    <a:pt x="168" y="13243"/>
                  </a:cubicBezTo>
                  <a:cubicBezTo>
                    <a:pt x="132" y="13351"/>
                    <a:pt x="84" y="13458"/>
                    <a:pt x="72" y="13541"/>
                  </a:cubicBezTo>
                  <a:cubicBezTo>
                    <a:pt x="37" y="13815"/>
                    <a:pt x="13" y="14065"/>
                    <a:pt x="13" y="14339"/>
                  </a:cubicBezTo>
                  <a:cubicBezTo>
                    <a:pt x="1" y="14476"/>
                    <a:pt x="1" y="14548"/>
                    <a:pt x="1" y="14553"/>
                  </a:cubicBezTo>
                  <a:lnTo>
                    <a:pt x="1" y="14553"/>
                  </a:lnTo>
                  <a:cubicBezTo>
                    <a:pt x="1" y="14529"/>
                    <a:pt x="13" y="14482"/>
                    <a:pt x="13" y="14458"/>
                  </a:cubicBezTo>
                  <a:cubicBezTo>
                    <a:pt x="13" y="14577"/>
                    <a:pt x="25" y="14696"/>
                    <a:pt x="49" y="14791"/>
                  </a:cubicBezTo>
                  <a:cubicBezTo>
                    <a:pt x="275" y="16149"/>
                    <a:pt x="1370" y="16899"/>
                    <a:pt x="2656" y="17149"/>
                  </a:cubicBezTo>
                  <a:cubicBezTo>
                    <a:pt x="3179" y="17248"/>
                    <a:pt x="3714" y="17290"/>
                    <a:pt x="4248" y="17290"/>
                  </a:cubicBezTo>
                  <a:cubicBezTo>
                    <a:pt x="4479" y="17290"/>
                    <a:pt x="4711" y="17282"/>
                    <a:pt x="4942" y="17268"/>
                  </a:cubicBezTo>
                  <a:cubicBezTo>
                    <a:pt x="5945" y="17206"/>
                    <a:pt x="6851" y="16960"/>
                    <a:pt x="7834" y="16960"/>
                  </a:cubicBezTo>
                  <a:cubicBezTo>
                    <a:pt x="7995" y="16960"/>
                    <a:pt x="8158" y="16967"/>
                    <a:pt x="8323" y="16982"/>
                  </a:cubicBezTo>
                  <a:cubicBezTo>
                    <a:pt x="8371" y="16982"/>
                    <a:pt x="8395" y="16982"/>
                    <a:pt x="8442" y="16994"/>
                  </a:cubicBezTo>
                  <a:cubicBezTo>
                    <a:pt x="10419" y="17327"/>
                    <a:pt x="11348" y="18625"/>
                    <a:pt x="11776" y="19161"/>
                  </a:cubicBezTo>
                  <a:cubicBezTo>
                    <a:pt x="12276" y="19768"/>
                    <a:pt x="12836" y="19970"/>
                    <a:pt x="12836" y="19970"/>
                  </a:cubicBezTo>
                  <a:cubicBezTo>
                    <a:pt x="12836" y="19970"/>
                    <a:pt x="12944" y="20023"/>
                    <a:pt x="13103" y="20023"/>
                  </a:cubicBezTo>
                  <a:cubicBezTo>
                    <a:pt x="13298" y="20023"/>
                    <a:pt x="13569" y="19944"/>
                    <a:pt x="13812" y="19589"/>
                  </a:cubicBezTo>
                  <a:cubicBezTo>
                    <a:pt x="14265" y="18946"/>
                    <a:pt x="13276" y="18054"/>
                    <a:pt x="13276" y="18054"/>
                  </a:cubicBezTo>
                  <a:cubicBezTo>
                    <a:pt x="12776" y="17649"/>
                    <a:pt x="12252" y="17375"/>
                    <a:pt x="11717" y="17161"/>
                  </a:cubicBezTo>
                  <a:cubicBezTo>
                    <a:pt x="11015" y="16862"/>
                    <a:pt x="9614" y="16385"/>
                    <a:pt x="9573" y="16385"/>
                  </a:cubicBezTo>
                  <a:cubicBezTo>
                    <a:pt x="9571" y="16385"/>
                    <a:pt x="9572" y="16385"/>
                    <a:pt x="9574" y="16387"/>
                  </a:cubicBezTo>
                  <a:cubicBezTo>
                    <a:pt x="9097" y="16160"/>
                    <a:pt x="8645" y="15958"/>
                    <a:pt x="8228" y="15625"/>
                  </a:cubicBezTo>
                  <a:cubicBezTo>
                    <a:pt x="7252" y="14851"/>
                    <a:pt x="6621" y="13112"/>
                    <a:pt x="6609" y="12529"/>
                  </a:cubicBezTo>
                  <a:cubicBezTo>
                    <a:pt x="6597" y="11958"/>
                    <a:pt x="6728" y="10922"/>
                    <a:pt x="7585" y="10303"/>
                  </a:cubicBezTo>
                  <a:cubicBezTo>
                    <a:pt x="8387" y="9727"/>
                    <a:pt x="7753" y="8558"/>
                    <a:pt x="6925" y="8558"/>
                  </a:cubicBezTo>
                  <a:cubicBezTo>
                    <a:pt x="6623" y="8558"/>
                    <a:pt x="6295" y="8714"/>
                    <a:pt x="6002" y="9112"/>
                  </a:cubicBezTo>
                  <a:cubicBezTo>
                    <a:pt x="5490" y="9791"/>
                    <a:pt x="5311" y="10612"/>
                    <a:pt x="5240" y="11446"/>
                  </a:cubicBezTo>
                  <a:cubicBezTo>
                    <a:pt x="5180" y="12219"/>
                    <a:pt x="5299" y="13077"/>
                    <a:pt x="5109" y="13827"/>
                  </a:cubicBezTo>
                  <a:cubicBezTo>
                    <a:pt x="4823" y="14910"/>
                    <a:pt x="3954" y="15720"/>
                    <a:pt x="2858" y="15910"/>
                  </a:cubicBezTo>
                  <a:cubicBezTo>
                    <a:pt x="2751" y="15922"/>
                    <a:pt x="2632" y="15934"/>
                    <a:pt x="2513" y="15958"/>
                  </a:cubicBezTo>
                  <a:cubicBezTo>
                    <a:pt x="2442" y="15964"/>
                    <a:pt x="2373" y="15967"/>
                    <a:pt x="2306" y="15967"/>
                  </a:cubicBezTo>
                  <a:cubicBezTo>
                    <a:pt x="706" y="15967"/>
                    <a:pt x="319" y="14375"/>
                    <a:pt x="239" y="13529"/>
                  </a:cubicBezTo>
                  <a:cubicBezTo>
                    <a:pt x="1620" y="8540"/>
                    <a:pt x="5764" y="5528"/>
                    <a:pt x="7085" y="4528"/>
                  </a:cubicBezTo>
                  <a:cubicBezTo>
                    <a:pt x="8490" y="3468"/>
                    <a:pt x="9133" y="2290"/>
                    <a:pt x="9133" y="2290"/>
                  </a:cubicBezTo>
                  <a:cubicBezTo>
                    <a:pt x="9133" y="2290"/>
                    <a:pt x="9847" y="1159"/>
                    <a:pt x="8764" y="242"/>
                  </a:cubicBezTo>
                  <a:cubicBezTo>
                    <a:pt x="8566" y="70"/>
                    <a:pt x="8332" y="0"/>
                    <a:pt x="8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5"/>
            <p:cNvSpPr/>
            <p:nvPr/>
          </p:nvSpPr>
          <p:spPr>
            <a:xfrm>
              <a:off x="6260419" y="934122"/>
              <a:ext cx="906778" cy="417025"/>
            </a:xfrm>
            <a:custGeom>
              <a:rect b="b" l="l" r="r" t="t"/>
              <a:pathLst>
                <a:path extrusionOk="0" h="10952" w="23814">
                  <a:moveTo>
                    <a:pt x="10594" y="1"/>
                  </a:moveTo>
                  <a:cubicBezTo>
                    <a:pt x="6356" y="1"/>
                    <a:pt x="1812" y="1363"/>
                    <a:pt x="525" y="5473"/>
                  </a:cubicBezTo>
                  <a:cubicBezTo>
                    <a:pt x="1" y="7104"/>
                    <a:pt x="763" y="8521"/>
                    <a:pt x="2168" y="9414"/>
                  </a:cubicBezTo>
                  <a:cubicBezTo>
                    <a:pt x="3883" y="10512"/>
                    <a:pt x="5814" y="10952"/>
                    <a:pt x="7787" y="10952"/>
                  </a:cubicBezTo>
                  <a:cubicBezTo>
                    <a:pt x="10648" y="10952"/>
                    <a:pt x="13596" y="10027"/>
                    <a:pt x="16098" y="8843"/>
                  </a:cubicBezTo>
                  <a:cubicBezTo>
                    <a:pt x="16539" y="8640"/>
                    <a:pt x="16991" y="8414"/>
                    <a:pt x="17420" y="8176"/>
                  </a:cubicBezTo>
                  <a:cubicBezTo>
                    <a:pt x="17741" y="7997"/>
                    <a:pt x="18075" y="7807"/>
                    <a:pt x="18384" y="7616"/>
                  </a:cubicBezTo>
                  <a:cubicBezTo>
                    <a:pt x="20242" y="6485"/>
                    <a:pt x="21932" y="5009"/>
                    <a:pt x="23123" y="3187"/>
                  </a:cubicBezTo>
                  <a:cubicBezTo>
                    <a:pt x="23385" y="2770"/>
                    <a:pt x="23635" y="2342"/>
                    <a:pt x="23730" y="1865"/>
                  </a:cubicBezTo>
                  <a:cubicBezTo>
                    <a:pt x="23813" y="1389"/>
                    <a:pt x="23718" y="842"/>
                    <a:pt x="23373" y="496"/>
                  </a:cubicBezTo>
                  <a:cubicBezTo>
                    <a:pt x="23117" y="241"/>
                    <a:pt x="22762" y="126"/>
                    <a:pt x="22395" y="126"/>
                  </a:cubicBezTo>
                  <a:cubicBezTo>
                    <a:pt x="22079" y="126"/>
                    <a:pt x="21755" y="211"/>
                    <a:pt x="21480" y="365"/>
                  </a:cubicBezTo>
                  <a:cubicBezTo>
                    <a:pt x="21432" y="377"/>
                    <a:pt x="21396" y="401"/>
                    <a:pt x="21349" y="425"/>
                  </a:cubicBezTo>
                  <a:cubicBezTo>
                    <a:pt x="20825" y="758"/>
                    <a:pt x="20444" y="1294"/>
                    <a:pt x="20063" y="1794"/>
                  </a:cubicBezTo>
                  <a:cubicBezTo>
                    <a:pt x="18801" y="3592"/>
                    <a:pt x="17622" y="5461"/>
                    <a:pt x="16122" y="7057"/>
                  </a:cubicBezTo>
                  <a:cubicBezTo>
                    <a:pt x="14324" y="8985"/>
                    <a:pt x="12086" y="10426"/>
                    <a:pt x="9407" y="10438"/>
                  </a:cubicBezTo>
                  <a:cubicBezTo>
                    <a:pt x="8502" y="10438"/>
                    <a:pt x="7585" y="10319"/>
                    <a:pt x="6728" y="10009"/>
                  </a:cubicBezTo>
                  <a:cubicBezTo>
                    <a:pt x="5156" y="9426"/>
                    <a:pt x="4013" y="8164"/>
                    <a:pt x="3859" y="6449"/>
                  </a:cubicBezTo>
                  <a:cubicBezTo>
                    <a:pt x="3620" y="3651"/>
                    <a:pt x="5156" y="1389"/>
                    <a:pt x="7895" y="627"/>
                  </a:cubicBezTo>
                  <a:cubicBezTo>
                    <a:pt x="8636" y="423"/>
                    <a:pt x="9430" y="292"/>
                    <a:pt x="10212" y="292"/>
                  </a:cubicBezTo>
                  <a:cubicBezTo>
                    <a:pt x="11529" y="292"/>
                    <a:pt x="12812" y="664"/>
                    <a:pt x="13753" y="1687"/>
                  </a:cubicBezTo>
                  <a:cubicBezTo>
                    <a:pt x="14086" y="2032"/>
                    <a:pt x="14265" y="2473"/>
                    <a:pt x="14515" y="2866"/>
                  </a:cubicBezTo>
                  <a:cubicBezTo>
                    <a:pt x="14646" y="3056"/>
                    <a:pt x="14788" y="3247"/>
                    <a:pt x="14979" y="3401"/>
                  </a:cubicBezTo>
                  <a:cubicBezTo>
                    <a:pt x="15315" y="3675"/>
                    <a:pt x="15844" y="3891"/>
                    <a:pt x="16326" y="3891"/>
                  </a:cubicBezTo>
                  <a:cubicBezTo>
                    <a:pt x="16765" y="3891"/>
                    <a:pt x="17167" y="3712"/>
                    <a:pt x="17348" y="3235"/>
                  </a:cubicBezTo>
                  <a:cubicBezTo>
                    <a:pt x="18003" y="1496"/>
                    <a:pt x="15265" y="556"/>
                    <a:pt x="15265" y="556"/>
                  </a:cubicBezTo>
                  <a:cubicBezTo>
                    <a:pt x="13903" y="215"/>
                    <a:pt x="12272" y="1"/>
                    <a:pt x="10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5"/>
            <p:cNvSpPr/>
            <p:nvPr/>
          </p:nvSpPr>
          <p:spPr>
            <a:xfrm>
              <a:off x="7513487" y="693857"/>
              <a:ext cx="865502" cy="536055"/>
            </a:xfrm>
            <a:custGeom>
              <a:rect b="b" l="l" r="r" t="t"/>
              <a:pathLst>
                <a:path extrusionOk="0" h="14078" w="22730">
                  <a:moveTo>
                    <a:pt x="5864" y="0"/>
                  </a:moveTo>
                  <a:cubicBezTo>
                    <a:pt x="4828" y="0"/>
                    <a:pt x="3746" y="154"/>
                    <a:pt x="2668" y="544"/>
                  </a:cubicBezTo>
                  <a:cubicBezTo>
                    <a:pt x="1025" y="1139"/>
                    <a:pt x="1" y="2425"/>
                    <a:pt x="215" y="4187"/>
                  </a:cubicBezTo>
                  <a:cubicBezTo>
                    <a:pt x="358" y="5401"/>
                    <a:pt x="929" y="6592"/>
                    <a:pt x="1608" y="7580"/>
                  </a:cubicBezTo>
                  <a:cubicBezTo>
                    <a:pt x="2370" y="8699"/>
                    <a:pt x="3787" y="9521"/>
                    <a:pt x="4942" y="10140"/>
                  </a:cubicBezTo>
                  <a:cubicBezTo>
                    <a:pt x="6799" y="11128"/>
                    <a:pt x="8847" y="11724"/>
                    <a:pt x="10931" y="11962"/>
                  </a:cubicBezTo>
                  <a:cubicBezTo>
                    <a:pt x="11302" y="12001"/>
                    <a:pt x="11894" y="12053"/>
                    <a:pt x="12548" y="12053"/>
                  </a:cubicBezTo>
                  <a:cubicBezTo>
                    <a:pt x="14242" y="12053"/>
                    <a:pt x="16350" y="11706"/>
                    <a:pt x="16110" y="9902"/>
                  </a:cubicBezTo>
                  <a:cubicBezTo>
                    <a:pt x="16014" y="9245"/>
                    <a:pt x="15447" y="9004"/>
                    <a:pt x="14851" y="9004"/>
                  </a:cubicBezTo>
                  <a:cubicBezTo>
                    <a:pt x="14485" y="9004"/>
                    <a:pt x="14109" y="9095"/>
                    <a:pt x="13824" y="9235"/>
                  </a:cubicBezTo>
                  <a:cubicBezTo>
                    <a:pt x="13610" y="9342"/>
                    <a:pt x="13431" y="9485"/>
                    <a:pt x="13264" y="9652"/>
                  </a:cubicBezTo>
                  <a:cubicBezTo>
                    <a:pt x="12931" y="9973"/>
                    <a:pt x="12657" y="10366"/>
                    <a:pt x="12264" y="10628"/>
                  </a:cubicBezTo>
                  <a:cubicBezTo>
                    <a:pt x="11499" y="11150"/>
                    <a:pt x="10654" y="11362"/>
                    <a:pt x="9795" y="11362"/>
                  </a:cubicBezTo>
                  <a:cubicBezTo>
                    <a:pt x="8596" y="11362"/>
                    <a:pt x="7373" y="10947"/>
                    <a:pt x="6311" y="10378"/>
                  </a:cubicBezTo>
                  <a:cubicBezTo>
                    <a:pt x="4918" y="9640"/>
                    <a:pt x="3858" y="8378"/>
                    <a:pt x="3501" y="6806"/>
                  </a:cubicBezTo>
                  <a:cubicBezTo>
                    <a:pt x="3192" y="5401"/>
                    <a:pt x="3382" y="3389"/>
                    <a:pt x="4501" y="2353"/>
                  </a:cubicBezTo>
                  <a:cubicBezTo>
                    <a:pt x="4894" y="1984"/>
                    <a:pt x="5359" y="1675"/>
                    <a:pt x="5871" y="1425"/>
                  </a:cubicBezTo>
                  <a:cubicBezTo>
                    <a:pt x="6654" y="1041"/>
                    <a:pt x="7491" y="872"/>
                    <a:pt x="8333" y="872"/>
                  </a:cubicBezTo>
                  <a:cubicBezTo>
                    <a:pt x="9321" y="872"/>
                    <a:pt x="10315" y="1104"/>
                    <a:pt x="11240" y="1496"/>
                  </a:cubicBezTo>
                  <a:cubicBezTo>
                    <a:pt x="12121" y="1865"/>
                    <a:pt x="12848" y="2461"/>
                    <a:pt x="13550" y="3092"/>
                  </a:cubicBezTo>
                  <a:cubicBezTo>
                    <a:pt x="16467" y="5913"/>
                    <a:pt x="17551" y="9521"/>
                    <a:pt x="17979" y="10842"/>
                  </a:cubicBezTo>
                  <a:cubicBezTo>
                    <a:pt x="18527" y="12509"/>
                    <a:pt x="19420" y="13509"/>
                    <a:pt x="19420" y="13509"/>
                  </a:cubicBezTo>
                  <a:cubicBezTo>
                    <a:pt x="19420" y="13509"/>
                    <a:pt x="19877" y="14077"/>
                    <a:pt x="20617" y="14077"/>
                  </a:cubicBezTo>
                  <a:cubicBezTo>
                    <a:pt x="20876" y="14077"/>
                    <a:pt x="21170" y="14008"/>
                    <a:pt x="21492" y="13819"/>
                  </a:cubicBezTo>
                  <a:cubicBezTo>
                    <a:pt x="22730" y="13105"/>
                    <a:pt x="21432" y="10354"/>
                    <a:pt x="21432" y="10354"/>
                  </a:cubicBezTo>
                  <a:cubicBezTo>
                    <a:pt x="19170" y="6032"/>
                    <a:pt x="15098" y="3318"/>
                    <a:pt x="12729" y="2008"/>
                  </a:cubicBezTo>
                  <a:cubicBezTo>
                    <a:pt x="12136" y="1643"/>
                    <a:pt x="9252" y="0"/>
                    <a:pt x="5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5"/>
            <p:cNvSpPr/>
            <p:nvPr/>
          </p:nvSpPr>
          <p:spPr>
            <a:xfrm>
              <a:off x="6760938" y="632210"/>
              <a:ext cx="455673" cy="313873"/>
            </a:xfrm>
            <a:custGeom>
              <a:rect b="b" l="l" r="r" t="t"/>
              <a:pathLst>
                <a:path extrusionOk="0" h="8243" w="11967">
                  <a:moveTo>
                    <a:pt x="7163" y="1"/>
                  </a:moveTo>
                  <a:cubicBezTo>
                    <a:pt x="7059" y="1"/>
                    <a:pt x="6953" y="3"/>
                    <a:pt x="6846" y="8"/>
                  </a:cubicBezTo>
                  <a:cubicBezTo>
                    <a:pt x="5251" y="55"/>
                    <a:pt x="3691" y="531"/>
                    <a:pt x="2298" y="1317"/>
                  </a:cubicBezTo>
                  <a:cubicBezTo>
                    <a:pt x="1667" y="1674"/>
                    <a:pt x="1001" y="2103"/>
                    <a:pt x="560" y="2698"/>
                  </a:cubicBezTo>
                  <a:cubicBezTo>
                    <a:pt x="250" y="3127"/>
                    <a:pt x="0" y="4068"/>
                    <a:pt x="524" y="4461"/>
                  </a:cubicBezTo>
                  <a:cubicBezTo>
                    <a:pt x="636" y="4544"/>
                    <a:pt x="758" y="4579"/>
                    <a:pt x="883" y="4579"/>
                  </a:cubicBezTo>
                  <a:cubicBezTo>
                    <a:pt x="1295" y="4579"/>
                    <a:pt x="1740" y="4199"/>
                    <a:pt x="1941" y="3889"/>
                  </a:cubicBezTo>
                  <a:cubicBezTo>
                    <a:pt x="2024" y="3746"/>
                    <a:pt x="2096" y="3579"/>
                    <a:pt x="2144" y="3401"/>
                  </a:cubicBezTo>
                  <a:cubicBezTo>
                    <a:pt x="2239" y="3067"/>
                    <a:pt x="2274" y="2698"/>
                    <a:pt x="2429" y="2389"/>
                  </a:cubicBezTo>
                  <a:cubicBezTo>
                    <a:pt x="3108" y="901"/>
                    <a:pt x="4620" y="389"/>
                    <a:pt x="5954" y="365"/>
                  </a:cubicBezTo>
                  <a:cubicBezTo>
                    <a:pt x="5981" y="364"/>
                    <a:pt x="6008" y="364"/>
                    <a:pt x="6035" y="364"/>
                  </a:cubicBezTo>
                  <a:cubicBezTo>
                    <a:pt x="8086" y="364"/>
                    <a:pt x="9478" y="2130"/>
                    <a:pt x="9466" y="4139"/>
                  </a:cubicBezTo>
                  <a:cubicBezTo>
                    <a:pt x="9454" y="5901"/>
                    <a:pt x="8156" y="7342"/>
                    <a:pt x="6501" y="7818"/>
                  </a:cubicBezTo>
                  <a:cubicBezTo>
                    <a:pt x="6358" y="7866"/>
                    <a:pt x="6215" y="7889"/>
                    <a:pt x="6073" y="7925"/>
                  </a:cubicBezTo>
                  <a:cubicBezTo>
                    <a:pt x="5968" y="7937"/>
                    <a:pt x="5868" y="7942"/>
                    <a:pt x="5773" y="7942"/>
                  </a:cubicBezTo>
                  <a:cubicBezTo>
                    <a:pt x="4521" y="7942"/>
                    <a:pt x="4049" y="6997"/>
                    <a:pt x="4049" y="6997"/>
                  </a:cubicBezTo>
                  <a:cubicBezTo>
                    <a:pt x="4049" y="6997"/>
                    <a:pt x="2644" y="4937"/>
                    <a:pt x="4489" y="3782"/>
                  </a:cubicBezTo>
                  <a:cubicBezTo>
                    <a:pt x="4898" y="3535"/>
                    <a:pt x="5383" y="3351"/>
                    <a:pt x="5883" y="3351"/>
                  </a:cubicBezTo>
                  <a:cubicBezTo>
                    <a:pt x="6227" y="3351"/>
                    <a:pt x="6579" y="3438"/>
                    <a:pt x="6918" y="3651"/>
                  </a:cubicBezTo>
                  <a:cubicBezTo>
                    <a:pt x="7097" y="3770"/>
                    <a:pt x="7227" y="3937"/>
                    <a:pt x="7394" y="4068"/>
                  </a:cubicBezTo>
                  <a:cubicBezTo>
                    <a:pt x="7466" y="4139"/>
                    <a:pt x="7561" y="4199"/>
                    <a:pt x="7668" y="4246"/>
                  </a:cubicBezTo>
                  <a:cubicBezTo>
                    <a:pt x="7787" y="4303"/>
                    <a:pt x="7939" y="4339"/>
                    <a:pt x="8085" y="4339"/>
                  </a:cubicBezTo>
                  <a:cubicBezTo>
                    <a:pt x="8333" y="4339"/>
                    <a:pt x="8561" y="4234"/>
                    <a:pt x="8561" y="3949"/>
                  </a:cubicBezTo>
                  <a:cubicBezTo>
                    <a:pt x="8537" y="3163"/>
                    <a:pt x="7335" y="3044"/>
                    <a:pt x="7335" y="3044"/>
                  </a:cubicBezTo>
                  <a:cubicBezTo>
                    <a:pt x="7204" y="3029"/>
                    <a:pt x="7069" y="3022"/>
                    <a:pt x="6933" y="3022"/>
                  </a:cubicBezTo>
                  <a:cubicBezTo>
                    <a:pt x="6202" y="3022"/>
                    <a:pt x="5415" y="3223"/>
                    <a:pt x="4763" y="3484"/>
                  </a:cubicBezTo>
                  <a:cubicBezTo>
                    <a:pt x="4275" y="3687"/>
                    <a:pt x="3810" y="3949"/>
                    <a:pt x="3406" y="4282"/>
                  </a:cubicBezTo>
                  <a:cubicBezTo>
                    <a:pt x="2989" y="4603"/>
                    <a:pt x="2727" y="4961"/>
                    <a:pt x="2548" y="5484"/>
                  </a:cubicBezTo>
                  <a:cubicBezTo>
                    <a:pt x="2394" y="5913"/>
                    <a:pt x="2322" y="6389"/>
                    <a:pt x="2441" y="6818"/>
                  </a:cubicBezTo>
                  <a:cubicBezTo>
                    <a:pt x="2584" y="7413"/>
                    <a:pt x="3084" y="7794"/>
                    <a:pt x="3632" y="7985"/>
                  </a:cubicBezTo>
                  <a:cubicBezTo>
                    <a:pt x="4170" y="8171"/>
                    <a:pt x="4705" y="8243"/>
                    <a:pt x="5205" y="8243"/>
                  </a:cubicBezTo>
                  <a:cubicBezTo>
                    <a:pt x="5857" y="8243"/>
                    <a:pt x="6448" y="8121"/>
                    <a:pt x="6906" y="7973"/>
                  </a:cubicBezTo>
                  <a:cubicBezTo>
                    <a:pt x="8180" y="7651"/>
                    <a:pt x="9764" y="6973"/>
                    <a:pt x="10954" y="5449"/>
                  </a:cubicBezTo>
                  <a:cubicBezTo>
                    <a:pt x="11740" y="4437"/>
                    <a:pt x="11966" y="3222"/>
                    <a:pt x="11264" y="2103"/>
                  </a:cubicBezTo>
                  <a:cubicBezTo>
                    <a:pt x="10764" y="1246"/>
                    <a:pt x="10061" y="686"/>
                    <a:pt x="9263" y="377"/>
                  </a:cubicBezTo>
                  <a:cubicBezTo>
                    <a:pt x="8616" y="115"/>
                    <a:pt x="7913" y="1"/>
                    <a:pt x="7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 name="Google Shape;718;p55"/>
          <p:cNvGrpSpPr/>
          <p:nvPr/>
        </p:nvGrpSpPr>
        <p:grpSpPr>
          <a:xfrm flipH="1">
            <a:off x="719996" y="534993"/>
            <a:ext cx="2027526" cy="832076"/>
            <a:chOff x="6200600" y="535000"/>
            <a:chExt cx="2228295" cy="914469"/>
          </a:xfrm>
        </p:grpSpPr>
        <p:sp>
          <p:nvSpPr>
            <p:cNvPr id="719" name="Google Shape;719;p55"/>
            <p:cNvSpPr/>
            <p:nvPr/>
          </p:nvSpPr>
          <p:spPr>
            <a:xfrm>
              <a:off x="6200600" y="535000"/>
              <a:ext cx="2228295" cy="914469"/>
            </a:xfrm>
            <a:custGeom>
              <a:rect b="b" l="l" r="r" t="t"/>
              <a:pathLst>
                <a:path extrusionOk="0" h="24016" w="58520">
                  <a:moveTo>
                    <a:pt x="33183" y="7990"/>
                  </a:moveTo>
                  <a:cubicBezTo>
                    <a:pt x="33183" y="8085"/>
                    <a:pt x="33195" y="8157"/>
                    <a:pt x="33219" y="8240"/>
                  </a:cubicBezTo>
                  <a:cubicBezTo>
                    <a:pt x="33231" y="8347"/>
                    <a:pt x="33243" y="8466"/>
                    <a:pt x="33254" y="8573"/>
                  </a:cubicBezTo>
                  <a:cubicBezTo>
                    <a:pt x="33243" y="8577"/>
                    <a:pt x="33229" y="8579"/>
                    <a:pt x="33215" y="8579"/>
                  </a:cubicBezTo>
                  <a:cubicBezTo>
                    <a:pt x="33187" y="8579"/>
                    <a:pt x="33155" y="8573"/>
                    <a:pt x="33123" y="8573"/>
                  </a:cubicBezTo>
                  <a:cubicBezTo>
                    <a:pt x="32862" y="8573"/>
                    <a:pt x="32611" y="8621"/>
                    <a:pt x="32350" y="8692"/>
                  </a:cubicBezTo>
                  <a:cubicBezTo>
                    <a:pt x="32647" y="8418"/>
                    <a:pt x="32921" y="8204"/>
                    <a:pt x="33183" y="7990"/>
                  </a:cubicBezTo>
                  <a:close/>
                  <a:moveTo>
                    <a:pt x="26218" y="9347"/>
                  </a:moveTo>
                  <a:lnTo>
                    <a:pt x="26218" y="9347"/>
                  </a:lnTo>
                  <a:cubicBezTo>
                    <a:pt x="26182" y="9478"/>
                    <a:pt x="26134" y="9597"/>
                    <a:pt x="26087" y="9716"/>
                  </a:cubicBezTo>
                  <a:cubicBezTo>
                    <a:pt x="26063" y="9692"/>
                    <a:pt x="26027" y="9657"/>
                    <a:pt x="26004" y="9609"/>
                  </a:cubicBezTo>
                  <a:lnTo>
                    <a:pt x="25968" y="9585"/>
                  </a:lnTo>
                  <a:cubicBezTo>
                    <a:pt x="26063" y="9502"/>
                    <a:pt x="26134" y="9419"/>
                    <a:pt x="26218" y="9347"/>
                  </a:cubicBezTo>
                  <a:close/>
                  <a:moveTo>
                    <a:pt x="34314" y="1"/>
                  </a:moveTo>
                  <a:cubicBezTo>
                    <a:pt x="32707" y="1"/>
                    <a:pt x="31135" y="1394"/>
                    <a:pt x="30683" y="1822"/>
                  </a:cubicBezTo>
                  <a:lnTo>
                    <a:pt x="30647" y="1870"/>
                  </a:lnTo>
                  <a:cubicBezTo>
                    <a:pt x="29552" y="3013"/>
                    <a:pt x="28659" y="4287"/>
                    <a:pt x="27932" y="5573"/>
                  </a:cubicBezTo>
                  <a:cubicBezTo>
                    <a:pt x="27909" y="4882"/>
                    <a:pt x="27694" y="4180"/>
                    <a:pt x="27289" y="3525"/>
                  </a:cubicBezTo>
                  <a:cubicBezTo>
                    <a:pt x="26623" y="2442"/>
                    <a:pt x="25706" y="1668"/>
                    <a:pt x="24551" y="1203"/>
                  </a:cubicBezTo>
                  <a:cubicBezTo>
                    <a:pt x="23759" y="889"/>
                    <a:pt x="22848" y="722"/>
                    <a:pt x="21846" y="722"/>
                  </a:cubicBezTo>
                  <a:cubicBezTo>
                    <a:pt x="21748" y="722"/>
                    <a:pt x="21650" y="724"/>
                    <a:pt x="21551" y="727"/>
                  </a:cubicBezTo>
                  <a:cubicBezTo>
                    <a:pt x="19777" y="775"/>
                    <a:pt x="17967" y="1287"/>
                    <a:pt x="16312" y="2215"/>
                  </a:cubicBezTo>
                  <a:cubicBezTo>
                    <a:pt x="15609" y="2596"/>
                    <a:pt x="14716" y="3168"/>
                    <a:pt x="14109" y="4025"/>
                  </a:cubicBezTo>
                  <a:cubicBezTo>
                    <a:pt x="13288" y="5156"/>
                    <a:pt x="13169" y="6942"/>
                    <a:pt x="14395" y="7835"/>
                  </a:cubicBezTo>
                  <a:cubicBezTo>
                    <a:pt x="14764" y="8121"/>
                    <a:pt x="15205" y="8252"/>
                    <a:pt x="15669" y="8252"/>
                  </a:cubicBezTo>
                  <a:cubicBezTo>
                    <a:pt x="15657" y="8490"/>
                    <a:pt x="15657" y="8716"/>
                    <a:pt x="15681" y="8942"/>
                  </a:cubicBezTo>
                  <a:cubicBezTo>
                    <a:pt x="14550" y="8752"/>
                    <a:pt x="13359" y="8657"/>
                    <a:pt x="12192" y="8657"/>
                  </a:cubicBezTo>
                  <a:cubicBezTo>
                    <a:pt x="6192" y="8657"/>
                    <a:pt x="2012" y="11026"/>
                    <a:pt x="703" y="15157"/>
                  </a:cubicBezTo>
                  <a:cubicBezTo>
                    <a:pt x="0" y="17372"/>
                    <a:pt x="858" y="19527"/>
                    <a:pt x="2929" y="20849"/>
                  </a:cubicBezTo>
                  <a:cubicBezTo>
                    <a:pt x="4775" y="22027"/>
                    <a:pt x="6930" y="22623"/>
                    <a:pt x="9359" y="22623"/>
                  </a:cubicBezTo>
                  <a:cubicBezTo>
                    <a:pt x="12811" y="22623"/>
                    <a:pt x="16133" y="21396"/>
                    <a:pt x="18300" y="20360"/>
                  </a:cubicBezTo>
                  <a:cubicBezTo>
                    <a:pt x="18776" y="20134"/>
                    <a:pt x="19253" y="19896"/>
                    <a:pt x="19705" y="19646"/>
                  </a:cubicBezTo>
                  <a:cubicBezTo>
                    <a:pt x="19765" y="19610"/>
                    <a:pt x="19824" y="19586"/>
                    <a:pt x="19884" y="19539"/>
                  </a:cubicBezTo>
                  <a:lnTo>
                    <a:pt x="19884" y="19539"/>
                  </a:lnTo>
                  <a:cubicBezTo>
                    <a:pt x="19598" y="21194"/>
                    <a:pt x="21158" y="22468"/>
                    <a:pt x="22801" y="23146"/>
                  </a:cubicBezTo>
                  <a:cubicBezTo>
                    <a:pt x="22813" y="23158"/>
                    <a:pt x="22848" y="23158"/>
                    <a:pt x="22860" y="23170"/>
                  </a:cubicBezTo>
                  <a:cubicBezTo>
                    <a:pt x="24420" y="23742"/>
                    <a:pt x="26087" y="24016"/>
                    <a:pt x="27813" y="24016"/>
                  </a:cubicBezTo>
                  <a:cubicBezTo>
                    <a:pt x="31742" y="24016"/>
                    <a:pt x="34695" y="22563"/>
                    <a:pt x="34826" y="22480"/>
                  </a:cubicBezTo>
                  <a:cubicBezTo>
                    <a:pt x="35493" y="22146"/>
                    <a:pt x="35802" y="21361"/>
                    <a:pt x="35552" y="20658"/>
                  </a:cubicBezTo>
                  <a:cubicBezTo>
                    <a:pt x="35493" y="20491"/>
                    <a:pt x="35409" y="20360"/>
                    <a:pt x="35314" y="20218"/>
                  </a:cubicBezTo>
                  <a:lnTo>
                    <a:pt x="35314" y="20218"/>
                  </a:lnTo>
                  <a:cubicBezTo>
                    <a:pt x="36029" y="20551"/>
                    <a:pt x="36457" y="21087"/>
                    <a:pt x="36779" y="21456"/>
                  </a:cubicBezTo>
                  <a:cubicBezTo>
                    <a:pt x="36814" y="21503"/>
                    <a:pt x="36850" y="21551"/>
                    <a:pt x="36874" y="21587"/>
                  </a:cubicBezTo>
                  <a:cubicBezTo>
                    <a:pt x="37553" y="22396"/>
                    <a:pt x="38279" y="22742"/>
                    <a:pt x="38505" y="22825"/>
                  </a:cubicBezTo>
                  <a:cubicBezTo>
                    <a:pt x="38660" y="22908"/>
                    <a:pt x="38958" y="22992"/>
                    <a:pt x="39339" y="22992"/>
                  </a:cubicBezTo>
                  <a:cubicBezTo>
                    <a:pt x="40089" y="22992"/>
                    <a:pt x="40803" y="22587"/>
                    <a:pt x="41279" y="21908"/>
                  </a:cubicBezTo>
                  <a:cubicBezTo>
                    <a:pt x="42101" y="20718"/>
                    <a:pt x="41482" y="19301"/>
                    <a:pt x="40493" y="18408"/>
                  </a:cubicBezTo>
                  <a:cubicBezTo>
                    <a:pt x="40482" y="18396"/>
                    <a:pt x="40446" y="18372"/>
                    <a:pt x="40434" y="18348"/>
                  </a:cubicBezTo>
                  <a:cubicBezTo>
                    <a:pt x="39850" y="17872"/>
                    <a:pt x="39196" y="17503"/>
                    <a:pt x="38469" y="17229"/>
                  </a:cubicBezTo>
                  <a:cubicBezTo>
                    <a:pt x="38207" y="17122"/>
                    <a:pt x="37100" y="16669"/>
                    <a:pt x="36338" y="16455"/>
                  </a:cubicBezTo>
                  <a:lnTo>
                    <a:pt x="36267" y="16431"/>
                  </a:lnTo>
                  <a:cubicBezTo>
                    <a:pt x="35910" y="16265"/>
                    <a:pt x="35612" y="16122"/>
                    <a:pt x="35374" y="15919"/>
                  </a:cubicBezTo>
                  <a:cubicBezTo>
                    <a:pt x="34850" y="15503"/>
                    <a:pt x="34374" y="14348"/>
                    <a:pt x="34338" y="13955"/>
                  </a:cubicBezTo>
                  <a:cubicBezTo>
                    <a:pt x="34338" y="13764"/>
                    <a:pt x="34362" y="13229"/>
                    <a:pt x="34695" y="12979"/>
                  </a:cubicBezTo>
                  <a:cubicBezTo>
                    <a:pt x="34850" y="12859"/>
                    <a:pt x="34993" y="12728"/>
                    <a:pt x="35124" y="12574"/>
                  </a:cubicBezTo>
                  <a:cubicBezTo>
                    <a:pt x="36064" y="13764"/>
                    <a:pt x="37469" y="14610"/>
                    <a:pt x="38755" y="15288"/>
                  </a:cubicBezTo>
                  <a:cubicBezTo>
                    <a:pt x="40743" y="16336"/>
                    <a:pt x="42934" y="16991"/>
                    <a:pt x="45268" y="17265"/>
                  </a:cubicBezTo>
                  <a:cubicBezTo>
                    <a:pt x="45708" y="17312"/>
                    <a:pt x="46363" y="17372"/>
                    <a:pt x="47078" y="17372"/>
                  </a:cubicBezTo>
                  <a:cubicBezTo>
                    <a:pt x="49137" y="17372"/>
                    <a:pt x="50554" y="16919"/>
                    <a:pt x="51388" y="16003"/>
                  </a:cubicBezTo>
                  <a:cubicBezTo>
                    <a:pt x="51959" y="17312"/>
                    <a:pt x="52626" y="18122"/>
                    <a:pt x="52793" y="18324"/>
                  </a:cubicBezTo>
                  <a:cubicBezTo>
                    <a:pt x="53221" y="18824"/>
                    <a:pt x="54067" y="19420"/>
                    <a:pt x="55126" y="19420"/>
                  </a:cubicBezTo>
                  <a:cubicBezTo>
                    <a:pt x="55674" y="19420"/>
                    <a:pt x="56222" y="19253"/>
                    <a:pt x="56745" y="18955"/>
                  </a:cubicBezTo>
                  <a:cubicBezTo>
                    <a:pt x="58519" y="17920"/>
                    <a:pt x="58174" y="15491"/>
                    <a:pt x="57281" y="13574"/>
                  </a:cubicBezTo>
                  <a:cubicBezTo>
                    <a:pt x="57269" y="13562"/>
                    <a:pt x="57269" y="13526"/>
                    <a:pt x="57257" y="13514"/>
                  </a:cubicBezTo>
                  <a:cubicBezTo>
                    <a:pt x="54793" y="8823"/>
                    <a:pt x="50388" y="5906"/>
                    <a:pt x="47982" y="4573"/>
                  </a:cubicBezTo>
                  <a:cubicBezTo>
                    <a:pt x="47089" y="4037"/>
                    <a:pt x="44053" y="2370"/>
                    <a:pt x="40386" y="2370"/>
                  </a:cubicBezTo>
                  <a:cubicBezTo>
                    <a:pt x="39243" y="2370"/>
                    <a:pt x="38148" y="2525"/>
                    <a:pt x="37088" y="2858"/>
                  </a:cubicBezTo>
                  <a:cubicBezTo>
                    <a:pt x="37076" y="2096"/>
                    <a:pt x="36779" y="1275"/>
                    <a:pt x="35969" y="596"/>
                  </a:cubicBezTo>
                  <a:cubicBezTo>
                    <a:pt x="35505" y="203"/>
                    <a:pt x="34945" y="1"/>
                    <a:pt x="34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5"/>
            <p:cNvSpPr/>
            <p:nvPr/>
          </p:nvSpPr>
          <p:spPr>
            <a:xfrm>
              <a:off x="7001202" y="1258727"/>
              <a:ext cx="499196" cy="146218"/>
            </a:xfrm>
            <a:custGeom>
              <a:rect b="b" l="l" r="r" t="t"/>
              <a:pathLst>
                <a:path extrusionOk="0" h="3840" w="13110">
                  <a:moveTo>
                    <a:pt x="1655" y="1"/>
                  </a:moveTo>
                  <a:cubicBezTo>
                    <a:pt x="1355" y="1"/>
                    <a:pt x="626" y="96"/>
                    <a:pt x="346" y="984"/>
                  </a:cubicBezTo>
                  <a:cubicBezTo>
                    <a:pt x="1" y="2115"/>
                    <a:pt x="2322" y="3080"/>
                    <a:pt x="2322" y="3080"/>
                  </a:cubicBezTo>
                  <a:cubicBezTo>
                    <a:pt x="3872" y="3638"/>
                    <a:pt x="5392" y="3840"/>
                    <a:pt x="6780" y="3840"/>
                  </a:cubicBezTo>
                  <a:cubicBezTo>
                    <a:pt x="10393" y="3840"/>
                    <a:pt x="13109" y="2473"/>
                    <a:pt x="13109" y="2473"/>
                  </a:cubicBezTo>
                  <a:lnTo>
                    <a:pt x="13109" y="2473"/>
                  </a:lnTo>
                  <a:cubicBezTo>
                    <a:pt x="12172" y="2691"/>
                    <a:pt x="11298" y="2782"/>
                    <a:pt x="10489" y="2782"/>
                  </a:cubicBezTo>
                  <a:cubicBezTo>
                    <a:pt x="7331" y="2782"/>
                    <a:pt x="5170" y="1398"/>
                    <a:pt x="4156" y="830"/>
                  </a:cubicBezTo>
                  <a:cubicBezTo>
                    <a:pt x="2870" y="115"/>
                    <a:pt x="1787" y="8"/>
                    <a:pt x="1787" y="8"/>
                  </a:cubicBezTo>
                  <a:cubicBezTo>
                    <a:pt x="1787" y="8"/>
                    <a:pt x="1737"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5"/>
            <p:cNvSpPr/>
            <p:nvPr/>
          </p:nvSpPr>
          <p:spPr>
            <a:xfrm>
              <a:off x="7729801" y="777740"/>
              <a:ext cx="329561" cy="225152"/>
            </a:xfrm>
            <a:custGeom>
              <a:rect b="b" l="l" r="r" t="t"/>
              <a:pathLst>
                <a:path extrusionOk="0" h="5913" w="8655">
                  <a:moveTo>
                    <a:pt x="2582" y="1"/>
                  </a:moveTo>
                  <a:cubicBezTo>
                    <a:pt x="1405" y="1"/>
                    <a:pt x="1" y="447"/>
                    <a:pt x="404" y="1686"/>
                  </a:cubicBezTo>
                  <a:cubicBezTo>
                    <a:pt x="511" y="2032"/>
                    <a:pt x="809" y="2282"/>
                    <a:pt x="1142" y="2436"/>
                  </a:cubicBezTo>
                  <a:cubicBezTo>
                    <a:pt x="1583" y="2627"/>
                    <a:pt x="2154" y="2734"/>
                    <a:pt x="2642" y="2782"/>
                  </a:cubicBezTo>
                  <a:cubicBezTo>
                    <a:pt x="3833" y="2877"/>
                    <a:pt x="6881" y="2936"/>
                    <a:pt x="8655" y="5913"/>
                  </a:cubicBezTo>
                  <a:cubicBezTo>
                    <a:pt x="8536" y="5711"/>
                    <a:pt x="8488" y="5401"/>
                    <a:pt x="8417" y="5163"/>
                  </a:cubicBezTo>
                  <a:cubicBezTo>
                    <a:pt x="8179" y="4532"/>
                    <a:pt x="7869" y="3937"/>
                    <a:pt x="7476" y="3389"/>
                  </a:cubicBezTo>
                  <a:cubicBezTo>
                    <a:pt x="6619" y="2103"/>
                    <a:pt x="5333" y="662"/>
                    <a:pt x="3833" y="186"/>
                  </a:cubicBezTo>
                  <a:cubicBezTo>
                    <a:pt x="3666" y="127"/>
                    <a:pt x="3440" y="79"/>
                    <a:pt x="3190" y="43"/>
                  </a:cubicBezTo>
                  <a:cubicBezTo>
                    <a:pt x="3003" y="16"/>
                    <a:pt x="2796" y="1"/>
                    <a:pt x="2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5"/>
            <p:cNvSpPr/>
            <p:nvPr/>
          </p:nvSpPr>
          <p:spPr>
            <a:xfrm>
              <a:off x="7198401" y="602891"/>
              <a:ext cx="543176" cy="762464"/>
            </a:xfrm>
            <a:custGeom>
              <a:rect b="b" l="l" r="r" t="t"/>
              <a:pathLst>
                <a:path extrusionOk="0" h="20024" w="14265">
                  <a:moveTo>
                    <a:pt x="1" y="14553"/>
                  </a:moveTo>
                  <a:cubicBezTo>
                    <a:pt x="1" y="14553"/>
                    <a:pt x="1" y="14553"/>
                    <a:pt x="1" y="14553"/>
                  </a:cubicBezTo>
                  <a:lnTo>
                    <a:pt x="1" y="14553"/>
                  </a:lnTo>
                  <a:cubicBezTo>
                    <a:pt x="1" y="14553"/>
                    <a:pt x="1" y="14553"/>
                    <a:pt x="1" y="14553"/>
                  </a:cubicBezTo>
                  <a:close/>
                  <a:moveTo>
                    <a:pt x="8080" y="0"/>
                  </a:moveTo>
                  <a:cubicBezTo>
                    <a:pt x="6954" y="0"/>
                    <a:pt x="5490" y="1409"/>
                    <a:pt x="5490" y="1409"/>
                  </a:cubicBezTo>
                  <a:cubicBezTo>
                    <a:pt x="1787" y="5314"/>
                    <a:pt x="549" y="10779"/>
                    <a:pt x="168" y="13243"/>
                  </a:cubicBezTo>
                  <a:cubicBezTo>
                    <a:pt x="132" y="13351"/>
                    <a:pt x="84" y="13458"/>
                    <a:pt x="72" y="13541"/>
                  </a:cubicBezTo>
                  <a:cubicBezTo>
                    <a:pt x="37" y="13815"/>
                    <a:pt x="13" y="14065"/>
                    <a:pt x="13" y="14339"/>
                  </a:cubicBezTo>
                  <a:cubicBezTo>
                    <a:pt x="1" y="14476"/>
                    <a:pt x="1" y="14548"/>
                    <a:pt x="1" y="14553"/>
                  </a:cubicBezTo>
                  <a:lnTo>
                    <a:pt x="1" y="14553"/>
                  </a:lnTo>
                  <a:cubicBezTo>
                    <a:pt x="1" y="14529"/>
                    <a:pt x="13" y="14482"/>
                    <a:pt x="13" y="14458"/>
                  </a:cubicBezTo>
                  <a:cubicBezTo>
                    <a:pt x="13" y="14577"/>
                    <a:pt x="25" y="14696"/>
                    <a:pt x="49" y="14791"/>
                  </a:cubicBezTo>
                  <a:cubicBezTo>
                    <a:pt x="275" y="16149"/>
                    <a:pt x="1370" y="16899"/>
                    <a:pt x="2656" y="17149"/>
                  </a:cubicBezTo>
                  <a:cubicBezTo>
                    <a:pt x="3179" y="17248"/>
                    <a:pt x="3714" y="17290"/>
                    <a:pt x="4248" y="17290"/>
                  </a:cubicBezTo>
                  <a:cubicBezTo>
                    <a:pt x="4479" y="17290"/>
                    <a:pt x="4711" y="17282"/>
                    <a:pt x="4942" y="17268"/>
                  </a:cubicBezTo>
                  <a:cubicBezTo>
                    <a:pt x="5945" y="17206"/>
                    <a:pt x="6851" y="16960"/>
                    <a:pt x="7834" y="16960"/>
                  </a:cubicBezTo>
                  <a:cubicBezTo>
                    <a:pt x="7995" y="16960"/>
                    <a:pt x="8158" y="16967"/>
                    <a:pt x="8323" y="16982"/>
                  </a:cubicBezTo>
                  <a:cubicBezTo>
                    <a:pt x="8371" y="16982"/>
                    <a:pt x="8395" y="16982"/>
                    <a:pt x="8442" y="16994"/>
                  </a:cubicBezTo>
                  <a:cubicBezTo>
                    <a:pt x="10419" y="17327"/>
                    <a:pt x="11348" y="18625"/>
                    <a:pt x="11776" y="19161"/>
                  </a:cubicBezTo>
                  <a:cubicBezTo>
                    <a:pt x="12276" y="19768"/>
                    <a:pt x="12836" y="19970"/>
                    <a:pt x="12836" y="19970"/>
                  </a:cubicBezTo>
                  <a:cubicBezTo>
                    <a:pt x="12836" y="19970"/>
                    <a:pt x="12944" y="20023"/>
                    <a:pt x="13103" y="20023"/>
                  </a:cubicBezTo>
                  <a:cubicBezTo>
                    <a:pt x="13298" y="20023"/>
                    <a:pt x="13569" y="19944"/>
                    <a:pt x="13812" y="19589"/>
                  </a:cubicBezTo>
                  <a:cubicBezTo>
                    <a:pt x="14265" y="18946"/>
                    <a:pt x="13276" y="18054"/>
                    <a:pt x="13276" y="18054"/>
                  </a:cubicBezTo>
                  <a:cubicBezTo>
                    <a:pt x="12776" y="17649"/>
                    <a:pt x="12252" y="17375"/>
                    <a:pt x="11717" y="17161"/>
                  </a:cubicBezTo>
                  <a:cubicBezTo>
                    <a:pt x="11015" y="16862"/>
                    <a:pt x="9614" y="16385"/>
                    <a:pt x="9573" y="16385"/>
                  </a:cubicBezTo>
                  <a:cubicBezTo>
                    <a:pt x="9571" y="16385"/>
                    <a:pt x="9572" y="16385"/>
                    <a:pt x="9574" y="16387"/>
                  </a:cubicBezTo>
                  <a:cubicBezTo>
                    <a:pt x="9097" y="16160"/>
                    <a:pt x="8645" y="15958"/>
                    <a:pt x="8228" y="15625"/>
                  </a:cubicBezTo>
                  <a:cubicBezTo>
                    <a:pt x="7252" y="14851"/>
                    <a:pt x="6621" y="13112"/>
                    <a:pt x="6609" y="12529"/>
                  </a:cubicBezTo>
                  <a:cubicBezTo>
                    <a:pt x="6597" y="11958"/>
                    <a:pt x="6728" y="10922"/>
                    <a:pt x="7585" y="10303"/>
                  </a:cubicBezTo>
                  <a:cubicBezTo>
                    <a:pt x="8387" y="9727"/>
                    <a:pt x="7753" y="8558"/>
                    <a:pt x="6925" y="8558"/>
                  </a:cubicBezTo>
                  <a:cubicBezTo>
                    <a:pt x="6623" y="8558"/>
                    <a:pt x="6295" y="8714"/>
                    <a:pt x="6002" y="9112"/>
                  </a:cubicBezTo>
                  <a:cubicBezTo>
                    <a:pt x="5490" y="9791"/>
                    <a:pt x="5311" y="10612"/>
                    <a:pt x="5240" y="11446"/>
                  </a:cubicBezTo>
                  <a:cubicBezTo>
                    <a:pt x="5180" y="12219"/>
                    <a:pt x="5299" y="13077"/>
                    <a:pt x="5109" y="13827"/>
                  </a:cubicBezTo>
                  <a:cubicBezTo>
                    <a:pt x="4823" y="14910"/>
                    <a:pt x="3954" y="15720"/>
                    <a:pt x="2858" y="15910"/>
                  </a:cubicBezTo>
                  <a:cubicBezTo>
                    <a:pt x="2751" y="15922"/>
                    <a:pt x="2632" y="15934"/>
                    <a:pt x="2513" y="15958"/>
                  </a:cubicBezTo>
                  <a:cubicBezTo>
                    <a:pt x="2442" y="15964"/>
                    <a:pt x="2373" y="15967"/>
                    <a:pt x="2306" y="15967"/>
                  </a:cubicBezTo>
                  <a:cubicBezTo>
                    <a:pt x="706" y="15967"/>
                    <a:pt x="319" y="14375"/>
                    <a:pt x="239" y="13529"/>
                  </a:cubicBezTo>
                  <a:cubicBezTo>
                    <a:pt x="1620" y="8540"/>
                    <a:pt x="5764" y="5528"/>
                    <a:pt x="7085" y="4528"/>
                  </a:cubicBezTo>
                  <a:cubicBezTo>
                    <a:pt x="8490" y="3468"/>
                    <a:pt x="9133" y="2290"/>
                    <a:pt x="9133" y="2290"/>
                  </a:cubicBezTo>
                  <a:cubicBezTo>
                    <a:pt x="9133" y="2290"/>
                    <a:pt x="9847" y="1159"/>
                    <a:pt x="8764" y="242"/>
                  </a:cubicBezTo>
                  <a:cubicBezTo>
                    <a:pt x="8566" y="70"/>
                    <a:pt x="8332" y="0"/>
                    <a:pt x="8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5"/>
            <p:cNvSpPr/>
            <p:nvPr/>
          </p:nvSpPr>
          <p:spPr>
            <a:xfrm>
              <a:off x="6260419" y="934122"/>
              <a:ext cx="906778" cy="417025"/>
            </a:xfrm>
            <a:custGeom>
              <a:rect b="b" l="l" r="r" t="t"/>
              <a:pathLst>
                <a:path extrusionOk="0" h="10952" w="23814">
                  <a:moveTo>
                    <a:pt x="10594" y="1"/>
                  </a:moveTo>
                  <a:cubicBezTo>
                    <a:pt x="6356" y="1"/>
                    <a:pt x="1812" y="1363"/>
                    <a:pt x="525" y="5473"/>
                  </a:cubicBezTo>
                  <a:cubicBezTo>
                    <a:pt x="1" y="7104"/>
                    <a:pt x="763" y="8521"/>
                    <a:pt x="2168" y="9414"/>
                  </a:cubicBezTo>
                  <a:cubicBezTo>
                    <a:pt x="3883" y="10512"/>
                    <a:pt x="5814" y="10952"/>
                    <a:pt x="7787" y="10952"/>
                  </a:cubicBezTo>
                  <a:cubicBezTo>
                    <a:pt x="10648" y="10952"/>
                    <a:pt x="13596" y="10027"/>
                    <a:pt x="16098" y="8843"/>
                  </a:cubicBezTo>
                  <a:cubicBezTo>
                    <a:pt x="16539" y="8640"/>
                    <a:pt x="16991" y="8414"/>
                    <a:pt x="17420" y="8176"/>
                  </a:cubicBezTo>
                  <a:cubicBezTo>
                    <a:pt x="17741" y="7997"/>
                    <a:pt x="18075" y="7807"/>
                    <a:pt x="18384" y="7616"/>
                  </a:cubicBezTo>
                  <a:cubicBezTo>
                    <a:pt x="20242" y="6485"/>
                    <a:pt x="21932" y="5009"/>
                    <a:pt x="23123" y="3187"/>
                  </a:cubicBezTo>
                  <a:cubicBezTo>
                    <a:pt x="23385" y="2770"/>
                    <a:pt x="23635" y="2342"/>
                    <a:pt x="23730" y="1865"/>
                  </a:cubicBezTo>
                  <a:cubicBezTo>
                    <a:pt x="23813" y="1389"/>
                    <a:pt x="23718" y="842"/>
                    <a:pt x="23373" y="496"/>
                  </a:cubicBezTo>
                  <a:cubicBezTo>
                    <a:pt x="23117" y="241"/>
                    <a:pt x="22762" y="126"/>
                    <a:pt x="22395" y="126"/>
                  </a:cubicBezTo>
                  <a:cubicBezTo>
                    <a:pt x="22079" y="126"/>
                    <a:pt x="21755" y="211"/>
                    <a:pt x="21480" y="365"/>
                  </a:cubicBezTo>
                  <a:cubicBezTo>
                    <a:pt x="21432" y="377"/>
                    <a:pt x="21396" y="401"/>
                    <a:pt x="21349" y="425"/>
                  </a:cubicBezTo>
                  <a:cubicBezTo>
                    <a:pt x="20825" y="758"/>
                    <a:pt x="20444" y="1294"/>
                    <a:pt x="20063" y="1794"/>
                  </a:cubicBezTo>
                  <a:cubicBezTo>
                    <a:pt x="18801" y="3592"/>
                    <a:pt x="17622" y="5461"/>
                    <a:pt x="16122" y="7057"/>
                  </a:cubicBezTo>
                  <a:cubicBezTo>
                    <a:pt x="14324" y="8985"/>
                    <a:pt x="12086" y="10426"/>
                    <a:pt x="9407" y="10438"/>
                  </a:cubicBezTo>
                  <a:cubicBezTo>
                    <a:pt x="8502" y="10438"/>
                    <a:pt x="7585" y="10319"/>
                    <a:pt x="6728" y="10009"/>
                  </a:cubicBezTo>
                  <a:cubicBezTo>
                    <a:pt x="5156" y="9426"/>
                    <a:pt x="4013" y="8164"/>
                    <a:pt x="3859" y="6449"/>
                  </a:cubicBezTo>
                  <a:cubicBezTo>
                    <a:pt x="3620" y="3651"/>
                    <a:pt x="5156" y="1389"/>
                    <a:pt x="7895" y="627"/>
                  </a:cubicBezTo>
                  <a:cubicBezTo>
                    <a:pt x="8636" y="423"/>
                    <a:pt x="9430" y="292"/>
                    <a:pt x="10212" y="292"/>
                  </a:cubicBezTo>
                  <a:cubicBezTo>
                    <a:pt x="11529" y="292"/>
                    <a:pt x="12812" y="664"/>
                    <a:pt x="13753" y="1687"/>
                  </a:cubicBezTo>
                  <a:cubicBezTo>
                    <a:pt x="14086" y="2032"/>
                    <a:pt x="14265" y="2473"/>
                    <a:pt x="14515" y="2866"/>
                  </a:cubicBezTo>
                  <a:cubicBezTo>
                    <a:pt x="14646" y="3056"/>
                    <a:pt x="14788" y="3247"/>
                    <a:pt x="14979" y="3401"/>
                  </a:cubicBezTo>
                  <a:cubicBezTo>
                    <a:pt x="15315" y="3675"/>
                    <a:pt x="15844" y="3891"/>
                    <a:pt x="16326" y="3891"/>
                  </a:cubicBezTo>
                  <a:cubicBezTo>
                    <a:pt x="16765" y="3891"/>
                    <a:pt x="17167" y="3712"/>
                    <a:pt x="17348" y="3235"/>
                  </a:cubicBezTo>
                  <a:cubicBezTo>
                    <a:pt x="18003" y="1496"/>
                    <a:pt x="15265" y="556"/>
                    <a:pt x="15265" y="556"/>
                  </a:cubicBezTo>
                  <a:cubicBezTo>
                    <a:pt x="13903" y="215"/>
                    <a:pt x="12272" y="1"/>
                    <a:pt x="10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5"/>
            <p:cNvSpPr/>
            <p:nvPr/>
          </p:nvSpPr>
          <p:spPr>
            <a:xfrm>
              <a:off x="7513487" y="693857"/>
              <a:ext cx="865502" cy="536055"/>
            </a:xfrm>
            <a:custGeom>
              <a:rect b="b" l="l" r="r" t="t"/>
              <a:pathLst>
                <a:path extrusionOk="0" h="14078" w="22730">
                  <a:moveTo>
                    <a:pt x="5864" y="0"/>
                  </a:moveTo>
                  <a:cubicBezTo>
                    <a:pt x="4828" y="0"/>
                    <a:pt x="3746" y="154"/>
                    <a:pt x="2668" y="544"/>
                  </a:cubicBezTo>
                  <a:cubicBezTo>
                    <a:pt x="1025" y="1139"/>
                    <a:pt x="1" y="2425"/>
                    <a:pt x="215" y="4187"/>
                  </a:cubicBezTo>
                  <a:cubicBezTo>
                    <a:pt x="358" y="5401"/>
                    <a:pt x="929" y="6592"/>
                    <a:pt x="1608" y="7580"/>
                  </a:cubicBezTo>
                  <a:cubicBezTo>
                    <a:pt x="2370" y="8699"/>
                    <a:pt x="3787" y="9521"/>
                    <a:pt x="4942" y="10140"/>
                  </a:cubicBezTo>
                  <a:cubicBezTo>
                    <a:pt x="6799" y="11128"/>
                    <a:pt x="8847" y="11724"/>
                    <a:pt x="10931" y="11962"/>
                  </a:cubicBezTo>
                  <a:cubicBezTo>
                    <a:pt x="11302" y="12001"/>
                    <a:pt x="11894" y="12053"/>
                    <a:pt x="12548" y="12053"/>
                  </a:cubicBezTo>
                  <a:cubicBezTo>
                    <a:pt x="14242" y="12053"/>
                    <a:pt x="16350" y="11706"/>
                    <a:pt x="16110" y="9902"/>
                  </a:cubicBezTo>
                  <a:cubicBezTo>
                    <a:pt x="16014" y="9245"/>
                    <a:pt x="15447" y="9004"/>
                    <a:pt x="14851" y="9004"/>
                  </a:cubicBezTo>
                  <a:cubicBezTo>
                    <a:pt x="14485" y="9004"/>
                    <a:pt x="14109" y="9095"/>
                    <a:pt x="13824" y="9235"/>
                  </a:cubicBezTo>
                  <a:cubicBezTo>
                    <a:pt x="13610" y="9342"/>
                    <a:pt x="13431" y="9485"/>
                    <a:pt x="13264" y="9652"/>
                  </a:cubicBezTo>
                  <a:cubicBezTo>
                    <a:pt x="12931" y="9973"/>
                    <a:pt x="12657" y="10366"/>
                    <a:pt x="12264" y="10628"/>
                  </a:cubicBezTo>
                  <a:cubicBezTo>
                    <a:pt x="11499" y="11150"/>
                    <a:pt x="10654" y="11362"/>
                    <a:pt x="9795" y="11362"/>
                  </a:cubicBezTo>
                  <a:cubicBezTo>
                    <a:pt x="8596" y="11362"/>
                    <a:pt x="7373" y="10947"/>
                    <a:pt x="6311" y="10378"/>
                  </a:cubicBezTo>
                  <a:cubicBezTo>
                    <a:pt x="4918" y="9640"/>
                    <a:pt x="3858" y="8378"/>
                    <a:pt x="3501" y="6806"/>
                  </a:cubicBezTo>
                  <a:cubicBezTo>
                    <a:pt x="3192" y="5401"/>
                    <a:pt x="3382" y="3389"/>
                    <a:pt x="4501" y="2353"/>
                  </a:cubicBezTo>
                  <a:cubicBezTo>
                    <a:pt x="4894" y="1984"/>
                    <a:pt x="5359" y="1675"/>
                    <a:pt x="5871" y="1425"/>
                  </a:cubicBezTo>
                  <a:cubicBezTo>
                    <a:pt x="6654" y="1041"/>
                    <a:pt x="7491" y="872"/>
                    <a:pt x="8333" y="872"/>
                  </a:cubicBezTo>
                  <a:cubicBezTo>
                    <a:pt x="9321" y="872"/>
                    <a:pt x="10315" y="1104"/>
                    <a:pt x="11240" y="1496"/>
                  </a:cubicBezTo>
                  <a:cubicBezTo>
                    <a:pt x="12121" y="1865"/>
                    <a:pt x="12848" y="2461"/>
                    <a:pt x="13550" y="3092"/>
                  </a:cubicBezTo>
                  <a:cubicBezTo>
                    <a:pt x="16467" y="5913"/>
                    <a:pt x="17551" y="9521"/>
                    <a:pt x="17979" y="10842"/>
                  </a:cubicBezTo>
                  <a:cubicBezTo>
                    <a:pt x="18527" y="12509"/>
                    <a:pt x="19420" y="13509"/>
                    <a:pt x="19420" y="13509"/>
                  </a:cubicBezTo>
                  <a:cubicBezTo>
                    <a:pt x="19420" y="13509"/>
                    <a:pt x="19877" y="14077"/>
                    <a:pt x="20617" y="14077"/>
                  </a:cubicBezTo>
                  <a:cubicBezTo>
                    <a:pt x="20876" y="14077"/>
                    <a:pt x="21170" y="14008"/>
                    <a:pt x="21492" y="13819"/>
                  </a:cubicBezTo>
                  <a:cubicBezTo>
                    <a:pt x="22730" y="13105"/>
                    <a:pt x="21432" y="10354"/>
                    <a:pt x="21432" y="10354"/>
                  </a:cubicBezTo>
                  <a:cubicBezTo>
                    <a:pt x="19170" y="6032"/>
                    <a:pt x="15098" y="3318"/>
                    <a:pt x="12729" y="2008"/>
                  </a:cubicBezTo>
                  <a:cubicBezTo>
                    <a:pt x="12136" y="1643"/>
                    <a:pt x="9252" y="0"/>
                    <a:pt x="5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5"/>
            <p:cNvSpPr/>
            <p:nvPr/>
          </p:nvSpPr>
          <p:spPr>
            <a:xfrm>
              <a:off x="6760938" y="632210"/>
              <a:ext cx="455673" cy="313873"/>
            </a:xfrm>
            <a:custGeom>
              <a:rect b="b" l="l" r="r" t="t"/>
              <a:pathLst>
                <a:path extrusionOk="0" h="8243" w="11967">
                  <a:moveTo>
                    <a:pt x="7163" y="1"/>
                  </a:moveTo>
                  <a:cubicBezTo>
                    <a:pt x="7059" y="1"/>
                    <a:pt x="6953" y="3"/>
                    <a:pt x="6846" y="8"/>
                  </a:cubicBezTo>
                  <a:cubicBezTo>
                    <a:pt x="5251" y="55"/>
                    <a:pt x="3691" y="531"/>
                    <a:pt x="2298" y="1317"/>
                  </a:cubicBezTo>
                  <a:cubicBezTo>
                    <a:pt x="1667" y="1674"/>
                    <a:pt x="1001" y="2103"/>
                    <a:pt x="560" y="2698"/>
                  </a:cubicBezTo>
                  <a:cubicBezTo>
                    <a:pt x="250" y="3127"/>
                    <a:pt x="0" y="4068"/>
                    <a:pt x="524" y="4461"/>
                  </a:cubicBezTo>
                  <a:cubicBezTo>
                    <a:pt x="636" y="4544"/>
                    <a:pt x="758" y="4579"/>
                    <a:pt x="883" y="4579"/>
                  </a:cubicBezTo>
                  <a:cubicBezTo>
                    <a:pt x="1295" y="4579"/>
                    <a:pt x="1740" y="4199"/>
                    <a:pt x="1941" y="3889"/>
                  </a:cubicBezTo>
                  <a:cubicBezTo>
                    <a:pt x="2024" y="3746"/>
                    <a:pt x="2096" y="3579"/>
                    <a:pt x="2144" y="3401"/>
                  </a:cubicBezTo>
                  <a:cubicBezTo>
                    <a:pt x="2239" y="3067"/>
                    <a:pt x="2274" y="2698"/>
                    <a:pt x="2429" y="2389"/>
                  </a:cubicBezTo>
                  <a:cubicBezTo>
                    <a:pt x="3108" y="901"/>
                    <a:pt x="4620" y="389"/>
                    <a:pt x="5954" y="365"/>
                  </a:cubicBezTo>
                  <a:cubicBezTo>
                    <a:pt x="5981" y="364"/>
                    <a:pt x="6008" y="364"/>
                    <a:pt x="6035" y="364"/>
                  </a:cubicBezTo>
                  <a:cubicBezTo>
                    <a:pt x="8086" y="364"/>
                    <a:pt x="9478" y="2130"/>
                    <a:pt x="9466" y="4139"/>
                  </a:cubicBezTo>
                  <a:cubicBezTo>
                    <a:pt x="9454" y="5901"/>
                    <a:pt x="8156" y="7342"/>
                    <a:pt x="6501" y="7818"/>
                  </a:cubicBezTo>
                  <a:cubicBezTo>
                    <a:pt x="6358" y="7866"/>
                    <a:pt x="6215" y="7889"/>
                    <a:pt x="6073" y="7925"/>
                  </a:cubicBezTo>
                  <a:cubicBezTo>
                    <a:pt x="5968" y="7937"/>
                    <a:pt x="5868" y="7942"/>
                    <a:pt x="5773" y="7942"/>
                  </a:cubicBezTo>
                  <a:cubicBezTo>
                    <a:pt x="4521" y="7942"/>
                    <a:pt x="4049" y="6997"/>
                    <a:pt x="4049" y="6997"/>
                  </a:cubicBezTo>
                  <a:cubicBezTo>
                    <a:pt x="4049" y="6997"/>
                    <a:pt x="2644" y="4937"/>
                    <a:pt x="4489" y="3782"/>
                  </a:cubicBezTo>
                  <a:cubicBezTo>
                    <a:pt x="4898" y="3535"/>
                    <a:pt x="5383" y="3351"/>
                    <a:pt x="5883" y="3351"/>
                  </a:cubicBezTo>
                  <a:cubicBezTo>
                    <a:pt x="6227" y="3351"/>
                    <a:pt x="6579" y="3438"/>
                    <a:pt x="6918" y="3651"/>
                  </a:cubicBezTo>
                  <a:cubicBezTo>
                    <a:pt x="7097" y="3770"/>
                    <a:pt x="7227" y="3937"/>
                    <a:pt x="7394" y="4068"/>
                  </a:cubicBezTo>
                  <a:cubicBezTo>
                    <a:pt x="7466" y="4139"/>
                    <a:pt x="7561" y="4199"/>
                    <a:pt x="7668" y="4246"/>
                  </a:cubicBezTo>
                  <a:cubicBezTo>
                    <a:pt x="7787" y="4303"/>
                    <a:pt x="7939" y="4339"/>
                    <a:pt x="8085" y="4339"/>
                  </a:cubicBezTo>
                  <a:cubicBezTo>
                    <a:pt x="8333" y="4339"/>
                    <a:pt x="8561" y="4234"/>
                    <a:pt x="8561" y="3949"/>
                  </a:cubicBezTo>
                  <a:cubicBezTo>
                    <a:pt x="8537" y="3163"/>
                    <a:pt x="7335" y="3044"/>
                    <a:pt x="7335" y="3044"/>
                  </a:cubicBezTo>
                  <a:cubicBezTo>
                    <a:pt x="7204" y="3029"/>
                    <a:pt x="7069" y="3022"/>
                    <a:pt x="6933" y="3022"/>
                  </a:cubicBezTo>
                  <a:cubicBezTo>
                    <a:pt x="6202" y="3022"/>
                    <a:pt x="5415" y="3223"/>
                    <a:pt x="4763" y="3484"/>
                  </a:cubicBezTo>
                  <a:cubicBezTo>
                    <a:pt x="4275" y="3687"/>
                    <a:pt x="3810" y="3949"/>
                    <a:pt x="3406" y="4282"/>
                  </a:cubicBezTo>
                  <a:cubicBezTo>
                    <a:pt x="2989" y="4603"/>
                    <a:pt x="2727" y="4961"/>
                    <a:pt x="2548" y="5484"/>
                  </a:cubicBezTo>
                  <a:cubicBezTo>
                    <a:pt x="2394" y="5913"/>
                    <a:pt x="2322" y="6389"/>
                    <a:pt x="2441" y="6818"/>
                  </a:cubicBezTo>
                  <a:cubicBezTo>
                    <a:pt x="2584" y="7413"/>
                    <a:pt x="3084" y="7794"/>
                    <a:pt x="3632" y="7985"/>
                  </a:cubicBezTo>
                  <a:cubicBezTo>
                    <a:pt x="4170" y="8171"/>
                    <a:pt x="4705" y="8243"/>
                    <a:pt x="5205" y="8243"/>
                  </a:cubicBezTo>
                  <a:cubicBezTo>
                    <a:pt x="5857" y="8243"/>
                    <a:pt x="6448" y="8121"/>
                    <a:pt x="6906" y="7973"/>
                  </a:cubicBezTo>
                  <a:cubicBezTo>
                    <a:pt x="8180" y="7651"/>
                    <a:pt x="9764" y="6973"/>
                    <a:pt x="10954" y="5449"/>
                  </a:cubicBezTo>
                  <a:cubicBezTo>
                    <a:pt x="11740" y="4437"/>
                    <a:pt x="11966" y="3222"/>
                    <a:pt x="11264" y="2103"/>
                  </a:cubicBezTo>
                  <a:cubicBezTo>
                    <a:pt x="10764" y="1246"/>
                    <a:pt x="10061" y="686"/>
                    <a:pt x="9263" y="377"/>
                  </a:cubicBezTo>
                  <a:cubicBezTo>
                    <a:pt x="8616" y="115"/>
                    <a:pt x="7913" y="1"/>
                    <a:pt x="7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9" name="Shape 729"/>
        <p:cNvGrpSpPr/>
        <p:nvPr/>
      </p:nvGrpSpPr>
      <p:grpSpPr>
        <a:xfrm>
          <a:off x="0" y="0"/>
          <a:ext cx="0" cy="0"/>
          <a:chOff x="0" y="0"/>
          <a:chExt cx="0" cy="0"/>
        </a:xfrm>
      </p:grpSpPr>
      <p:grpSp>
        <p:nvGrpSpPr>
          <p:cNvPr id="730" name="Google Shape;730;p56"/>
          <p:cNvGrpSpPr/>
          <p:nvPr/>
        </p:nvGrpSpPr>
        <p:grpSpPr>
          <a:xfrm flipH="1" rot="10800000">
            <a:off x="715106" y="1941300"/>
            <a:ext cx="7713788" cy="1260894"/>
            <a:chOff x="715106" y="535000"/>
            <a:chExt cx="7713788" cy="1260894"/>
          </a:xfrm>
        </p:grpSpPr>
        <p:grpSp>
          <p:nvGrpSpPr>
            <p:cNvPr id="731" name="Google Shape;731;p56"/>
            <p:cNvGrpSpPr/>
            <p:nvPr/>
          </p:nvGrpSpPr>
          <p:grpSpPr>
            <a:xfrm flipH="1" rot="10800000">
              <a:off x="715106" y="535000"/>
              <a:ext cx="2077263" cy="1260894"/>
              <a:chOff x="1346041" y="635950"/>
              <a:chExt cx="2077263" cy="1260894"/>
            </a:xfrm>
          </p:grpSpPr>
          <p:sp>
            <p:nvSpPr>
              <p:cNvPr id="732" name="Google Shape;732;p56"/>
              <p:cNvSpPr/>
              <p:nvPr/>
            </p:nvSpPr>
            <p:spPr>
              <a:xfrm>
                <a:off x="1346041" y="635950"/>
                <a:ext cx="2077263" cy="1260894"/>
              </a:xfrm>
              <a:custGeom>
                <a:rect b="b" l="l" r="r" t="t"/>
                <a:pathLst>
                  <a:path extrusionOk="0" h="22622" w="37267">
                    <a:moveTo>
                      <a:pt x="21086" y="3727"/>
                    </a:moveTo>
                    <a:cubicBezTo>
                      <a:pt x="21110" y="3917"/>
                      <a:pt x="21146" y="4096"/>
                      <a:pt x="21205" y="4263"/>
                    </a:cubicBezTo>
                    <a:lnTo>
                      <a:pt x="20955" y="4263"/>
                    </a:lnTo>
                    <a:cubicBezTo>
                      <a:pt x="21015" y="4096"/>
                      <a:pt x="21063" y="3917"/>
                      <a:pt x="21086" y="3727"/>
                    </a:cubicBezTo>
                    <a:close/>
                    <a:moveTo>
                      <a:pt x="14074" y="0"/>
                    </a:moveTo>
                    <a:cubicBezTo>
                      <a:pt x="9633" y="0"/>
                      <a:pt x="5608" y="1334"/>
                      <a:pt x="3560" y="2143"/>
                    </a:cubicBezTo>
                    <a:cubicBezTo>
                      <a:pt x="3453" y="2179"/>
                      <a:pt x="3334" y="2203"/>
                      <a:pt x="3203" y="2250"/>
                    </a:cubicBezTo>
                    <a:cubicBezTo>
                      <a:pt x="2906" y="2370"/>
                      <a:pt x="2620" y="2500"/>
                      <a:pt x="2346" y="2667"/>
                    </a:cubicBezTo>
                    <a:cubicBezTo>
                      <a:pt x="2251" y="2715"/>
                      <a:pt x="2203" y="2739"/>
                      <a:pt x="2203" y="2739"/>
                    </a:cubicBezTo>
                    <a:cubicBezTo>
                      <a:pt x="2036" y="2834"/>
                      <a:pt x="1894" y="2941"/>
                      <a:pt x="1774" y="3072"/>
                    </a:cubicBezTo>
                    <a:cubicBezTo>
                      <a:pt x="346" y="4227"/>
                      <a:pt x="0" y="6060"/>
                      <a:pt x="858" y="7882"/>
                    </a:cubicBezTo>
                    <a:cubicBezTo>
                      <a:pt x="1191" y="8549"/>
                      <a:pt x="1632" y="9192"/>
                      <a:pt x="2275" y="9918"/>
                    </a:cubicBezTo>
                    <a:cubicBezTo>
                      <a:pt x="2572" y="10263"/>
                      <a:pt x="2882" y="10537"/>
                      <a:pt x="3179" y="10835"/>
                    </a:cubicBezTo>
                    <a:cubicBezTo>
                      <a:pt x="3620" y="11252"/>
                      <a:pt x="3989" y="11609"/>
                      <a:pt x="4251" y="12014"/>
                    </a:cubicBezTo>
                    <a:lnTo>
                      <a:pt x="4287" y="12049"/>
                    </a:lnTo>
                    <a:cubicBezTo>
                      <a:pt x="4715" y="12895"/>
                      <a:pt x="4465" y="13573"/>
                      <a:pt x="4287" y="14085"/>
                    </a:cubicBezTo>
                    <a:cubicBezTo>
                      <a:pt x="4275" y="14145"/>
                      <a:pt x="4251" y="14192"/>
                      <a:pt x="4239" y="14228"/>
                    </a:cubicBezTo>
                    <a:cubicBezTo>
                      <a:pt x="3953" y="15062"/>
                      <a:pt x="4037" y="15776"/>
                      <a:pt x="4072" y="16097"/>
                    </a:cubicBezTo>
                    <a:cubicBezTo>
                      <a:pt x="3025" y="16538"/>
                      <a:pt x="2144" y="17538"/>
                      <a:pt x="2227" y="18955"/>
                    </a:cubicBezTo>
                    <a:cubicBezTo>
                      <a:pt x="2382" y="21300"/>
                      <a:pt x="5620" y="21693"/>
                      <a:pt x="7013" y="21729"/>
                    </a:cubicBezTo>
                    <a:cubicBezTo>
                      <a:pt x="7025" y="21729"/>
                      <a:pt x="7037" y="21753"/>
                      <a:pt x="7073" y="21753"/>
                    </a:cubicBezTo>
                    <a:cubicBezTo>
                      <a:pt x="10799" y="21753"/>
                      <a:pt x="14764" y="20777"/>
                      <a:pt x="18515" y="18991"/>
                    </a:cubicBezTo>
                    <a:cubicBezTo>
                      <a:pt x="18848" y="18848"/>
                      <a:pt x="19181" y="18669"/>
                      <a:pt x="19551" y="18479"/>
                    </a:cubicBezTo>
                    <a:cubicBezTo>
                      <a:pt x="19717" y="18860"/>
                      <a:pt x="20051" y="19157"/>
                      <a:pt x="20443" y="19288"/>
                    </a:cubicBezTo>
                    <a:cubicBezTo>
                      <a:pt x="20301" y="19526"/>
                      <a:pt x="20170" y="19812"/>
                      <a:pt x="20122" y="20122"/>
                    </a:cubicBezTo>
                    <a:cubicBezTo>
                      <a:pt x="20039" y="20657"/>
                      <a:pt x="20146" y="21193"/>
                      <a:pt x="20479" y="21634"/>
                    </a:cubicBezTo>
                    <a:cubicBezTo>
                      <a:pt x="20955" y="22253"/>
                      <a:pt x="21658" y="22622"/>
                      <a:pt x="22420" y="22622"/>
                    </a:cubicBezTo>
                    <a:cubicBezTo>
                      <a:pt x="22694" y="22622"/>
                      <a:pt x="22920" y="22586"/>
                      <a:pt x="23051" y="22539"/>
                    </a:cubicBezTo>
                    <a:cubicBezTo>
                      <a:pt x="23265" y="22479"/>
                      <a:pt x="24003" y="22229"/>
                      <a:pt x="24718" y="21586"/>
                    </a:cubicBezTo>
                    <a:cubicBezTo>
                      <a:pt x="24754" y="21550"/>
                      <a:pt x="24801" y="21515"/>
                      <a:pt x="24837" y="21479"/>
                    </a:cubicBezTo>
                    <a:cubicBezTo>
                      <a:pt x="25289" y="21074"/>
                      <a:pt x="25944" y="20467"/>
                      <a:pt x="27266" y="20336"/>
                    </a:cubicBezTo>
                    <a:lnTo>
                      <a:pt x="27337" y="20336"/>
                    </a:lnTo>
                    <a:cubicBezTo>
                      <a:pt x="27375" y="20335"/>
                      <a:pt x="27413" y="20335"/>
                      <a:pt x="27452" y="20335"/>
                    </a:cubicBezTo>
                    <a:cubicBezTo>
                      <a:pt x="28009" y="20335"/>
                      <a:pt x="28569" y="20414"/>
                      <a:pt x="29171" y="20515"/>
                    </a:cubicBezTo>
                    <a:cubicBezTo>
                      <a:pt x="29599" y="20586"/>
                      <a:pt x="30028" y="20657"/>
                      <a:pt x="30528" y="20705"/>
                    </a:cubicBezTo>
                    <a:cubicBezTo>
                      <a:pt x="31028" y="20753"/>
                      <a:pt x="31492" y="20777"/>
                      <a:pt x="31921" y="20777"/>
                    </a:cubicBezTo>
                    <a:cubicBezTo>
                      <a:pt x="32350" y="20777"/>
                      <a:pt x="32755" y="20753"/>
                      <a:pt x="33147" y="20705"/>
                    </a:cubicBezTo>
                    <a:cubicBezTo>
                      <a:pt x="35255" y="20455"/>
                      <a:pt x="36707" y="19395"/>
                      <a:pt x="37136" y="17800"/>
                    </a:cubicBezTo>
                    <a:cubicBezTo>
                      <a:pt x="37219" y="17609"/>
                      <a:pt x="37267" y="17407"/>
                      <a:pt x="37255" y="17181"/>
                    </a:cubicBezTo>
                    <a:lnTo>
                      <a:pt x="37255" y="17050"/>
                    </a:lnTo>
                    <a:cubicBezTo>
                      <a:pt x="37243" y="16752"/>
                      <a:pt x="37219" y="16455"/>
                      <a:pt x="37184" y="16169"/>
                    </a:cubicBezTo>
                    <a:cubicBezTo>
                      <a:pt x="37160" y="16038"/>
                      <a:pt x="37112" y="15919"/>
                      <a:pt x="37100" y="15812"/>
                    </a:cubicBezTo>
                    <a:cubicBezTo>
                      <a:pt x="36779" y="13276"/>
                      <a:pt x="35660" y="8668"/>
                      <a:pt x="31981" y="5108"/>
                    </a:cubicBezTo>
                    <a:lnTo>
                      <a:pt x="31945" y="5060"/>
                    </a:lnTo>
                    <a:cubicBezTo>
                      <a:pt x="31743" y="4882"/>
                      <a:pt x="30981" y="4263"/>
                      <a:pt x="30052" y="3834"/>
                    </a:cubicBezTo>
                    <a:cubicBezTo>
                      <a:pt x="30254" y="3572"/>
                      <a:pt x="30385" y="3239"/>
                      <a:pt x="30385" y="2881"/>
                    </a:cubicBezTo>
                    <a:cubicBezTo>
                      <a:pt x="30385" y="2191"/>
                      <a:pt x="29945" y="1631"/>
                      <a:pt x="29314" y="1453"/>
                    </a:cubicBezTo>
                    <a:lnTo>
                      <a:pt x="29230" y="1405"/>
                    </a:lnTo>
                    <a:cubicBezTo>
                      <a:pt x="29147" y="1357"/>
                      <a:pt x="29016" y="1298"/>
                      <a:pt x="28897" y="1250"/>
                    </a:cubicBezTo>
                    <a:cubicBezTo>
                      <a:pt x="28373" y="1048"/>
                      <a:pt x="27802" y="881"/>
                      <a:pt x="27230" y="762"/>
                    </a:cubicBezTo>
                    <a:cubicBezTo>
                      <a:pt x="26420" y="595"/>
                      <a:pt x="25658" y="512"/>
                      <a:pt x="25004" y="512"/>
                    </a:cubicBezTo>
                    <a:cubicBezTo>
                      <a:pt x="24230" y="512"/>
                      <a:pt x="23575" y="631"/>
                      <a:pt x="23027" y="869"/>
                    </a:cubicBezTo>
                    <a:cubicBezTo>
                      <a:pt x="22849" y="941"/>
                      <a:pt x="22646" y="1048"/>
                      <a:pt x="22444" y="1179"/>
                    </a:cubicBezTo>
                    <a:cubicBezTo>
                      <a:pt x="21872" y="1548"/>
                      <a:pt x="21253" y="2250"/>
                      <a:pt x="21098" y="3120"/>
                    </a:cubicBezTo>
                    <a:cubicBezTo>
                      <a:pt x="20908" y="1096"/>
                      <a:pt x="18027" y="393"/>
                      <a:pt x="17086" y="226"/>
                    </a:cubicBezTo>
                    <a:cubicBezTo>
                      <a:pt x="17074" y="226"/>
                      <a:pt x="17038" y="226"/>
                      <a:pt x="17026" y="214"/>
                    </a:cubicBezTo>
                    <a:cubicBezTo>
                      <a:pt x="16086" y="84"/>
                      <a:pt x="15086" y="0"/>
                      <a:pt x="14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6"/>
              <p:cNvSpPr/>
              <p:nvPr/>
            </p:nvSpPr>
            <p:spPr>
              <a:xfrm>
                <a:off x="1441577" y="735999"/>
                <a:ext cx="1008838" cy="830377"/>
              </a:xfrm>
              <a:custGeom>
                <a:rect b="b" l="l" r="r" t="t"/>
                <a:pathLst>
                  <a:path extrusionOk="0" h="14898" w="18099">
                    <a:moveTo>
                      <a:pt x="1203" y="2583"/>
                    </a:moveTo>
                    <a:lnTo>
                      <a:pt x="1203" y="2583"/>
                    </a:lnTo>
                    <a:cubicBezTo>
                      <a:pt x="1187" y="2587"/>
                      <a:pt x="1173" y="2593"/>
                      <a:pt x="1156" y="2599"/>
                    </a:cubicBezTo>
                    <a:cubicBezTo>
                      <a:pt x="1156" y="2599"/>
                      <a:pt x="1173" y="2594"/>
                      <a:pt x="1203" y="2583"/>
                    </a:cubicBezTo>
                    <a:close/>
                    <a:moveTo>
                      <a:pt x="12367" y="0"/>
                    </a:moveTo>
                    <a:cubicBezTo>
                      <a:pt x="8077" y="0"/>
                      <a:pt x="4203" y="1318"/>
                      <a:pt x="2335" y="2075"/>
                    </a:cubicBezTo>
                    <a:cubicBezTo>
                      <a:pt x="2227" y="2110"/>
                      <a:pt x="2132" y="2122"/>
                      <a:pt x="2037" y="2170"/>
                    </a:cubicBezTo>
                    <a:cubicBezTo>
                      <a:pt x="1799" y="2253"/>
                      <a:pt x="1561" y="2372"/>
                      <a:pt x="1358" y="2515"/>
                    </a:cubicBezTo>
                    <a:cubicBezTo>
                      <a:pt x="1293" y="2548"/>
                      <a:pt x="1238" y="2570"/>
                      <a:pt x="1203" y="2583"/>
                    </a:cubicBezTo>
                    <a:lnTo>
                      <a:pt x="1203" y="2583"/>
                    </a:lnTo>
                    <a:cubicBezTo>
                      <a:pt x="1220" y="2578"/>
                      <a:pt x="1238" y="2575"/>
                      <a:pt x="1263" y="2575"/>
                    </a:cubicBezTo>
                    <a:cubicBezTo>
                      <a:pt x="1180" y="2634"/>
                      <a:pt x="1084" y="2694"/>
                      <a:pt x="1001" y="2765"/>
                    </a:cubicBezTo>
                    <a:cubicBezTo>
                      <a:pt x="1" y="3563"/>
                      <a:pt x="1" y="4730"/>
                      <a:pt x="501" y="5754"/>
                    </a:cubicBezTo>
                    <a:cubicBezTo>
                      <a:pt x="799" y="6361"/>
                      <a:pt x="1239" y="6932"/>
                      <a:pt x="1692" y="7456"/>
                    </a:cubicBezTo>
                    <a:cubicBezTo>
                      <a:pt x="2394" y="8242"/>
                      <a:pt x="3239" y="8849"/>
                      <a:pt x="3811" y="9730"/>
                    </a:cubicBezTo>
                    <a:cubicBezTo>
                      <a:pt x="3823" y="9754"/>
                      <a:pt x="3859" y="9790"/>
                      <a:pt x="3870" y="9814"/>
                    </a:cubicBezTo>
                    <a:cubicBezTo>
                      <a:pt x="4704" y="11385"/>
                      <a:pt x="4132" y="12671"/>
                      <a:pt x="3942" y="13243"/>
                    </a:cubicBezTo>
                    <a:cubicBezTo>
                      <a:pt x="3716" y="13898"/>
                      <a:pt x="3859" y="14386"/>
                      <a:pt x="3859" y="14386"/>
                    </a:cubicBezTo>
                    <a:cubicBezTo>
                      <a:pt x="3859" y="14386"/>
                      <a:pt x="3942" y="14898"/>
                      <a:pt x="4728" y="14898"/>
                    </a:cubicBezTo>
                    <a:cubicBezTo>
                      <a:pt x="5490" y="14874"/>
                      <a:pt x="5680" y="13731"/>
                      <a:pt x="5680" y="13731"/>
                    </a:cubicBezTo>
                    <a:cubicBezTo>
                      <a:pt x="5740" y="13183"/>
                      <a:pt x="5680" y="12659"/>
                      <a:pt x="5537" y="12183"/>
                    </a:cubicBezTo>
                    <a:cubicBezTo>
                      <a:pt x="5387" y="11534"/>
                      <a:pt x="4988" y="10287"/>
                      <a:pt x="4989" y="10287"/>
                    </a:cubicBezTo>
                    <a:lnTo>
                      <a:pt x="4989" y="10287"/>
                    </a:lnTo>
                    <a:cubicBezTo>
                      <a:pt x="4989" y="10287"/>
                      <a:pt x="4989" y="10288"/>
                      <a:pt x="4990" y="10290"/>
                    </a:cubicBezTo>
                    <a:cubicBezTo>
                      <a:pt x="4906" y="9849"/>
                      <a:pt x="4823" y="9433"/>
                      <a:pt x="4871" y="8968"/>
                    </a:cubicBezTo>
                    <a:cubicBezTo>
                      <a:pt x="4954" y="7897"/>
                      <a:pt x="6061" y="6623"/>
                      <a:pt x="6537" y="6337"/>
                    </a:cubicBezTo>
                    <a:cubicBezTo>
                      <a:pt x="6889" y="6126"/>
                      <a:pt x="7482" y="5850"/>
                      <a:pt x="8171" y="5850"/>
                    </a:cubicBezTo>
                    <a:cubicBezTo>
                      <a:pt x="8414" y="5850"/>
                      <a:pt x="8670" y="5884"/>
                      <a:pt x="8931" y="5968"/>
                    </a:cubicBezTo>
                    <a:cubicBezTo>
                      <a:pt x="9042" y="6003"/>
                      <a:pt x="9148" y="6018"/>
                      <a:pt x="9249" y="6018"/>
                    </a:cubicBezTo>
                    <a:cubicBezTo>
                      <a:pt x="10294" y="6018"/>
                      <a:pt x="10721" y="4319"/>
                      <a:pt x="9038" y="4254"/>
                    </a:cubicBezTo>
                    <a:cubicBezTo>
                      <a:pt x="8987" y="4251"/>
                      <a:pt x="8937" y="4250"/>
                      <a:pt x="8887" y="4250"/>
                    </a:cubicBezTo>
                    <a:cubicBezTo>
                      <a:pt x="8088" y="4250"/>
                      <a:pt x="7352" y="4512"/>
                      <a:pt x="6668" y="4837"/>
                    </a:cubicBezTo>
                    <a:cubicBezTo>
                      <a:pt x="6002" y="5158"/>
                      <a:pt x="5347" y="5670"/>
                      <a:pt x="4609" y="5885"/>
                    </a:cubicBezTo>
                    <a:cubicBezTo>
                      <a:pt x="4294" y="5985"/>
                      <a:pt x="3970" y="6033"/>
                      <a:pt x="3650" y="6033"/>
                    </a:cubicBezTo>
                    <a:cubicBezTo>
                      <a:pt x="2902" y="6033"/>
                      <a:pt x="2174" y="5769"/>
                      <a:pt x="1632" y="5277"/>
                    </a:cubicBezTo>
                    <a:lnTo>
                      <a:pt x="1418" y="5051"/>
                    </a:lnTo>
                    <a:cubicBezTo>
                      <a:pt x="311" y="3861"/>
                      <a:pt x="1477" y="2753"/>
                      <a:pt x="2156" y="2253"/>
                    </a:cubicBezTo>
                    <a:cubicBezTo>
                      <a:pt x="3649" y="1827"/>
                      <a:pt x="5132" y="1669"/>
                      <a:pt x="6516" y="1669"/>
                    </a:cubicBezTo>
                    <a:cubicBezTo>
                      <a:pt x="9690" y="1669"/>
                      <a:pt x="12349" y="2498"/>
                      <a:pt x="13443" y="2813"/>
                    </a:cubicBezTo>
                    <a:cubicBezTo>
                      <a:pt x="14642" y="3164"/>
                      <a:pt x="15662" y="3213"/>
                      <a:pt x="16141" y="3213"/>
                    </a:cubicBezTo>
                    <a:cubicBezTo>
                      <a:pt x="16327" y="3213"/>
                      <a:pt x="16432" y="3206"/>
                      <a:pt x="16432" y="3206"/>
                    </a:cubicBezTo>
                    <a:cubicBezTo>
                      <a:pt x="16432" y="3206"/>
                      <a:pt x="17765" y="3182"/>
                      <a:pt x="17932" y="1956"/>
                    </a:cubicBezTo>
                    <a:cubicBezTo>
                      <a:pt x="18098" y="741"/>
                      <a:pt x="15122" y="194"/>
                      <a:pt x="15122" y="194"/>
                    </a:cubicBezTo>
                    <a:cubicBezTo>
                      <a:pt x="14195" y="59"/>
                      <a:pt x="13272" y="0"/>
                      <a:pt x="123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6"/>
              <p:cNvSpPr/>
              <p:nvPr/>
            </p:nvSpPr>
            <p:spPr>
              <a:xfrm>
                <a:off x="2512702" y="1399109"/>
                <a:ext cx="354451" cy="254219"/>
              </a:xfrm>
              <a:custGeom>
                <a:rect b="b" l="l" r="r" t="t"/>
                <a:pathLst>
                  <a:path extrusionOk="0" h="4561" w="6359">
                    <a:moveTo>
                      <a:pt x="5102" y="1"/>
                    </a:moveTo>
                    <a:cubicBezTo>
                      <a:pt x="4487" y="1"/>
                      <a:pt x="3991" y="737"/>
                      <a:pt x="3775" y="1215"/>
                    </a:cubicBezTo>
                    <a:cubicBezTo>
                      <a:pt x="3430" y="1953"/>
                      <a:pt x="2716" y="3893"/>
                      <a:pt x="2" y="4560"/>
                    </a:cubicBezTo>
                    <a:lnTo>
                      <a:pt x="2" y="4560"/>
                    </a:lnTo>
                    <a:cubicBezTo>
                      <a:pt x="95" y="4549"/>
                      <a:pt x="3681" y="4538"/>
                      <a:pt x="5608" y="1953"/>
                    </a:cubicBezTo>
                    <a:cubicBezTo>
                      <a:pt x="5608" y="1953"/>
                      <a:pt x="6359" y="798"/>
                      <a:pt x="5728" y="262"/>
                    </a:cubicBezTo>
                    <a:cubicBezTo>
                      <a:pt x="5510" y="77"/>
                      <a:pt x="5300" y="1"/>
                      <a:pt x="5102" y="1"/>
                    </a:cubicBezTo>
                    <a:close/>
                    <a:moveTo>
                      <a:pt x="2" y="4560"/>
                    </a:moveTo>
                    <a:lnTo>
                      <a:pt x="2" y="4560"/>
                    </a:lnTo>
                    <a:cubicBezTo>
                      <a:pt x="1" y="4560"/>
                      <a:pt x="1" y="4560"/>
                      <a:pt x="1" y="4560"/>
                    </a:cubicBezTo>
                    <a:cubicBezTo>
                      <a:pt x="1" y="4560"/>
                      <a:pt x="2" y="4560"/>
                      <a:pt x="2" y="456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6"/>
              <p:cNvSpPr/>
              <p:nvPr/>
            </p:nvSpPr>
            <p:spPr>
              <a:xfrm>
                <a:off x="2531319" y="924671"/>
                <a:ext cx="806391" cy="903393"/>
              </a:xfrm>
              <a:custGeom>
                <a:rect b="b" l="l" r="r" t="t"/>
                <a:pathLst>
                  <a:path extrusionOk="0" h="16208" w="14467">
                    <a:moveTo>
                      <a:pt x="14460" y="12248"/>
                    </a:moveTo>
                    <a:cubicBezTo>
                      <a:pt x="14463" y="12282"/>
                      <a:pt x="14466" y="12299"/>
                      <a:pt x="14466" y="12299"/>
                    </a:cubicBezTo>
                    <a:cubicBezTo>
                      <a:pt x="14466" y="12280"/>
                      <a:pt x="14463" y="12264"/>
                      <a:pt x="14460" y="12248"/>
                    </a:cubicBezTo>
                    <a:close/>
                    <a:moveTo>
                      <a:pt x="7081" y="1"/>
                    </a:moveTo>
                    <a:cubicBezTo>
                      <a:pt x="6859" y="1"/>
                      <a:pt x="6650" y="50"/>
                      <a:pt x="6465" y="166"/>
                    </a:cubicBezTo>
                    <a:cubicBezTo>
                      <a:pt x="5334" y="892"/>
                      <a:pt x="5989" y="1845"/>
                      <a:pt x="5989" y="1845"/>
                    </a:cubicBezTo>
                    <a:cubicBezTo>
                      <a:pt x="5989" y="1845"/>
                      <a:pt x="6584" y="2833"/>
                      <a:pt x="7918" y="3762"/>
                    </a:cubicBezTo>
                    <a:cubicBezTo>
                      <a:pt x="9180" y="4643"/>
                      <a:pt x="13156" y="7310"/>
                      <a:pt x="14276" y="11465"/>
                    </a:cubicBezTo>
                    <a:cubicBezTo>
                      <a:pt x="14153" y="12134"/>
                      <a:pt x="13697" y="13376"/>
                      <a:pt x="12203" y="13376"/>
                    </a:cubicBezTo>
                    <a:cubicBezTo>
                      <a:pt x="12101" y="13376"/>
                      <a:pt x="11994" y="13370"/>
                      <a:pt x="11882" y="13358"/>
                    </a:cubicBezTo>
                    <a:cubicBezTo>
                      <a:pt x="11775" y="13334"/>
                      <a:pt x="11656" y="13322"/>
                      <a:pt x="11549" y="13311"/>
                    </a:cubicBezTo>
                    <a:cubicBezTo>
                      <a:pt x="10466" y="13096"/>
                      <a:pt x="9632" y="12418"/>
                      <a:pt x="9406" y="11513"/>
                    </a:cubicBezTo>
                    <a:cubicBezTo>
                      <a:pt x="9263" y="10882"/>
                      <a:pt x="9418" y="10179"/>
                      <a:pt x="9406" y="9548"/>
                    </a:cubicBezTo>
                    <a:cubicBezTo>
                      <a:pt x="9382" y="8858"/>
                      <a:pt x="9227" y="8167"/>
                      <a:pt x="8763" y="7596"/>
                    </a:cubicBezTo>
                    <a:cubicBezTo>
                      <a:pt x="8477" y="7239"/>
                      <a:pt x="8138" y="7100"/>
                      <a:pt x="7822" y="7100"/>
                    </a:cubicBezTo>
                    <a:cubicBezTo>
                      <a:pt x="7020" y="7100"/>
                      <a:pt x="6368" y="7996"/>
                      <a:pt x="7120" y="8500"/>
                    </a:cubicBezTo>
                    <a:cubicBezTo>
                      <a:pt x="7930" y="9048"/>
                      <a:pt x="8025" y="9905"/>
                      <a:pt x="7977" y="10382"/>
                    </a:cubicBezTo>
                    <a:cubicBezTo>
                      <a:pt x="7953" y="10858"/>
                      <a:pt x="7239" y="12251"/>
                      <a:pt x="6203" y="12846"/>
                    </a:cubicBezTo>
                    <a:cubicBezTo>
                      <a:pt x="5775" y="13096"/>
                      <a:pt x="5298" y="13251"/>
                      <a:pt x="4822" y="13418"/>
                    </a:cubicBezTo>
                    <a:cubicBezTo>
                      <a:pt x="4826" y="13416"/>
                      <a:pt x="4825" y="13415"/>
                      <a:pt x="4821" y="13415"/>
                    </a:cubicBezTo>
                    <a:cubicBezTo>
                      <a:pt x="4745" y="13415"/>
                      <a:pt x="3356" y="13727"/>
                      <a:pt x="2655" y="13953"/>
                    </a:cubicBezTo>
                    <a:cubicBezTo>
                      <a:pt x="2119" y="14084"/>
                      <a:pt x="1560" y="14287"/>
                      <a:pt x="1048" y="14608"/>
                    </a:cubicBezTo>
                    <a:cubicBezTo>
                      <a:pt x="1048" y="14608"/>
                      <a:pt x="0" y="15263"/>
                      <a:pt x="405" y="15811"/>
                    </a:cubicBezTo>
                    <a:cubicBezTo>
                      <a:pt x="650" y="16142"/>
                      <a:pt x="947" y="16208"/>
                      <a:pt x="1144" y="16208"/>
                    </a:cubicBezTo>
                    <a:cubicBezTo>
                      <a:pt x="1272" y="16208"/>
                      <a:pt x="1357" y="16180"/>
                      <a:pt x="1357" y="16180"/>
                    </a:cubicBezTo>
                    <a:cubicBezTo>
                      <a:pt x="1357" y="16180"/>
                      <a:pt x="1917" y="16037"/>
                      <a:pt x="2453" y="15561"/>
                    </a:cubicBezTo>
                    <a:cubicBezTo>
                      <a:pt x="2929" y="15144"/>
                      <a:pt x="3929" y="14108"/>
                      <a:pt x="5906" y="13930"/>
                    </a:cubicBezTo>
                    <a:lnTo>
                      <a:pt x="6025" y="13930"/>
                    </a:lnTo>
                    <a:cubicBezTo>
                      <a:pt x="6088" y="13928"/>
                      <a:pt x="6150" y="13927"/>
                      <a:pt x="6213" y="13927"/>
                    </a:cubicBezTo>
                    <a:cubicBezTo>
                      <a:pt x="7304" y="13927"/>
                      <a:pt x="8290" y="14209"/>
                      <a:pt x="9382" y="14311"/>
                    </a:cubicBezTo>
                    <a:cubicBezTo>
                      <a:pt x="9788" y="14343"/>
                      <a:pt x="10200" y="14365"/>
                      <a:pt x="10614" y="14365"/>
                    </a:cubicBezTo>
                    <a:cubicBezTo>
                      <a:pt x="10966" y="14365"/>
                      <a:pt x="11318" y="14349"/>
                      <a:pt x="11668" y="14311"/>
                    </a:cubicBezTo>
                    <a:cubicBezTo>
                      <a:pt x="12954" y="14156"/>
                      <a:pt x="14109" y="13584"/>
                      <a:pt x="14395" y="12489"/>
                    </a:cubicBezTo>
                    <a:cubicBezTo>
                      <a:pt x="14418" y="12394"/>
                      <a:pt x="14442" y="12299"/>
                      <a:pt x="14454" y="12203"/>
                    </a:cubicBezTo>
                    <a:cubicBezTo>
                      <a:pt x="14454" y="12220"/>
                      <a:pt x="14457" y="12234"/>
                      <a:pt x="14460" y="12248"/>
                    </a:cubicBezTo>
                    <a:lnTo>
                      <a:pt x="14460" y="12248"/>
                    </a:lnTo>
                    <a:cubicBezTo>
                      <a:pt x="14457" y="12218"/>
                      <a:pt x="14454" y="12176"/>
                      <a:pt x="14454" y="12120"/>
                    </a:cubicBezTo>
                    <a:cubicBezTo>
                      <a:pt x="14466" y="11894"/>
                      <a:pt x="14466" y="11691"/>
                      <a:pt x="14442" y="11465"/>
                    </a:cubicBezTo>
                    <a:cubicBezTo>
                      <a:pt x="14418" y="11394"/>
                      <a:pt x="14395" y="11310"/>
                      <a:pt x="14359" y="11227"/>
                    </a:cubicBezTo>
                    <a:cubicBezTo>
                      <a:pt x="14109" y="9191"/>
                      <a:pt x="13168" y="4643"/>
                      <a:pt x="9680" y="1285"/>
                    </a:cubicBezTo>
                    <a:cubicBezTo>
                      <a:pt x="9680" y="1285"/>
                      <a:pt x="8220" y="1"/>
                      <a:pt x="70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6"/>
              <p:cNvSpPr/>
              <p:nvPr/>
            </p:nvSpPr>
            <p:spPr>
              <a:xfrm>
                <a:off x="2158317" y="1243156"/>
                <a:ext cx="422119" cy="302153"/>
              </a:xfrm>
              <a:custGeom>
                <a:rect b="b" l="l" r="r" t="t"/>
                <a:pathLst>
                  <a:path extrusionOk="0" h="5421" w="7573">
                    <a:moveTo>
                      <a:pt x="7097" y="0"/>
                    </a:moveTo>
                    <a:lnTo>
                      <a:pt x="7097" y="0"/>
                    </a:lnTo>
                    <a:cubicBezTo>
                      <a:pt x="6359" y="2560"/>
                      <a:pt x="3346" y="3072"/>
                      <a:pt x="2215" y="3322"/>
                    </a:cubicBezTo>
                    <a:cubicBezTo>
                      <a:pt x="1072" y="3596"/>
                      <a:pt x="560" y="4037"/>
                      <a:pt x="560" y="4037"/>
                    </a:cubicBezTo>
                    <a:cubicBezTo>
                      <a:pt x="560" y="4037"/>
                      <a:pt x="1" y="4465"/>
                      <a:pt x="929" y="5120"/>
                    </a:cubicBezTo>
                    <a:cubicBezTo>
                      <a:pt x="1251" y="5347"/>
                      <a:pt x="1670" y="5421"/>
                      <a:pt x="2082" y="5421"/>
                    </a:cubicBezTo>
                    <a:cubicBezTo>
                      <a:pt x="2859" y="5421"/>
                      <a:pt x="3608" y="5156"/>
                      <a:pt x="3608" y="5156"/>
                    </a:cubicBezTo>
                    <a:cubicBezTo>
                      <a:pt x="7573" y="3537"/>
                      <a:pt x="7097" y="1"/>
                      <a:pt x="70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6"/>
              <p:cNvSpPr/>
              <p:nvPr/>
            </p:nvSpPr>
            <p:spPr>
              <a:xfrm>
                <a:off x="1549096" y="974333"/>
                <a:ext cx="1250415" cy="806410"/>
              </a:xfrm>
              <a:custGeom>
                <a:rect b="b" l="l" r="r" t="t"/>
                <a:pathLst>
                  <a:path extrusionOk="0" h="14468" w="22433">
                    <a:moveTo>
                      <a:pt x="17299" y="0"/>
                    </a:moveTo>
                    <a:cubicBezTo>
                      <a:pt x="12167" y="0"/>
                      <a:pt x="7851" y="4008"/>
                      <a:pt x="5740" y="7538"/>
                    </a:cubicBezTo>
                    <a:cubicBezTo>
                      <a:pt x="5740" y="7538"/>
                      <a:pt x="4597" y="9919"/>
                      <a:pt x="6490" y="10467"/>
                    </a:cubicBezTo>
                    <a:cubicBezTo>
                      <a:pt x="6618" y="10504"/>
                      <a:pt x="6741" y="10521"/>
                      <a:pt x="6858" y="10521"/>
                    </a:cubicBezTo>
                    <a:cubicBezTo>
                      <a:pt x="7712" y="10521"/>
                      <a:pt x="8232" y="9606"/>
                      <a:pt x="8264" y="8967"/>
                    </a:cubicBezTo>
                    <a:cubicBezTo>
                      <a:pt x="8264" y="8741"/>
                      <a:pt x="8216" y="8538"/>
                      <a:pt x="8145" y="8336"/>
                    </a:cubicBezTo>
                    <a:cubicBezTo>
                      <a:pt x="8002" y="7943"/>
                      <a:pt x="7764" y="7562"/>
                      <a:pt x="7704" y="7145"/>
                    </a:cubicBezTo>
                    <a:cubicBezTo>
                      <a:pt x="7418" y="5216"/>
                      <a:pt x="9085" y="3621"/>
                      <a:pt x="10919" y="2597"/>
                    </a:cubicBezTo>
                    <a:cubicBezTo>
                      <a:pt x="11597" y="2204"/>
                      <a:pt x="12359" y="1906"/>
                      <a:pt x="13157" y="1752"/>
                    </a:cubicBezTo>
                    <a:cubicBezTo>
                      <a:pt x="13537" y="1676"/>
                      <a:pt x="13916" y="1640"/>
                      <a:pt x="14291" y="1640"/>
                    </a:cubicBezTo>
                    <a:cubicBezTo>
                      <a:pt x="15691" y="1640"/>
                      <a:pt x="17030" y="2136"/>
                      <a:pt x="18110" y="2906"/>
                    </a:cubicBezTo>
                    <a:cubicBezTo>
                      <a:pt x="19634" y="4014"/>
                      <a:pt x="20003" y="5538"/>
                      <a:pt x="19444" y="7133"/>
                    </a:cubicBezTo>
                    <a:cubicBezTo>
                      <a:pt x="19039" y="8276"/>
                      <a:pt x="18122" y="9264"/>
                      <a:pt x="17015" y="10026"/>
                    </a:cubicBezTo>
                    <a:cubicBezTo>
                      <a:pt x="14976" y="11441"/>
                      <a:pt x="12134" y="11881"/>
                      <a:pt x="9338" y="11881"/>
                    </a:cubicBezTo>
                    <a:cubicBezTo>
                      <a:pt x="7710" y="11881"/>
                      <a:pt x="6097" y="11731"/>
                      <a:pt x="4668" y="11538"/>
                    </a:cubicBezTo>
                    <a:cubicBezTo>
                      <a:pt x="4112" y="11465"/>
                      <a:pt x="3599" y="11438"/>
                      <a:pt x="3153" y="11438"/>
                    </a:cubicBezTo>
                    <a:cubicBezTo>
                      <a:pt x="2091" y="11438"/>
                      <a:pt x="1406" y="11586"/>
                      <a:pt x="1406" y="11586"/>
                    </a:cubicBezTo>
                    <a:cubicBezTo>
                      <a:pt x="1406" y="11586"/>
                      <a:pt x="1" y="11812"/>
                      <a:pt x="84" y="13074"/>
                    </a:cubicBezTo>
                    <a:cubicBezTo>
                      <a:pt x="156" y="14325"/>
                      <a:pt x="3430" y="14444"/>
                      <a:pt x="3430" y="14467"/>
                    </a:cubicBezTo>
                    <a:cubicBezTo>
                      <a:pt x="7228" y="14456"/>
                      <a:pt x="10955" y="13432"/>
                      <a:pt x="14229" y="11884"/>
                    </a:cubicBezTo>
                    <a:cubicBezTo>
                      <a:pt x="17860" y="10145"/>
                      <a:pt x="21503" y="7324"/>
                      <a:pt x="22087" y="3752"/>
                    </a:cubicBezTo>
                    <a:cubicBezTo>
                      <a:pt x="22432" y="1704"/>
                      <a:pt x="20991" y="394"/>
                      <a:pt x="18586" y="85"/>
                    </a:cubicBezTo>
                    <a:cubicBezTo>
                      <a:pt x="18152" y="27"/>
                      <a:pt x="17723" y="0"/>
                      <a:pt x="172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6"/>
              <p:cNvSpPr/>
              <p:nvPr/>
            </p:nvSpPr>
            <p:spPr>
              <a:xfrm>
                <a:off x="2577080" y="763868"/>
                <a:ext cx="380314" cy="129200"/>
              </a:xfrm>
              <a:custGeom>
                <a:rect b="b" l="l" r="r" t="t"/>
                <a:pathLst>
                  <a:path extrusionOk="0" h="2318" w="6823">
                    <a:moveTo>
                      <a:pt x="2925" y="0"/>
                    </a:moveTo>
                    <a:cubicBezTo>
                      <a:pt x="2412" y="0"/>
                      <a:pt x="1928" y="66"/>
                      <a:pt x="1536" y="241"/>
                    </a:cubicBezTo>
                    <a:cubicBezTo>
                      <a:pt x="1429" y="265"/>
                      <a:pt x="1322" y="348"/>
                      <a:pt x="1191" y="420"/>
                    </a:cubicBezTo>
                    <a:cubicBezTo>
                      <a:pt x="596" y="825"/>
                      <a:pt x="1" y="1777"/>
                      <a:pt x="1036" y="2230"/>
                    </a:cubicBezTo>
                    <a:cubicBezTo>
                      <a:pt x="1173" y="2291"/>
                      <a:pt x="1321" y="2317"/>
                      <a:pt x="1465" y="2317"/>
                    </a:cubicBezTo>
                    <a:cubicBezTo>
                      <a:pt x="1573" y="2317"/>
                      <a:pt x="1678" y="2303"/>
                      <a:pt x="1775" y="2277"/>
                    </a:cubicBezTo>
                    <a:cubicBezTo>
                      <a:pt x="2072" y="2194"/>
                      <a:pt x="2358" y="2015"/>
                      <a:pt x="2572" y="1849"/>
                    </a:cubicBezTo>
                    <a:cubicBezTo>
                      <a:pt x="2999" y="1517"/>
                      <a:pt x="3878" y="702"/>
                      <a:pt x="5463" y="702"/>
                    </a:cubicBezTo>
                    <a:cubicBezTo>
                      <a:pt x="5868" y="702"/>
                      <a:pt x="6320" y="755"/>
                      <a:pt x="6823" y="884"/>
                    </a:cubicBezTo>
                    <a:cubicBezTo>
                      <a:pt x="6656" y="837"/>
                      <a:pt x="6442" y="706"/>
                      <a:pt x="6287" y="646"/>
                    </a:cubicBezTo>
                    <a:cubicBezTo>
                      <a:pt x="5823" y="467"/>
                      <a:pt x="5346" y="313"/>
                      <a:pt x="4870" y="229"/>
                    </a:cubicBezTo>
                    <a:cubicBezTo>
                      <a:pt x="4255" y="104"/>
                      <a:pt x="3567" y="0"/>
                      <a:pt x="29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 name="Google Shape;739;p56"/>
            <p:cNvGrpSpPr/>
            <p:nvPr/>
          </p:nvGrpSpPr>
          <p:grpSpPr>
            <a:xfrm flipH="1" rot="10800000">
              <a:off x="6351631" y="535000"/>
              <a:ext cx="2077263" cy="1260894"/>
              <a:chOff x="5685566" y="635950"/>
              <a:chExt cx="2077263" cy="1260894"/>
            </a:xfrm>
          </p:grpSpPr>
          <p:sp>
            <p:nvSpPr>
              <p:cNvPr id="740" name="Google Shape;740;p56"/>
              <p:cNvSpPr/>
              <p:nvPr/>
            </p:nvSpPr>
            <p:spPr>
              <a:xfrm flipH="1">
                <a:off x="5685566" y="635950"/>
                <a:ext cx="2077263" cy="1260894"/>
              </a:xfrm>
              <a:custGeom>
                <a:rect b="b" l="l" r="r" t="t"/>
                <a:pathLst>
                  <a:path extrusionOk="0" h="22622" w="37267">
                    <a:moveTo>
                      <a:pt x="21086" y="3727"/>
                    </a:moveTo>
                    <a:cubicBezTo>
                      <a:pt x="21110" y="3917"/>
                      <a:pt x="21146" y="4096"/>
                      <a:pt x="21205" y="4263"/>
                    </a:cubicBezTo>
                    <a:lnTo>
                      <a:pt x="20955" y="4263"/>
                    </a:lnTo>
                    <a:cubicBezTo>
                      <a:pt x="21015" y="4096"/>
                      <a:pt x="21063" y="3917"/>
                      <a:pt x="21086" y="3727"/>
                    </a:cubicBezTo>
                    <a:close/>
                    <a:moveTo>
                      <a:pt x="14074" y="0"/>
                    </a:moveTo>
                    <a:cubicBezTo>
                      <a:pt x="9633" y="0"/>
                      <a:pt x="5608" y="1334"/>
                      <a:pt x="3560" y="2143"/>
                    </a:cubicBezTo>
                    <a:cubicBezTo>
                      <a:pt x="3453" y="2179"/>
                      <a:pt x="3334" y="2203"/>
                      <a:pt x="3203" y="2250"/>
                    </a:cubicBezTo>
                    <a:cubicBezTo>
                      <a:pt x="2906" y="2370"/>
                      <a:pt x="2620" y="2500"/>
                      <a:pt x="2346" y="2667"/>
                    </a:cubicBezTo>
                    <a:cubicBezTo>
                      <a:pt x="2251" y="2715"/>
                      <a:pt x="2203" y="2739"/>
                      <a:pt x="2203" y="2739"/>
                    </a:cubicBezTo>
                    <a:cubicBezTo>
                      <a:pt x="2036" y="2834"/>
                      <a:pt x="1894" y="2941"/>
                      <a:pt x="1774" y="3072"/>
                    </a:cubicBezTo>
                    <a:cubicBezTo>
                      <a:pt x="346" y="4227"/>
                      <a:pt x="0" y="6060"/>
                      <a:pt x="858" y="7882"/>
                    </a:cubicBezTo>
                    <a:cubicBezTo>
                      <a:pt x="1191" y="8549"/>
                      <a:pt x="1632" y="9192"/>
                      <a:pt x="2275" y="9918"/>
                    </a:cubicBezTo>
                    <a:cubicBezTo>
                      <a:pt x="2572" y="10263"/>
                      <a:pt x="2882" y="10537"/>
                      <a:pt x="3179" y="10835"/>
                    </a:cubicBezTo>
                    <a:cubicBezTo>
                      <a:pt x="3620" y="11252"/>
                      <a:pt x="3989" y="11609"/>
                      <a:pt x="4251" y="12014"/>
                    </a:cubicBezTo>
                    <a:lnTo>
                      <a:pt x="4287" y="12049"/>
                    </a:lnTo>
                    <a:cubicBezTo>
                      <a:pt x="4715" y="12895"/>
                      <a:pt x="4465" y="13573"/>
                      <a:pt x="4287" y="14085"/>
                    </a:cubicBezTo>
                    <a:cubicBezTo>
                      <a:pt x="4275" y="14145"/>
                      <a:pt x="4251" y="14192"/>
                      <a:pt x="4239" y="14228"/>
                    </a:cubicBezTo>
                    <a:cubicBezTo>
                      <a:pt x="3953" y="15062"/>
                      <a:pt x="4037" y="15776"/>
                      <a:pt x="4072" y="16097"/>
                    </a:cubicBezTo>
                    <a:cubicBezTo>
                      <a:pt x="3025" y="16538"/>
                      <a:pt x="2144" y="17538"/>
                      <a:pt x="2227" y="18955"/>
                    </a:cubicBezTo>
                    <a:cubicBezTo>
                      <a:pt x="2382" y="21300"/>
                      <a:pt x="5620" y="21693"/>
                      <a:pt x="7013" y="21729"/>
                    </a:cubicBezTo>
                    <a:cubicBezTo>
                      <a:pt x="7025" y="21729"/>
                      <a:pt x="7037" y="21753"/>
                      <a:pt x="7073" y="21753"/>
                    </a:cubicBezTo>
                    <a:cubicBezTo>
                      <a:pt x="10799" y="21753"/>
                      <a:pt x="14764" y="20777"/>
                      <a:pt x="18515" y="18991"/>
                    </a:cubicBezTo>
                    <a:cubicBezTo>
                      <a:pt x="18848" y="18848"/>
                      <a:pt x="19181" y="18669"/>
                      <a:pt x="19551" y="18479"/>
                    </a:cubicBezTo>
                    <a:cubicBezTo>
                      <a:pt x="19717" y="18860"/>
                      <a:pt x="20051" y="19157"/>
                      <a:pt x="20443" y="19288"/>
                    </a:cubicBezTo>
                    <a:cubicBezTo>
                      <a:pt x="20301" y="19526"/>
                      <a:pt x="20170" y="19812"/>
                      <a:pt x="20122" y="20122"/>
                    </a:cubicBezTo>
                    <a:cubicBezTo>
                      <a:pt x="20039" y="20657"/>
                      <a:pt x="20146" y="21193"/>
                      <a:pt x="20479" y="21634"/>
                    </a:cubicBezTo>
                    <a:cubicBezTo>
                      <a:pt x="20955" y="22253"/>
                      <a:pt x="21658" y="22622"/>
                      <a:pt x="22420" y="22622"/>
                    </a:cubicBezTo>
                    <a:cubicBezTo>
                      <a:pt x="22694" y="22622"/>
                      <a:pt x="22920" y="22586"/>
                      <a:pt x="23051" y="22539"/>
                    </a:cubicBezTo>
                    <a:cubicBezTo>
                      <a:pt x="23265" y="22479"/>
                      <a:pt x="24003" y="22229"/>
                      <a:pt x="24718" y="21586"/>
                    </a:cubicBezTo>
                    <a:cubicBezTo>
                      <a:pt x="24754" y="21550"/>
                      <a:pt x="24801" y="21515"/>
                      <a:pt x="24837" y="21479"/>
                    </a:cubicBezTo>
                    <a:cubicBezTo>
                      <a:pt x="25289" y="21074"/>
                      <a:pt x="25944" y="20467"/>
                      <a:pt x="27266" y="20336"/>
                    </a:cubicBezTo>
                    <a:lnTo>
                      <a:pt x="27337" y="20336"/>
                    </a:lnTo>
                    <a:cubicBezTo>
                      <a:pt x="27375" y="20335"/>
                      <a:pt x="27413" y="20335"/>
                      <a:pt x="27452" y="20335"/>
                    </a:cubicBezTo>
                    <a:cubicBezTo>
                      <a:pt x="28009" y="20335"/>
                      <a:pt x="28569" y="20414"/>
                      <a:pt x="29171" y="20515"/>
                    </a:cubicBezTo>
                    <a:cubicBezTo>
                      <a:pt x="29599" y="20586"/>
                      <a:pt x="30028" y="20657"/>
                      <a:pt x="30528" y="20705"/>
                    </a:cubicBezTo>
                    <a:cubicBezTo>
                      <a:pt x="31028" y="20753"/>
                      <a:pt x="31492" y="20777"/>
                      <a:pt x="31921" y="20777"/>
                    </a:cubicBezTo>
                    <a:cubicBezTo>
                      <a:pt x="32350" y="20777"/>
                      <a:pt x="32755" y="20753"/>
                      <a:pt x="33147" y="20705"/>
                    </a:cubicBezTo>
                    <a:cubicBezTo>
                      <a:pt x="35255" y="20455"/>
                      <a:pt x="36707" y="19395"/>
                      <a:pt x="37136" y="17800"/>
                    </a:cubicBezTo>
                    <a:cubicBezTo>
                      <a:pt x="37219" y="17609"/>
                      <a:pt x="37267" y="17407"/>
                      <a:pt x="37255" y="17181"/>
                    </a:cubicBezTo>
                    <a:lnTo>
                      <a:pt x="37255" y="17050"/>
                    </a:lnTo>
                    <a:cubicBezTo>
                      <a:pt x="37243" y="16752"/>
                      <a:pt x="37219" y="16455"/>
                      <a:pt x="37184" y="16169"/>
                    </a:cubicBezTo>
                    <a:cubicBezTo>
                      <a:pt x="37160" y="16038"/>
                      <a:pt x="37112" y="15919"/>
                      <a:pt x="37100" y="15812"/>
                    </a:cubicBezTo>
                    <a:cubicBezTo>
                      <a:pt x="36779" y="13276"/>
                      <a:pt x="35660" y="8668"/>
                      <a:pt x="31981" y="5108"/>
                    </a:cubicBezTo>
                    <a:lnTo>
                      <a:pt x="31945" y="5060"/>
                    </a:lnTo>
                    <a:cubicBezTo>
                      <a:pt x="31743" y="4882"/>
                      <a:pt x="30981" y="4263"/>
                      <a:pt x="30052" y="3834"/>
                    </a:cubicBezTo>
                    <a:cubicBezTo>
                      <a:pt x="30254" y="3572"/>
                      <a:pt x="30385" y="3239"/>
                      <a:pt x="30385" y="2881"/>
                    </a:cubicBezTo>
                    <a:cubicBezTo>
                      <a:pt x="30385" y="2191"/>
                      <a:pt x="29945" y="1631"/>
                      <a:pt x="29314" y="1453"/>
                    </a:cubicBezTo>
                    <a:lnTo>
                      <a:pt x="29230" y="1405"/>
                    </a:lnTo>
                    <a:cubicBezTo>
                      <a:pt x="29147" y="1357"/>
                      <a:pt x="29016" y="1298"/>
                      <a:pt x="28897" y="1250"/>
                    </a:cubicBezTo>
                    <a:cubicBezTo>
                      <a:pt x="28373" y="1048"/>
                      <a:pt x="27802" y="881"/>
                      <a:pt x="27230" y="762"/>
                    </a:cubicBezTo>
                    <a:cubicBezTo>
                      <a:pt x="26420" y="595"/>
                      <a:pt x="25658" y="512"/>
                      <a:pt x="25004" y="512"/>
                    </a:cubicBezTo>
                    <a:cubicBezTo>
                      <a:pt x="24230" y="512"/>
                      <a:pt x="23575" y="631"/>
                      <a:pt x="23027" y="869"/>
                    </a:cubicBezTo>
                    <a:cubicBezTo>
                      <a:pt x="22849" y="941"/>
                      <a:pt x="22646" y="1048"/>
                      <a:pt x="22444" y="1179"/>
                    </a:cubicBezTo>
                    <a:cubicBezTo>
                      <a:pt x="21872" y="1548"/>
                      <a:pt x="21253" y="2250"/>
                      <a:pt x="21098" y="3120"/>
                    </a:cubicBezTo>
                    <a:cubicBezTo>
                      <a:pt x="20908" y="1096"/>
                      <a:pt x="18027" y="393"/>
                      <a:pt x="17086" y="226"/>
                    </a:cubicBezTo>
                    <a:cubicBezTo>
                      <a:pt x="17074" y="226"/>
                      <a:pt x="17038" y="226"/>
                      <a:pt x="17026" y="214"/>
                    </a:cubicBezTo>
                    <a:cubicBezTo>
                      <a:pt x="16086" y="84"/>
                      <a:pt x="15086" y="0"/>
                      <a:pt x="14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6"/>
              <p:cNvSpPr/>
              <p:nvPr/>
            </p:nvSpPr>
            <p:spPr>
              <a:xfrm flipH="1">
                <a:off x="6658455" y="735999"/>
                <a:ext cx="1008838" cy="830377"/>
              </a:xfrm>
              <a:custGeom>
                <a:rect b="b" l="l" r="r" t="t"/>
                <a:pathLst>
                  <a:path extrusionOk="0" h="14898" w="18099">
                    <a:moveTo>
                      <a:pt x="1203" y="2583"/>
                    </a:moveTo>
                    <a:lnTo>
                      <a:pt x="1203" y="2583"/>
                    </a:lnTo>
                    <a:cubicBezTo>
                      <a:pt x="1187" y="2587"/>
                      <a:pt x="1173" y="2593"/>
                      <a:pt x="1156" y="2599"/>
                    </a:cubicBezTo>
                    <a:cubicBezTo>
                      <a:pt x="1156" y="2599"/>
                      <a:pt x="1173" y="2594"/>
                      <a:pt x="1203" y="2583"/>
                    </a:cubicBezTo>
                    <a:close/>
                    <a:moveTo>
                      <a:pt x="12367" y="0"/>
                    </a:moveTo>
                    <a:cubicBezTo>
                      <a:pt x="8077" y="0"/>
                      <a:pt x="4203" y="1318"/>
                      <a:pt x="2335" y="2075"/>
                    </a:cubicBezTo>
                    <a:cubicBezTo>
                      <a:pt x="2227" y="2110"/>
                      <a:pt x="2132" y="2122"/>
                      <a:pt x="2037" y="2170"/>
                    </a:cubicBezTo>
                    <a:cubicBezTo>
                      <a:pt x="1799" y="2253"/>
                      <a:pt x="1561" y="2372"/>
                      <a:pt x="1358" y="2515"/>
                    </a:cubicBezTo>
                    <a:cubicBezTo>
                      <a:pt x="1293" y="2548"/>
                      <a:pt x="1238" y="2570"/>
                      <a:pt x="1203" y="2583"/>
                    </a:cubicBezTo>
                    <a:lnTo>
                      <a:pt x="1203" y="2583"/>
                    </a:lnTo>
                    <a:cubicBezTo>
                      <a:pt x="1220" y="2578"/>
                      <a:pt x="1238" y="2575"/>
                      <a:pt x="1263" y="2575"/>
                    </a:cubicBezTo>
                    <a:cubicBezTo>
                      <a:pt x="1180" y="2634"/>
                      <a:pt x="1084" y="2694"/>
                      <a:pt x="1001" y="2765"/>
                    </a:cubicBezTo>
                    <a:cubicBezTo>
                      <a:pt x="1" y="3563"/>
                      <a:pt x="1" y="4730"/>
                      <a:pt x="501" y="5754"/>
                    </a:cubicBezTo>
                    <a:cubicBezTo>
                      <a:pt x="799" y="6361"/>
                      <a:pt x="1239" y="6932"/>
                      <a:pt x="1692" y="7456"/>
                    </a:cubicBezTo>
                    <a:cubicBezTo>
                      <a:pt x="2394" y="8242"/>
                      <a:pt x="3239" y="8849"/>
                      <a:pt x="3811" y="9730"/>
                    </a:cubicBezTo>
                    <a:cubicBezTo>
                      <a:pt x="3823" y="9754"/>
                      <a:pt x="3859" y="9790"/>
                      <a:pt x="3870" y="9814"/>
                    </a:cubicBezTo>
                    <a:cubicBezTo>
                      <a:pt x="4704" y="11385"/>
                      <a:pt x="4132" y="12671"/>
                      <a:pt x="3942" y="13243"/>
                    </a:cubicBezTo>
                    <a:cubicBezTo>
                      <a:pt x="3716" y="13898"/>
                      <a:pt x="3859" y="14386"/>
                      <a:pt x="3859" y="14386"/>
                    </a:cubicBezTo>
                    <a:cubicBezTo>
                      <a:pt x="3859" y="14386"/>
                      <a:pt x="3942" y="14898"/>
                      <a:pt x="4728" y="14898"/>
                    </a:cubicBezTo>
                    <a:cubicBezTo>
                      <a:pt x="5490" y="14874"/>
                      <a:pt x="5680" y="13731"/>
                      <a:pt x="5680" y="13731"/>
                    </a:cubicBezTo>
                    <a:cubicBezTo>
                      <a:pt x="5740" y="13183"/>
                      <a:pt x="5680" y="12659"/>
                      <a:pt x="5537" y="12183"/>
                    </a:cubicBezTo>
                    <a:cubicBezTo>
                      <a:pt x="5387" y="11534"/>
                      <a:pt x="4988" y="10287"/>
                      <a:pt x="4989" y="10287"/>
                    </a:cubicBezTo>
                    <a:lnTo>
                      <a:pt x="4989" y="10287"/>
                    </a:lnTo>
                    <a:cubicBezTo>
                      <a:pt x="4989" y="10287"/>
                      <a:pt x="4989" y="10288"/>
                      <a:pt x="4990" y="10290"/>
                    </a:cubicBezTo>
                    <a:cubicBezTo>
                      <a:pt x="4906" y="9849"/>
                      <a:pt x="4823" y="9433"/>
                      <a:pt x="4871" y="8968"/>
                    </a:cubicBezTo>
                    <a:cubicBezTo>
                      <a:pt x="4954" y="7897"/>
                      <a:pt x="6061" y="6623"/>
                      <a:pt x="6537" y="6337"/>
                    </a:cubicBezTo>
                    <a:cubicBezTo>
                      <a:pt x="6889" y="6126"/>
                      <a:pt x="7482" y="5850"/>
                      <a:pt x="8171" y="5850"/>
                    </a:cubicBezTo>
                    <a:cubicBezTo>
                      <a:pt x="8414" y="5850"/>
                      <a:pt x="8670" y="5884"/>
                      <a:pt x="8931" y="5968"/>
                    </a:cubicBezTo>
                    <a:cubicBezTo>
                      <a:pt x="9042" y="6003"/>
                      <a:pt x="9148" y="6018"/>
                      <a:pt x="9249" y="6018"/>
                    </a:cubicBezTo>
                    <a:cubicBezTo>
                      <a:pt x="10294" y="6018"/>
                      <a:pt x="10721" y="4319"/>
                      <a:pt x="9038" y="4254"/>
                    </a:cubicBezTo>
                    <a:cubicBezTo>
                      <a:pt x="8987" y="4251"/>
                      <a:pt x="8937" y="4250"/>
                      <a:pt x="8887" y="4250"/>
                    </a:cubicBezTo>
                    <a:cubicBezTo>
                      <a:pt x="8088" y="4250"/>
                      <a:pt x="7352" y="4512"/>
                      <a:pt x="6668" y="4837"/>
                    </a:cubicBezTo>
                    <a:cubicBezTo>
                      <a:pt x="6002" y="5158"/>
                      <a:pt x="5347" y="5670"/>
                      <a:pt x="4609" y="5885"/>
                    </a:cubicBezTo>
                    <a:cubicBezTo>
                      <a:pt x="4294" y="5985"/>
                      <a:pt x="3970" y="6033"/>
                      <a:pt x="3650" y="6033"/>
                    </a:cubicBezTo>
                    <a:cubicBezTo>
                      <a:pt x="2902" y="6033"/>
                      <a:pt x="2174" y="5769"/>
                      <a:pt x="1632" y="5277"/>
                    </a:cubicBezTo>
                    <a:lnTo>
                      <a:pt x="1418" y="5051"/>
                    </a:lnTo>
                    <a:cubicBezTo>
                      <a:pt x="311" y="3861"/>
                      <a:pt x="1477" y="2753"/>
                      <a:pt x="2156" y="2253"/>
                    </a:cubicBezTo>
                    <a:cubicBezTo>
                      <a:pt x="3649" y="1827"/>
                      <a:pt x="5132" y="1669"/>
                      <a:pt x="6516" y="1669"/>
                    </a:cubicBezTo>
                    <a:cubicBezTo>
                      <a:pt x="9690" y="1669"/>
                      <a:pt x="12349" y="2498"/>
                      <a:pt x="13443" y="2813"/>
                    </a:cubicBezTo>
                    <a:cubicBezTo>
                      <a:pt x="14642" y="3164"/>
                      <a:pt x="15662" y="3213"/>
                      <a:pt x="16141" y="3213"/>
                    </a:cubicBezTo>
                    <a:cubicBezTo>
                      <a:pt x="16327" y="3213"/>
                      <a:pt x="16432" y="3206"/>
                      <a:pt x="16432" y="3206"/>
                    </a:cubicBezTo>
                    <a:cubicBezTo>
                      <a:pt x="16432" y="3206"/>
                      <a:pt x="17765" y="3182"/>
                      <a:pt x="17932" y="1956"/>
                    </a:cubicBezTo>
                    <a:cubicBezTo>
                      <a:pt x="18098" y="741"/>
                      <a:pt x="15122" y="194"/>
                      <a:pt x="15122" y="194"/>
                    </a:cubicBezTo>
                    <a:cubicBezTo>
                      <a:pt x="14195" y="59"/>
                      <a:pt x="13272" y="0"/>
                      <a:pt x="123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6"/>
              <p:cNvSpPr/>
              <p:nvPr/>
            </p:nvSpPr>
            <p:spPr>
              <a:xfrm flipH="1">
                <a:off x="6241717" y="1399109"/>
                <a:ext cx="354451" cy="254219"/>
              </a:xfrm>
              <a:custGeom>
                <a:rect b="b" l="l" r="r" t="t"/>
                <a:pathLst>
                  <a:path extrusionOk="0" h="4561" w="6359">
                    <a:moveTo>
                      <a:pt x="5102" y="1"/>
                    </a:moveTo>
                    <a:cubicBezTo>
                      <a:pt x="4487" y="1"/>
                      <a:pt x="3991" y="737"/>
                      <a:pt x="3775" y="1215"/>
                    </a:cubicBezTo>
                    <a:cubicBezTo>
                      <a:pt x="3430" y="1953"/>
                      <a:pt x="2716" y="3893"/>
                      <a:pt x="2" y="4560"/>
                    </a:cubicBezTo>
                    <a:lnTo>
                      <a:pt x="2" y="4560"/>
                    </a:lnTo>
                    <a:cubicBezTo>
                      <a:pt x="95" y="4549"/>
                      <a:pt x="3681" y="4538"/>
                      <a:pt x="5608" y="1953"/>
                    </a:cubicBezTo>
                    <a:cubicBezTo>
                      <a:pt x="5608" y="1953"/>
                      <a:pt x="6359" y="798"/>
                      <a:pt x="5728" y="262"/>
                    </a:cubicBezTo>
                    <a:cubicBezTo>
                      <a:pt x="5510" y="77"/>
                      <a:pt x="5300" y="1"/>
                      <a:pt x="5102" y="1"/>
                    </a:cubicBezTo>
                    <a:close/>
                    <a:moveTo>
                      <a:pt x="2" y="4560"/>
                    </a:moveTo>
                    <a:lnTo>
                      <a:pt x="2" y="4560"/>
                    </a:lnTo>
                    <a:cubicBezTo>
                      <a:pt x="1" y="4560"/>
                      <a:pt x="1" y="4560"/>
                      <a:pt x="1" y="4560"/>
                    </a:cubicBezTo>
                    <a:cubicBezTo>
                      <a:pt x="1" y="4560"/>
                      <a:pt x="2" y="4560"/>
                      <a:pt x="2" y="456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6"/>
              <p:cNvSpPr/>
              <p:nvPr/>
            </p:nvSpPr>
            <p:spPr>
              <a:xfrm flipH="1">
                <a:off x="5771160" y="924671"/>
                <a:ext cx="806391" cy="903393"/>
              </a:xfrm>
              <a:custGeom>
                <a:rect b="b" l="l" r="r" t="t"/>
                <a:pathLst>
                  <a:path extrusionOk="0" h="16208" w="14467">
                    <a:moveTo>
                      <a:pt x="14460" y="12248"/>
                    </a:moveTo>
                    <a:cubicBezTo>
                      <a:pt x="14463" y="12282"/>
                      <a:pt x="14466" y="12299"/>
                      <a:pt x="14466" y="12299"/>
                    </a:cubicBezTo>
                    <a:cubicBezTo>
                      <a:pt x="14466" y="12280"/>
                      <a:pt x="14463" y="12264"/>
                      <a:pt x="14460" y="12248"/>
                    </a:cubicBezTo>
                    <a:close/>
                    <a:moveTo>
                      <a:pt x="7081" y="1"/>
                    </a:moveTo>
                    <a:cubicBezTo>
                      <a:pt x="6859" y="1"/>
                      <a:pt x="6650" y="50"/>
                      <a:pt x="6465" y="166"/>
                    </a:cubicBezTo>
                    <a:cubicBezTo>
                      <a:pt x="5334" y="892"/>
                      <a:pt x="5989" y="1845"/>
                      <a:pt x="5989" y="1845"/>
                    </a:cubicBezTo>
                    <a:cubicBezTo>
                      <a:pt x="5989" y="1845"/>
                      <a:pt x="6584" y="2833"/>
                      <a:pt x="7918" y="3762"/>
                    </a:cubicBezTo>
                    <a:cubicBezTo>
                      <a:pt x="9180" y="4643"/>
                      <a:pt x="13156" y="7310"/>
                      <a:pt x="14276" y="11465"/>
                    </a:cubicBezTo>
                    <a:cubicBezTo>
                      <a:pt x="14153" y="12134"/>
                      <a:pt x="13697" y="13376"/>
                      <a:pt x="12203" y="13376"/>
                    </a:cubicBezTo>
                    <a:cubicBezTo>
                      <a:pt x="12101" y="13376"/>
                      <a:pt x="11994" y="13370"/>
                      <a:pt x="11882" y="13358"/>
                    </a:cubicBezTo>
                    <a:cubicBezTo>
                      <a:pt x="11775" y="13334"/>
                      <a:pt x="11656" y="13322"/>
                      <a:pt x="11549" y="13311"/>
                    </a:cubicBezTo>
                    <a:cubicBezTo>
                      <a:pt x="10466" y="13096"/>
                      <a:pt x="9632" y="12418"/>
                      <a:pt x="9406" y="11513"/>
                    </a:cubicBezTo>
                    <a:cubicBezTo>
                      <a:pt x="9263" y="10882"/>
                      <a:pt x="9418" y="10179"/>
                      <a:pt x="9406" y="9548"/>
                    </a:cubicBezTo>
                    <a:cubicBezTo>
                      <a:pt x="9382" y="8858"/>
                      <a:pt x="9227" y="8167"/>
                      <a:pt x="8763" y="7596"/>
                    </a:cubicBezTo>
                    <a:cubicBezTo>
                      <a:pt x="8477" y="7239"/>
                      <a:pt x="8138" y="7100"/>
                      <a:pt x="7822" y="7100"/>
                    </a:cubicBezTo>
                    <a:cubicBezTo>
                      <a:pt x="7020" y="7100"/>
                      <a:pt x="6368" y="7996"/>
                      <a:pt x="7120" y="8500"/>
                    </a:cubicBezTo>
                    <a:cubicBezTo>
                      <a:pt x="7930" y="9048"/>
                      <a:pt x="8025" y="9905"/>
                      <a:pt x="7977" y="10382"/>
                    </a:cubicBezTo>
                    <a:cubicBezTo>
                      <a:pt x="7953" y="10858"/>
                      <a:pt x="7239" y="12251"/>
                      <a:pt x="6203" y="12846"/>
                    </a:cubicBezTo>
                    <a:cubicBezTo>
                      <a:pt x="5775" y="13096"/>
                      <a:pt x="5298" y="13251"/>
                      <a:pt x="4822" y="13418"/>
                    </a:cubicBezTo>
                    <a:cubicBezTo>
                      <a:pt x="4826" y="13416"/>
                      <a:pt x="4825" y="13415"/>
                      <a:pt x="4821" y="13415"/>
                    </a:cubicBezTo>
                    <a:cubicBezTo>
                      <a:pt x="4745" y="13415"/>
                      <a:pt x="3356" y="13727"/>
                      <a:pt x="2655" y="13953"/>
                    </a:cubicBezTo>
                    <a:cubicBezTo>
                      <a:pt x="2119" y="14084"/>
                      <a:pt x="1560" y="14287"/>
                      <a:pt x="1048" y="14608"/>
                    </a:cubicBezTo>
                    <a:cubicBezTo>
                      <a:pt x="1048" y="14608"/>
                      <a:pt x="0" y="15263"/>
                      <a:pt x="405" y="15811"/>
                    </a:cubicBezTo>
                    <a:cubicBezTo>
                      <a:pt x="650" y="16142"/>
                      <a:pt x="947" y="16208"/>
                      <a:pt x="1144" y="16208"/>
                    </a:cubicBezTo>
                    <a:cubicBezTo>
                      <a:pt x="1272" y="16208"/>
                      <a:pt x="1357" y="16180"/>
                      <a:pt x="1357" y="16180"/>
                    </a:cubicBezTo>
                    <a:cubicBezTo>
                      <a:pt x="1357" y="16180"/>
                      <a:pt x="1917" y="16037"/>
                      <a:pt x="2453" y="15561"/>
                    </a:cubicBezTo>
                    <a:cubicBezTo>
                      <a:pt x="2929" y="15144"/>
                      <a:pt x="3929" y="14108"/>
                      <a:pt x="5906" y="13930"/>
                    </a:cubicBezTo>
                    <a:lnTo>
                      <a:pt x="6025" y="13930"/>
                    </a:lnTo>
                    <a:cubicBezTo>
                      <a:pt x="6088" y="13928"/>
                      <a:pt x="6150" y="13927"/>
                      <a:pt x="6213" y="13927"/>
                    </a:cubicBezTo>
                    <a:cubicBezTo>
                      <a:pt x="7304" y="13927"/>
                      <a:pt x="8290" y="14209"/>
                      <a:pt x="9382" y="14311"/>
                    </a:cubicBezTo>
                    <a:cubicBezTo>
                      <a:pt x="9788" y="14343"/>
                      <a:pt x="10200" y="14365"/>
                      <a:pt x="10614" y="14365"/>
                    </a:cubicBezTo>
                    <a:cubicBezTo>
                      <a:pt x="10966" y="14365"/>
                      <a:pt x="11318" y="14349"/>
                      <a:pt x="11668" y="14311"/>
                    </a:cubicBezTo>
                    <a:cubicBezTo>
                      <a:pt x="12954" y="14156"/>
                      <a:pt x="14109" y="13584"/>
                      <a:pt x="14395" y="12489"/>
                    </a:cubicBezTo>
                    <a:cubicBezTo>
                      <a:pt x="14418" y="12394"/>
                      <a:pt x="14442" y="12299"/>
                      <a:pt x="14454" y="12203"/>
                    </a:cubicBezTo>
                    <a:cubicBezTo>
                      <a:pt x="14454" y="12220"/>
                      <a:pt x="14457" y="12234"/>
                      <a:pt x="14460" y="12248"/>
                    </a:cubicBezTo>
                    <a:lnTo>
                      <a:pt x="14460" y="12248"/>
                    </a:lnTo>
                    <a:cubicBezTo>
                      <a:pt x="14457" y="12218"/>
                      <a:pt x="14454" y="12176"/>
                      <a:pt x="14454" y="12120"/>
                    </a:cubicBezTo>
                    <a:cubicBezTo>
                      <a:pt x="14466" y="11894"/>
                      <a:pt x="14466" y="11691"/>
                      <a:pt x="14442" y="11465"/>
                    </a:cubicBezTo>
                    <a:cubicBezTo>
                      <a:pt x="14418" y="11394"/>
                      <a:pt x="14395" y="11310"/>
                      <a:pt x="14359" y="11227"/>
                    </a:cubicBezTo>
                    <a:cubicBezTo>
                      <a:pt x="14109" y="9191"/>
                      <a:pt x="13168" y="4643"/>
                      <a:pt x="9680" y="1285"/>
                    </a:cubicBezTo>
                    <a:cubicBezTo>
                      <a:pt x="9680" y="1285"/>
                      <a:pt x="8220" y="1"/>
                      <a:pt x="70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6"/>
              <p:cNvSpPr/>
              <p:nvPr/>
            </p:nvSpPr>
            <p:spPr>
              <a:xfrm flipH="1">
                <a:off x="6528433" y="1243156"/>
                <a:ext cx="422119" cy="302153"/>
              </a:xfrm>
              <a:custGeom>
                <a:rect b="b" l="l" r="r" t="t"/>
                <a:pathLst>
                  <a:path extrusionOk="0" h="5421" w="7573">
                    <a:moveTo>
                      <a:pt x="7097" y="0"/>
                    </a:moveTo>
                    <a:lnTo>
                      <a:pt x="7097" y="0"/>
                    </a:lnTo>
                    <a:cubicBezTo>
                      <a:pt x="6359" y="2560"/>
                      <a:pt x="3346" y="3072"/>
                      <a:pt x="2215" y="3322"/>
                    </a:cubicBezTo>
                    <a:cubicBezTo>
                      <a:pt x="1072" y="3596"/>
                      <a:pt x="560" y="4037"/>
                      <a:pt x="560" y="4037"/>
                    </a:cubicBezTo>
                    <a:cubicBezTo>
                      <a:pt x="560" y="4037"/>
                      <a:pt x="1" y="4465"/>
                      <a:pt x="929" y="5120"/>
                    </a:cubicBezTo>
                    <a:cubicBezTo>
                      <a:pt x="1251" y="5347"/>
                      <a:pt x="1670" y="5421"/>
                      <a:pt x="2082" y="5421"/>
                    </a:cubicBezTo>
                    <a:cubicBezTo>
                      <a:pt x="2859" y="5421"/>
                      <a:pt x="3608" y="5156"/>
                      <a:pt x="3608" y="5156"/>
                    </a:cubicBezTo>
                    <a:cubicBezTo>
                      <a:pt x="7573" y="3537"/>
                      <a:pt x="7097" y="1"/>
                      <a:pt x="70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6"/>
              <p:cNvSpPr/>
              <p:nvPr/>
            </p:nvSpPr>
            <p:spPr>
              <a:xfrm flipH="1">
                <a:off x="6309358" y="974333"/>
                <a:ext cx="1250415" cy="806410"/>
              </a:xfrm>
              <a:custGeom>
                <a:rect b="b" l="l" r="r" t="t"/>
                <a:pathLst>
                  <a:path extrusionOk="0" h="14468" w="22433">
                    <a:moveTo>
                      <a:pt x="17299" y="0"/>
                    </a:moveTo>
                    <a:cubicBezTo>
                      <a:pt x="12167" y="0"/>
                      <a:pt x="7851" y="4008"/>
                      <a:pt x="5740" y="7538"/>
                    </a:cubicBezTo>
                    <a:cubicBezTo>
                      <a:pt x="5740" y="7538"/>
                      <a:pt x="4597" y="9919"/>
                      <a:pt x="6490" y="10467"/>
                    </a:cubicBezTo>
                    <a:cubicBezTo>
                      <a:pt x="6618" y="10504"/>
                      <a:pt x="6741" y="10521"/>
                      <a:pt x="6858" y="10521"/>
                    </a:cubicBezTo>
                    <a:cubicBezTo>
                      <a:pt x="7712" y="10521"/>
                      <a:pt x="8232" y="9606"/>
                      <a:pt x="8264" y="8967"/>
                    </a:cubicBezTo>
                    <a:cubicBezTo>
                      <a:pt x="8264" y="8741"/>
                      <a:pt x="8216" y="8538"/>
                      <a:pt x="8145" y="8336"/>
                    </a:cubicBezTo>
                    <a:cubicBezTo>
                      <a:pt x="8002" y="7943"/>
                      <a:pt x="7764" y="7562"/>
                      <a:pt x="7704" y="7145"/>
                    </a:cubicBezTo>
                    <a:cubicBezTo>
                      <a:pt x="7418" y="5216"/>
                      <a:pt x="9085" y="3621"/>
                      <a:pt x="10919" y="2597"/>
                    </a:cubicBezTo>
                    <a:cubicBezTo>
                      <a:pt x="11597" y="2204"/>
                      <a:pt x="12359" y="1906"/>
                      <a:pt x="13157" y="1752"/>
                    </a:cubicBezTo>
                    <a:cubicBezTo>
                      <a:pt x="13537" y="1676"/>
                      <a:pt x="13916" y="1640"/>
                      <a:pt x="14291" y="1640"/>
                    </a:cubicBezTo>
                    <a:cubicBezTo>
                      <a:pt x="15691" y="1640"/>
                      <a:pt x="17030" y="2136"/>
                      <a:pt x="18110" y="2906"/>
                    </a:cubicBezTo>
                    <a:cubicBezTo>
                      <a:pt x="19634" y="4014"/>
                      <a:pt x="20003" y="5538"/>
                      <a:pt x="19444" y="7133"/>
                    </a:cubicBezTo>
                    <a:cubicBezTo>
                      <a:pt x="19039" y="8276"/>
                      <a:pt x="18122" y="9264"/>
                      <a:pt x="17015" y="10026"/>
                    </a:cubicBezTo>
                    <a:cubicBezTo>
                      <a:pt x="14976" y="11441"/>
                      <a:pt x="12134" y="11881"/>
                      <a:pt x="9338" y="11881"/>
                    </a:cubicBezTo>
                    <a:cubicBezTo>
                      <a:pt x="7710" y="11881"/>
                      <a:pt x="6097" y="11731"/>
                      <a:pt x="4668" y="11538"/>
                    </a:cubicBezTo>
                    <a:cubicBezTo>
                      <a:pt x="4112" y="11465"/>
                      <a:pt x="3599" y="11438"/>
                      <a:pt x="3153" y="11438"/>
                    </a:cubicBezTo>
                    <a:cubicBezTo>
                      <a:pt x="2091" y="11438"/>
                      <a:pt x="1406" y="11586"/>
                      <a:pt x="1406" y="11586"/>
                    </a:cubicBezTo>
                    <a:cubicBezTo>
                      <a:pt x="1406" y="11586"/>
                      <a:pt x="1" y="11812"/>
                      <a:pt x="84" y="13074"/>
                    </a:cubicBezTo>
                    <a:cubicBezTo>
                      <a:pt x="156" y="14325"/>
                      <a:pt x="3430" y="14444"/>
                      <a:pt x="3430" y="14467"/>
                    </a:cubicBezTo>
                    <a:cubicBezTo>
                      <a:pt x="7228" y="14456"/>
                      <a:pt x="10955" y="13432"/>
                      <a:pt x="14229" y="11884"/>
                    </a:cubicBezTo>
                    <a:cubicBezTo>
                      <a:pt x="17860" y="10145"/>
                      <a:pt x="21503" y="7324"/>
                      <a:pt x="22087" y="3752"/>
                    </a:cubicBezTo>
                    <a:cubicBezTo>
                      <a:pt x="22432" y="1704"/>
                      <a:pt x="20991" y="394"/>
                      <a:pt x="18586" y="85"/>
                    </a:cubicBezTo>
                    <a:cubicBezTo>
                      <a:pt x="18152" y="27"/>
                      <a:pt x="17723" y="0"/>
                      <a:pt x="172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6"/>
              <p:cNvSpPr/>
              <p:nvPr/>
            </p:nvSpPr>
            <p:spPr>
              <a:xfrm flipH="1">
                <a:off x="6151476" y="763868"/>
                <a:ext cx="380314" cy="129200"/>
              </a:xfrm>
              <a:custGeom>
                <a:rect b="b" l="l" r="r" t="t"/>
                <a:pathLst>
                  <a:path extrusionOk="0" h="2318" w="6823">
                    <a:moveTo>
                      <a:pt x="2925" y="0"/>
                    </a:moveTo>
                    <a:cubicBezTo>
                      <a:pt x="2412" y="0"/>
                      <a:pt x="1928" y="66"/>
                      <a:pt x="1536" y="241"/>
                    </a:cubicBezTo>
                    <a:cubicBezTo>
                      <a:pt x="1429" y="265"/>
                      <a:pt x="1322" y="348"/>
                      <a:pt x="1191" y="420"/>
                    </a:cubicBezTo>
                    <a:cubicBezTo>
                      <a:pt x="596" y="825"/>
                      <a:pt x="1" y="1777"/>
                      <a:pt x="1036" y="2230"/>
                    </a:cubicBezTo>
                    <a:cubicBezTo>
                      <a:pt x="1173" y="2291"/>
                      <a:pt x="1321" y="2317"/>
                      <a:pt x="1465" y="2317"/>
                    </a:cubicBezTo>
                    <a:cubicBezTo>
                      <a:pt x="1573" y="2317"/>
                      <a:pt x="1678" y="2303"/>
                      <a:pt x="1775" y="2277"/>
                    </a:cubicBezTo>
                    <a:cubicBezTo>
                      <a:pt x="2072" y="2194"/>
                      <a:pt x="2358" y="2015"/>
                      <a:pt x="2572" y="1849"/>
                    </a:cubicBezTo>
                    <a:cubicBezTo>
                      <a:pt x="2999" y="1517"/>
                      <a:pt x="3878" y="702"/>
                      <a:pt x="5463" y="702"/>
                    </a:cubicBezTo>
                    <a:cubicBezTo>
                      <a:pt x="5868" y="702"/>
                      <a:pt x="6320" y="755"/>
                      <a:pt x="6823" y="884"/>
                    </a:cubicBezTo>
                    <a:cubicBezTo>
                      <a:pt x="6656" y="837"/>
                      <a:pt x="6442" y="706"/>
                      <a:pt x="6287" y="646"/>
                    </a:cubicBezTo>
                    <a:cubicBezTo>
                      <a:pt x="5823" y="467"/>
                      <a:pt x="5346" y="313"/>
                      <a:pt x="4870" y="229"/>
                    </a:cubicBezTo>
                    <a:cubicBezTo>
                      <a:pt x="4255" y="104"/>
                      <a:pt x="3567" y="0"/>
                      <a:pt x="29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47" name="Google Shape;747;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SNEAK PEEK</a:t>
            </a:r>
            <a:endParaRPr/>
          </a:p>
        </p:txBody>
      </p:sp>
      <p:sp>
        <p:nvSpPr>
          <p:cNvPr id="748" name="Google Shape;748;p56"/>
          <p:cNvSpPr txBox="1"/>
          <p:nvPr>
            <p:ph idx="1" type="subTitle"/>
          </p:nvPr>
        </p:nvSpPr>
        <p:spPr>
          <a:xfrm>
            <a:off x="3314400" y="3699700"/>
            <a:ext cx="2515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Insert your multimedia content here</a:t>
            </a:r>
            <a:endParaRPr/>
          </a:p>
        </p:txBody>
      </p:sp>
      <p:sp>
        <p:nvSpPr>
          <p:cNvPr id="749" name="Google Shape;749;p56"/>
          <p:cNvSpPr/>
          <p:nvPr/>
        </p:nvSpPr>
        <p:spPr>
          <a:xfrm>
            <a:off x="2643900" y="1214649"/>
            <a:ext cx="3856200" cy="2288100"/>
          </a:xfrm>
          <a:prstGeom prst="roundRect">
            <a:avLst>
              <a:gd fmla="val 3343" name="adj"/>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50" name="Google Shape;750;p56"/>
          <p:cNvPicPr preferRelativeResize="0"/>
          <p:nvPr/>
        </p:nvPicPr>
        <p:blipFill rotWithShape="1">
          <a:blip r:embed="rId3">
            <a:alphaModFix/>
          </a:blip>
          <a:srcRect b="10" l="0" r="0" t="0"/>
          <a:stretch/>
        </p:blipFill>
        <p:spPr>
          <a:xfrm>
            <a:off x="2728500" y="1321749"/>
            <a:ext cx="3687000" cy="2073900"/>
          </a:xfrm>
          <a:prstGeom prst="roundRect">
            <a:avLst>
              <a:gd fmla="val 5405" name="adj"/>
            </a:avLst>
          </a:prstGeom>
          <a:noFill/>
          <a:ln cap="flat" cmpd="sng" w="28575">
            <a:solidFill>
              <a:schemeClr val="lt2"/>
            </a:solidFill>
            <a:prstDash val="solid"/>
            <a:round/>
            <a:headEnd len="sm" w="sm" type="none"/>
            <a:tailEnd len="sm" w="sm" type="none"/>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54" name="Shape 754"/>
        <p:cNvGrpSpPr/>
        <p:nvPr/>
      </p:nvGrpSpPr>
      <p:grpSpPr>
        <a:xfrm>
          <a:off x="0" y="0"/>
          <a:ext cx="0" cy="0"/>
          <a:chOff x="0" y="0"/>
          <a:chExt cx="0" cy="0"/>
        </a:xfrm>
      </p:grpSpPr>
      <p:sp>
        <p:nvSpPr>
          <p:cNvPr id="755" name="Google Shape;755;p57"/>
          <p:cNvSpPr txBox="1"/>
          <p:nvPr>
            <p:ph type="title"/>
          </p:nvPr>
        </p:nvSpPr>
        <p:spPr>
          <a:xfrm>
            <a:off x="5408550" y="1853941"/>
            <a:ext cx="3020400" cy="236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756" name="Google Shape;756;p57"/>
          <p:cNvGrpSpPr/>
          <p:nvPr/>
        </p:nvGrpSpPr>
        <p:grpSpPr>
          <a:xfrm>
            <a:off x="-1608094" y="4507150"/>
            <a:ext cx="12360188" cy="2405926"/>
            <a:chOff x="-1512844" y="4126150"/>
            <a:chExt cx="12360188" cy="2405926"/>
          </a:xfrm>
        </p:grpSpPr>
        <p:sp>
          <p:nvSpPr>
            <p:cNvPr id="757" name="Google Shape;757;p57"/>
            <p:cNvSpPr/>
            <p:nvPr/>
          </p:nvSpPr>
          <p:spPr>
            <a:xfrm>
              <a:off x="-1512844" y="4126150"/>
              <a:ext cx="6664238" cy="2405926"/>
            </a:xfrm>
            <a:custGeom>
              <a:rect b="b" l="l" r="r" t="t"/>
              <a:pathLst>
                <a:path extrusionOk="0" h="26409" w="73153">
                  <a:moveTo>
                    <a:pt x="39208" y="0"/>
                  </a:moveTo>
                  <a:cubicBezTo>
                    <a:pt x="38303" y="0"/>
                    <a:pt x="37481" y="512"/>
                    <a:pt x="36958" y="1393"/>
                  </a:cubicBezTo>
                  <a:cubicBezTo>
                    <a:pt x="36457" y="2250"/>
                    <a:pt x="36231" y="3274"/>
                    <a:pt x="36291" y="4513"/>
                  </a:cubicBezTo>
                  <a:cubicBezTo>
                    <a:pt x="36303" y="4858"/>
                    <a:pt x="36350" y="5179"/>
                    <a:pt x="36398" y="5501"/>
                  </a:cubicBezTo>
                  <a:cubicBezTo>
                    <a:pt x="36457" y="5894"/>
                    <a:pt x="36493" y="6275"/>
                    <a:pt x="36469" y="6525"/>
                  </a:cubicBezTo>
                  <a:cubicBezTo>
                    <a:pt x="36410" y="7001"/>
                    <a:pt x="36053" y="7382"/>
                    <a:pt x="35541" y="7525"/>
                  </a:cubicBezTo>
                  <a:cubicBezTo>
                    <a:pt x="35481" y="7537"/>
                    <a:pt x="35410" y="7549"/>
                    <a:pt x="35350" y="7561"/>
                  </a:cubicBezTo>
                  <a:cubicBezTo>
                    <a:pt x="35291" y="7584"/>
                    <a:pt x="35219" y="7584"/>
                    <a:pt x="35160" y="7584"/>
                  </a:cubicBezTo>
                  <a:cubicBezTo>
                    <a:pt x="34338" y="7584"/>
                    <a:pt x="33636" y="6298"/>
                    <a:pt x="33493" y="5917"/>
                  </a:cubicBezTo>
                  <a:cubicBezTo>
                    <a:pt x="33271" y="5340"/>
                    <a:pt x="32727" y="4959"/>
                    <a:pt x="32094" y="4959"/>
                  </a:cubicBezTo>
                  <a:cubicBezTo>
                    <a:pt x="32049" y="4959"/>
                    <a:pt x="32003" y="4961"/>
                    <a:pt x="31957" y="4965"/>
                  </a:cubicBezTo>
                  <a:cubicBezTo>
                    <a:pt x="31481" y="5001"/>
                    <a:pt x="31076" y="5275"/>
                    <a:pt x="30838" y="5644"/>
                  </a:cubicBezTo>
                  <a:cubicBezTo>
                    <a:pt x="30302" y="5108"/>
                    <a:pt x="28814" y="3810"/>
                    <a:pt x="27290" y="3810"/>
                  </a:cubicBezTo>
                  <a:cubicBezTo>
                    <a:pt x="26730" y="3810"/>
                    <a:pt x="26218" y="3977"/>
                    <a:pt x="25778" y="4310"/>
                  </a:cubicBezTo>
                  <a:cubicBezTo>
                    <a:pt x="24611" y="5167"/>
                    <a:pt x="24396" y="6346"/>
                    <a:pt x="24563" y="7263"/>
                  </a:cubicBezTo>
                  <a:cubicBezTo>
                    <a:pt x="23801" y="5882"/>
                    <a:pt x="22325" y="4917"/>
                    <a:pt x="20336" y="4620"/>
                  </a:cubicBezTo>
                  <a:cubicBezTo>
                    <a:pt x="19836" y="4548"/>
                    <a:pt x="19336" y="4513"/>
                    <a:pt x="18848" y="4513"/>
                  </a:cubicBezTo>
                  <a:cubicBezTo>
                    <a:pt x="17705" y="4513"/>
                    <a:pt x="16598" y="4703"/>
                    <a:pt x="15538" y="5060"/>
                  </a:cubicBezTo>
                  <a:cubicBezTo>
                    <a:pt x="15562" y="4608"/>
                    <a:pt x="15443" y="3977"/>
                    <a:pt x="14824" y="3370"/>
                  </a:cubicBezTo>
                  <a:cubicBezTo>
                    <a:pt x="14502" y="3036"/>
                    <a:pt x="13919" y="2655"/>
                    <a:pt x="12978" y="2655"/>
                  </a:cubicBezTo>
                  <a:cubicBezTo>
                    <a:pt x="12073" y="2655"/>
                    <a:pt x="11228" y="3024"/>
                    <a:pt x="11061" y="3096"/>
                  </a:cubicBezTo>
                  <a:cubicBezTo>
                    <a:pt x="11038" y="3120"/>
                    <a:pt x="11014" y="3120"/>
                    <a:pt x="10990" y="3131"/>
                  </a:cubicBezTo>
                  <a:cubicBezTo>
                    <a:pt x="6978" y="5239"/>
                    <a:pt x="6799" y="9442"/>
                    <a:pt x="6799" y="9620"/>
                  </a:cubicBezTo>
                  <a:cubicBezTo>
                    <a:pt x="6787" y="10275"/>
                    <a:pt x="7204" y="10870"/>
                    <a:pt x="7811" y="11073"/>
                  </a:cubicBezTo>
                  <a:cubicBezTo>
                    <a:pt x="7073" y="12073"/>
                    <a:pt x="6430" y="13097"/>
                    <a:pt x="5930" y="14097"/>
                  </a:cubicBezTo>
                  <a:cubicBezTo>
                    <a:pt x="5918" y="14145"/>
                    <a:pt x="5882" y="14169"/>
                    <a:pt x="5870" y="14216"/>
                  </a:cubicBezTo>
                  <a:cubicBezTo>
                    <a:pt x="5716" y="14573"/>
                    <a:pt x="5061" y="16347"/>
                    <a:pt x="5668" y="17859"/>
                  </a:cubicBezTo>
                  <a:cubicBezTo>
                    <a:pt x="5335" y="17836"/>
                    <a:pt x="4989" y="17824"/>
                    <a:pt x="4644" y="17824"/>
                  </a:cubicBezTo>
                  <a:cubicBezTo>
                    <a:pt x="3561" y="17824"/>
                    <a:pt x="2799" y="17967"/>
                    <a:pt x="2608" y="18014"/>
                  </a:cubicBezTo>
                  <a:cubicBezTo>
                    <a:pt x="1536" y="18240"/>
                    <a:pt x="1" y="19276"/>
                    <a:pt x="108" y="21288"/>
                  </a:cubicBezTo>
                  <a:cubicBezTo>
                    <a:pt x="227" y="23372"/>
                    <a:pt x="2656" y="24205"/>
                    <a:pt x="4882" y="24289"/>
                  </a:cubicBezTo>
                  <a:lnTo>
                    <a:pt x="4942" y="24289"/>
                  </a:lnTo>
                  <a:cubicBezTo>
                    <a:pt x="8704" y="24289"/>
                    <a:pt x="12693" y="23182"/>
                    <a:pt x="16467" y="21098"/>
                  </a:cubicBezTo>
                  <a:cubicBezTo>
                    <a:pt x="16729" y="20919"/>
                    <a:pt x="17026" y="20753"/>
                    <a:pt x="17312" y="20574"/>
                  </a:cubicBezTo>
                  <a:cubicBezTo>
                    <a:pt x="17443" y="21253"/>
                    <a:pt x="18039" y="21753"/>
                    <a:pt x="18753" y="21765"/>
                  </a:cubicBezTo>
                  <a:lnTo>
                    <a:pt x="18789" y="21765"/>
                  </a:lnTo>
                  <a:cubicBezTo>
                    <a:pt x="18884" y="21765"/>
                    <a:pt x="19182" y="21765"/>
                    <a:pt x="19622" y="21705"/>
                  </a:cubicBezTo>
                  <a:lnTo>
                    <a:pt x="19622" y="21705"/>
                  </a:lnTo>
                  <a:cubicBezTo>
                    <a:pt x="18979" y="22503"/>
                    <a:pt x="18693" y="23539"/>
                    <a:pt x="19289" y="24491"/>
                  </a:cubicBezTo>
                  <a:cubicBezTo>
                    <a:pt x="19753" y="25217"/>
                    <a:pt x="20479" y="25634"/>
                    <a:pt x="21289" y="25634"/>
                  </a:cubicBezTo>
                  <a:cubicBezTo>
                    <a:pt x="21598" y="25634"/>
                    <a:pt x="21849" y="25575"/>
                    <a:pt x="22003" y="25515"/>
                  </a:cubicBezTo>
                  <a:cubicBezTo>
                    <a:pt x="22230" y="25444"/>
                    <a:pt x="22968" y="25146"/>
                    <a:pt x="23682" y="24408"/>
                  </a:cubicBezTo>
                  <a:cubicBezTo>
                    <a:pt x="23718" y="24372"/>
                    <a:pt x="23754" y="24336"/>
                    <a:pt x="23801" y="24289"/>
                  </a:cubicBezTo>
                  <a:cubicBezTo>
                    <a:pt x="24230" y="23836"/>
                    <a:pt x="24908" y="23134"/>
                    <a:pt x="26170" y="22979"/>
                  </a:cubicBezTo>
                  <a:lnTo>
                    <a:pt x="26242" y="22979"/>
                  </a:lnTo>
                  <a:cubicBezTo>
                    <a:pt x="26272" y="22979"/>
                    <a:pt x="26302" y="22978"/>
                    <a:pt x="26331" y="22978"/>
                  </a:cubicBezTo>
                  <a:cubicBezTo>
                    <a:pt x="26885" y="22978"/>
                    <a:pt x="27440" y="23080"/>
                    <a:pt x="28028" y="23193"/>
                  </a:cubicBezTo>
                  <a:cubicBezTo>
                    <a:pt x="28456" y="23265"/>
                    <a:pt x="28909" y="23360"/>
                    <a:pt x="29397" y="23420"/>
                  </a:cubicBezTo>
                  <a:cubicBezTo>
                    <a:pt x="29921" y="23479"/>
                    <a:pt x="30385" y="23503"/>
                    <a:pt x="30814" y="23503"/>
                  </a:cubicBezTo>
                  <a:cubicBezTo>
                    <a:pt x="31243" y="23503"/>
                    <a:pt x="31659" y="23479"/>
                    <a:pt x="32064" y="23420"/>
                  </a:cubicBezTo>
                  <a:cubicBezTo>
                    <a:pt x="34160" y="23122"/>
                    <a:pt x="35636" y="21896"/>
                    <a:pt x="36029" y="20157"/>
                  </a:cubicBezTo>
                  <a:cubicBezTo>
                    <a:pt x="36112" y="19979"/>
                    <a:pt x="36136" y="19788"/>
                    <a:pt x="36136" y="19574"/>
                  </a:cubicBezTo>
                  <a:lnTo>
                    <a:pt x="36136" y="19407"/>
                  </a:lnTo>
                  <a:cubicBezTo>
                    <a:pt x="36493" y="19979"/>
                    <a:pt x="37077" y="20443"/>
                    <a:pt x="37803" y="20717"/>
                  </a:cubicBezTo>
                  <a:cubicBezTo>
                    <a:pt x="38553" y="21003"/>
                    <a:pt x="39351" y="21157"/>
                    <a:pt x="40184" y="21157"/>
                  </a:cubicBezTo>
                  <a:cubicBezTo>
                    <a:pt x="40768" y="21157"/>
                    <a:pt x="41375" y="21074"/>
                    <a:pt x="41922" y="20943"/>
                  </a:cubicBezTo>
                  <a:cubicBezTo>
                    <a:pt x="42804" y="20776"/>
                    <a:pt x="43625" y="20515"/>
                    <a:pt x="44387" y="20157"/>
                  </a:cubicBezTo>
                  <a:lnTo>
                    <a:pt x="44387" y="20157"/>
                  </a:lnTo>
                  <a:cubicBezTo>
                    <a:pt x="44113" y="21550"/>
                    <a:pt x="45304" y="22908"/>
                    <a:pt x="46661" y="23777"/>
                  </a:cubicBezTo>
                  <a:cubicBezTo>
                    <a:pt x="46673" y="23789"/>
                    <a:pt x="46709" y="23801"/>
                    <a:pt x="46721" y="23801"/>
                  </a:cubicBezTo>
                  <a:cubicBezTo>
                    <a:pt x="49042" y="25158"/>
                    <a:pt x="51828" y="25872"/>
                    <a:pt x="54769" y="25872"/>
                  </a:cubicBezTo>
                  <a:cubicBezTo>
                    <a:pt x="56948" y="25872"/>
                    <a:pt x="58460" y="25479"/>
                    <a:pt x="58520" y="25468"/>
                  </a:cubicBezTo>
                  <a:cubicBezTo>
                    <a:pt x="59175" y="25301"/>
                    <a:pt x="59627" y="24729"/>
                    <a:pt x="59639" y="24074"/>
                  </a:cubicBezTo>
                  <a:cubicBezTo>
                    <a:pt x="59818" y="24074"/>
                    <a:pt x="59996" y="24086"/>
                    <a:pt x="60175" y="24086"/>
                  </a:cubicBezTo>
                  <a:cubicBezTo>
                    <a:pt x="61901" y="24086"/>
                    <a:pt x="63116" y="23717"/>
                    <a:pt x="63901" y="22943"/>
                  </a:cubicBezTo>
                  <a:cubicBezTo>
                    <a:pt x="64401" y="24229"/>
                    <a:pt x="65032" y="25051"/>
                    <a:pt x="65187" y="25241"/>
                  </a:cubicBezTo>
                  <a:cubicBezTo>
                    <a:pt x="65628" y="25801"/>
                    <a:pt x="66485" y="26408"/>
                    <a:pt x="67604" y="26408"/>
                  </a:cubicBezTo>
                  <a:cubicBezTo>
                    <a:pt x="68092" y="26408"/>
                    <a:pt x="68604" y="26289"/>
                    <a:pt x="69081" y="26051"/>
                  </a:cubicBezTo>
                  <a:cubicBezTo>
                    <a:pt x="70533" y="25325"/>
                    <a:pt x="70700" y="23658"/>
                    <a:pt x="70331" y="22074"/>
                  </a:cubicBezTo>
                  <a:lnTo>
                    <a:pt x="70331" y="22074"/>
                  </a:lnTo>
                  <a:cubicBezTo>
                    <a:pt x="70605" y="22431"/>
                    <a:pt x="71045" y="22646"/>
                    <a:pt x="71486" y="22646"/>
                  </a:cubicBezTo>
                  <a:cubicBezTo>
                    <a:pt x="71664" y="22646"/>
                    <a:pt x="71843" y="22610"/>
                    <a:pt x="72021" y="22539"/>
                  </a:cubicBezTo>
                  <a:cubicBezTo>
                    <a:pt x="72772" y="22253"/>
                    <a:pt x="73153" y="21419"/>
                    <a:pt x="72903" y="20657"/>
                  </a:cubicBezTo>
                  <a:cubicBezTo>
                    <a:pt x="72855" y="20538"/>
                    <a:pt x="71843" y="17598"/>
                    <a:pt x="68962" y="13954"/>
                  </a:cubicBezTo>
                  <a:cubicBezTo>
                    <a:pt x="66318" y="10620"/>
                    <a:pt x="61556" y="5989"/>
                    <a:pt x="53745" y="2893"/>
                  </a:cubicBezTo>
                  <a:cubicBezTo>
                    <a:pt x="53698" y="2881"/>
                    <a:pt x="53662" y="2858"/>
                    <a:pt x="53602" y="2846"/>
                  </a:cubicBezTo>
                  <a:cubicBezTo>
                    <a:pt x="53448" y="2798"/>
                    <a:pt x="52114" y="2441"/>
                    <a:pt x="50769" y="2441"/>
                  </a:cubicBezTo>
                  <a:cubicBezTo>
                    <a:pt x="48364" y="2441"/>
                    <a:pt x="47602" y="3667"/>
                    <a:pt x="47364" y="4393"/>
                  </a:cubicBezTo>
                  <a:cubicBezTo>
                    <a:pt x="46637" y="6632"/>
                    <a:pt x="48138" y="8144"/>
                    <a:pt x="49054" y="8656"/>
                  </a:cubicBezTo>
                  <a:cubicBezTo>
                    <a:pt x="49209" y="8739"/>
                    <a:pt x="49828" y="9085"/>
                    <a:pt x="50805" y="9442"/>
                  </a:cubicBezTo>
                  <a:cubicBezTo>
                    <a:pt x="50483" y="9501"/>
                    <a:pt x="50185" y="9573"/>
                    <a:pt x="49876" y="9668"/>
                  </a:cubicBezTo>
                  <a:cubicBezTo>
                    <a:pt x="49459" y="9787"/>
                    <a:pt x="49090" y="9930"/>
                    <a:pt x="48733" y="10108"/>
                  </a:cubicBezTo>
                  <a:cubicBezTo>
                    <a:pt x="48495" y="9466"/>
                    <a:pt x="47983" y="8906"/>
                    <a:pt x="47387" y="8501"/>
                  </a:cubicBezTo>
                  <a:cubicBezTo>
                    <a:pt x="47364" y="8489"/>
                    <a:pt x="47352" y="8477"/>
                    <a:pt x="47316" y="8454"/>
                  </a:cubicBezTo>
                  <a:cubicBezTo>
                    <a:pt x="46709" y="8084"/>
                    <a:pt x="46042" y="7834"/>
                    <a:pt x="45340" y="7656"/>
                  </a:cubicBezTo>
                  <a:cubicBezTo>
                    <a:pt x="45054" y="7561"/>
                    <a:pt x="44709" y="7489"/>
                    <a:pt x="44292" y="7406"/>
                  </a:cubicBezTo>
                  <a:cubicBezTo>
                    <a:pt x="43637" y="7251"/>
                    <a:pt x="43256" y="7191"/>
                    <a:pt x="43030" y="7144"/>
                  </a:cubicBezTo>
                  <a:lnTo>
                    <a:pt x="42958" y="7132"/>
                  </a:lnTo>
                  <a:cubicBezTo>
                    <a:pt x="42589" y="7013"/>
                    <a:pt x="42256" y="6906"/>
                    <a:pt x="41994" y="6763"/>
                  </a:cubicBezTo>
                  <a:cubicBezTo>
                    <a:pt x="41410" y="6429"/>
                    <a:pt x="40827" y="5406"/>
                    <a:pt x="40744" y="5060"/>
                  </a:cubicBezTo>
                  <a:cubicBezTo>
                    <a:pt x="40708" y="4858"/>
                    <a:pt x="40696" y="4429"/>
                    <a:pt x="40958" y="4191"/>
                  </a:cubicBezTo>
                  <a:cubicBezTo>
                    <a:pt x="41696" y="3536"/>
                    <a:pt x="41946" y="2560"/>
                    <a:pt x="41589" y="1655"/>
                  </a:cubicBezTo>
                  <a:cubicBezTo>
                    <a:pt x="41220" y="691"/>
                    <a:pt x="40232" y="0"/>
                    <a:pt x="392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7"/>
            <p:cNvSpPr/>
            <p:nvPr/>
          </p:nvSpPr>
          <p:spPr>
            <a:xfrm flipH="1">
              <a:off x="4183106" y="4126150"/>
              <a:ext cx="6664238" cy="2405926"/>
            </a:xfrm>
            <a:custGeom>
              <a:rect b="b" l="l" r="r" t="t"/>
              <a:pathLst>
                <a:path extrusionOk="0" h="26409" w="73153">
                  <a:moveTo>
                    <a:pt x="39208" y="0"/>
                  </a:moveTo>
                  <a:cubicBezTo>
                    <a:pt x="38303" y="0"/>
                    <a:pt x="37481" y="512"/>
                    <a:pt x="36958" y="1393"/>
                  </a:cubicBezTo>
                  <a:cubicBezTo>
                    <a:pt x="36457" y="2250"/>
                    <a:pt x="36231" y="3274"/>
                    <a:pt x="36291" y="4513"/>
                  </a:cubicBezTo>
                  <a:cubicBezTo>
                    <a:pt x="36303" y="4858"/>
                    <a:pt x="36350" y="5179"/>
                    <a:pt x="36398" y="5501"/>
                  </a:cubicBezTo>
                  <a:cubicBezTo>
                    <a:pt x="36457" y="5894"/>
                    <a:pt x="36493" y="6275"/>
                    <a:pt x="36469" y="6525"/>
                  </a:cubicBezTo>
                  <a:cubicBezTo>
                    <a:pt x="36410" y="7001"/>
                    <a:pt x="36053" y="7382"/>
                    <a:pt x="35541" y="7525"/>
                  </a:cubicBezTo>
                  <a:cubicBezTo>
                    <a:pt x="35481" y="7537"/>
                    <a:pt x="35410" y="7549"/>
                    <a:pt x="35350" y="7561"/>
                  </a:cubicBezTo>
                  <a:cubicBezTo>
                    <a:pt x="35291" y="7584"/>
                    <a:pt x="35219" y="7584"/>
                    <a:pt x="35160" y="7584"/>
                  </a:cubicBezTo>
                  <a:cubicBezTo>
                    <a:pt x="34338" y="7584"/>
                    <a:pt x="33636" y="6298"/>
                    <a:pt x="33493" y="5917"/>
                  </a:cubicBezTo>
                  <a:cubicBezTo>
                    <a:pt x="33271" y="5340"/>
                    <a:pt x="32727" y="4959"/>
                    <a:pt x="32094" y="4959"/>
                  </a:cubicBezTo>
                  <a:cubicBezTo>
                    <a:pt x="32049" y="4959"/>
                    <a:pt x="32003" y="4961"/>
                    <a:pt x="31957" y="4965"/>
                  </a:cubicBezTo>
                  <a:cubicBezTo>
                    <a:pt x="31481" y="5001"/>
                    <a:pt x="31076" y="5275"/>
                    <a:pt x="30838" y="5644"/>
                  </a:cubicBezTo>
                  <a:cubicBezTo>
                    <a:pt x="30302" y="5108"/>
                    <a:pt x="28814" y="3810"/>
                    <a:pt x="27290" y="3810"/>
                  </a:cubicBezTo>
                  <a:cubicBezTo>
                    <a:pt x="26730" y="3810"/>
                    <a:pt x="26218" y="3977"/>
                    <a:pt x="25778" y="4310"/>
                  </a:cubicBezTo>
                  <a:cubicBezTo>
                    <a:pt x="24611" y="5167"/>
                    <a:pt x="24396" y="6346"/>
                    <a:pt x="24563" y="7263"/>
                  </a:cubicBezTo>
                  <a:cubicBezTo>
                    <a:pt x="23801" y="5882"/>
                    <a:pt x="22325" y="4917"/>
                    <a:pt x="20336" y="4620"/>
                  </a:cubicBezTo>
                  <a:cubicBezTo>
                    <a:pt x="19836" y="4548"/>
                    <a:pt x="19336" y="4513"/>
                    <a:pt x="18848" y="4513"/>
                  </a:cubicBezTo>
                  <a:cubicBezTo>
                    <a:pt x="17705" y="4513"/>
                    <a:pt x="16598" y="4703"/>
                    <a:pt x="15538" y="5060"/>
                  </a:cubicBezTo>
                  <a:cubicBezTo>
                    <a:pt x="15562" y="4608"/>
                    <a:pt x="15443" y="3977"/>
                    <a:pt x="14824" y="3370"/>
                  </a:cubicBezTo>
                  <a:cubicBezTo>
                    <a:pt x="14502" y="3036"/>
                    <a:pt x="13919" y="2655"/>
                    <a:pt x="12978" y="2655"/>
                  </a:cubicBezTo>
                  <a:cubicBezTo>
                    <a:pt x="12073" y="2655"/>
                    <a:pt x="11228" y="3024"/>
                    <a:pt x="11061" y="3096"/>
                  </a:cubicBezTo>
                  <a:cubicBezTo>
                    <a:pt x="11038" y="3120"/>
                    <a:pt x="11014" y="3120"/>
                    <a:pt x="10990" y="3131"/>
                  </a:cubicBezTo>
                  <a:cubicBezTo>
                    <a:pt x="6978" y="5239"/>
                    <a:pt x="6799" y="9442"/>
                    <a:pt x="6799" y="9620"/>
                  </a:cubicBezTo>
                  <a:cubicBezTo>
                    <a:pt x="6787" y="10275"/>
                    <a:pt x="7204" y="10870"/>
                    <a:pt x="7811" y="11073"/>
                  </a:cubicBezTo>
                  <a:cubicBezTo>
                    <a:pt x="7073" y="12073"/>
                    <a:pt x="6430" y="13097"/>
                    <a:pt x="5930" y="14097"/>
                  </a:cubicBezTo>
                  <a:cubicBezTo>
                    <a:pt x="5918" y="14145"/>
                    <a:pt x="5882" y="14169"/>
                    <a:pt x="5870" y="14216"/>
                  </a:cubicBezTo>
                  <a:cubicBezTo>
                    <a:pt x="5716" y="14573"/>
                    <a:pt x="5061" y="16347"/>
                    <a:pt x="5668" y="17859"/>
                  </a:cubicBezTo>
                  <a:cubicBezTo>
                    <a:pt x="5335" y="17836"/>
                    <a:pt x="4989" y="17824"/>
                    <a:pt x="4644" y="17824"/>
                  </a:cubicBezTo>
                  <a:cubicBezTo>
                    <a:pt x="3561" y="17824"/>
                    <a:pt x="2799" y="17967"/>
                    <a:pt x="2608" y="18014"/>
                  </a:cubicBezTo>
                  <a:cubicBezTo>
                    <a:pt x="1536" y="18240"/>
                    <a:pt x="1" y="19276"/>
                    <a:pt x="108" y="21288"/>
                  </a:cubicBezTo>
                  <a:cubicBezTo>
                    <a:pt x="227" y="23372"/>
                    <a:pt x="2656" y="24205"/>
                    <a:pt x="4882" y="24289"/>
                  </a:cubicBezTo>
                  <a:lnTo>
                    <a:pt x="4942" y="24289"/>
                  </a:lnTo>
                  <a:cubicBezTo>
                    <a:pt x="8704" y="24289"/>
                    <a:pt x="12693" y="23182"/>
                    <a:pt x="16467" y="21098"/>
                  </a:cubicBezTo>
                  <a:cubicBezTo>
                    <a:pt x="16729" y="20919"/>
                    <a:pt x="17026" y="20753"/>
                    <a:pt x="17312" y="20574"/>
                  </a:cubicBezTo>
                  <a:cubicBezTo>
                    <a:pt x="17443" y="21253"/>
                    <a:pt x="18039" y="21753"/>
                    <a:pt x="18753" y="21765"/>
                  </a:cubicBezTo>
                  <a:lnTo>
                    <a:pt x="18789" y="21765"/>
                  </a:lnTo>
                  <a:cubicBezTo>
                    <a:pt x="18884" y="21765"/>
                    <a:pt x="19182" y="21765"/>
                    <a:pt x="19622" y="21705"/>
                  </a:cubicBezTo>
                  <a:lnTo>
                    <a:pt x="19622" y="21705"/>
                  </a:lnTo>
                  <a:cubicBezTo>
                    <a:pt x="18979" y="22503"/>
                    <a:pt x="18693" y="23539"/>
                    <a:pt x="19289" y="24491"/>
                  </a:cubicBezTo>
                  <a:cubicBezTo>
                    <a:pt x="19753" y="25217"/>
                    <a:pt x="20479" y="25634"/>
                    <a:pt x="21289" y="25634"/>
                  </a:cubicBezTo>
                  <a:cubicBezTo>
                    <a:pt x="21598" y="25634"/>
                    <a:pt x="21849" y="25575"/>
                    <a:pt x="22003" y="25515"/>
                  </a:cubicBezTo>
                  <a:cubicBezTo>
                    <a:pt x="22230" y="25444"/>
                    <a:pt x="22968" y="25146"/>
                    <a:pt x="23682" y="24408"/>
                  </a:cubicBezTo>
                  <a:cubicBezTo>
                    <a:pt x="23718" y="24372"/>
                    <a:pt x="23754" y="24336"/>
                    <a:pt x="23801" y="24289"/>
                  </a:cubicBezTo>
                  <a:cubicBezTo>
                    <a:pt x="24230" y="23836"/>
                    <a:pt x="24908" y="23134"/>
                    <a:pt x="26170" y="22979"/>
                  </a:cubicBezTo>
                  <a:lnTo>
                    <a:pt x="26242" y="22979"/>
                  </a:lnTo>
                  <a:cubicBezTo>
                    <a:pt x="26272" y="22979"/>
                    <a:pt x="26302" y="22978"/>
                    <a:pt x="26331" y="22978"/>
                  </a:cubicBezTo>
                  <a:cubicBezTo>
                    <a:pt x="26885" y="22978"/>
                    <a:pt x="27440" y="23080"/>
                    <a:pt x="28028" y="23193"/>
                  </a:cubicBezTo>
                  <a:cubicBezTo>
                    <a:pt x="28456" y="23265"/>
                    <a:pt x="28909" y="23360"/>
                    <a:pt x="29397" y="23420"/>
                  </a:cubicBezTo>
                  <a:cubicBezTo>
                    <a:pt x="29921" y="23479"/>
                    <a:pt x="30385" y="23503"/>
                    <a:pt x="30814" y="23503"/>
                  </a:cubicBezTo>
                  <a:cubicBezTo>
                    <a:pt x="31243" y="23503"/>
                    <a:pt x="31659" y="23479"/>
                    <a:pt x="32064" y="23420"/>
                  </a:cubicBezTo>
                  <a:cubicBezTo>
                    <a:pt x="34160" y="23122"/>
                    <a:pt x="35636" y="21896"/>
                    <a:pt x="36029" y="20157"/>
                  </a:cubicBezTo>
                  <a:cubicBezTo>
                    <a:pt x="36112" y="19979"/>
                    <a:pt x="36136" y="19788"/>
                    <a:pt x="36136" y="19574"/>
                  </a:cubicBezTo>
                  <a:lnTo>
                    <a:pt x="36136" y="19407"/>
                  </a:lnTo>
                  <a:cubicBezTo>
                    <a:pt x="36493" y="19979"/>
                    <a:pt x="37077" y="20443"/>
                    <a:pt x="37803" y="20717"/>
                  </a:cubicBezTo>
                  <a:cubicBezTo>
                    <a:pt x="38553" y="21003"/>
                    <a:pt x="39351" y="21157"/>
                    <a:pt x="40184" y="21157"/>
                  </a:cubicBezTo>
                  <a:cubicBezTo>
                    <a:pt x="40768" y="21157"/>
                    <a:pt x="41375" y="21074"/>
                    <a:pt x="41922" y="20943"/>
                  </a:cubicBezTo>
                  <a:cubicBezTo>
                    <a:pt x="42804" y="20776"/>
                    <a:pt x="43625" y="20515"/>
                    <a:pt x="44387" y="20157"/>
                  </a:cubicBezTo>
                  <a:lnTo>
                    <a:pt x="44387" y="20157"/>
                  </a:lnTo>
                  <a:cubicBezTo>
                    <a:pt x="44113" y="21550"/>
                    <a:pt x="45304" y="22908"/>
                    <a:pt x="46661" y="23777"/>
                  </a:cubicBezTo>
                  <a:cubicBezTo>
                    <a:pt x="46673" y="23789"/>
                    <a:pt x="46709" y="23801"/>
                    <a:pt x="46721" y="23801"/>
                  </a:cubicBezTo>
                  <a:cubicBezTo>
                    <a:pt x="49042" y="25158"/>
                    <a:pt x="51828" y="25872"/>
                    <a:pt x="54769" y="25872"/>
                  </a:cubicBezTo>
                  <a:cubicBezTo>
                    <a:pt x="56948" y="25872"/>
                    <a:pt x="58460" y="25479"/>
                    <a:pt x="58520" y="25468"/>
                  </a:cubicBezTo>
                  <a:cubicBezTo>
                    <a:pt x="59175" y="25301"/>
                    <a:pt x="59627" y="24729"/>
                    <a:pt x="59639" y="24074"/>
                  </a:cubicBezTo>
                  <a:cubicBezTo>
                    <a:pt x="59818" y="24074"/>
                    <a:pt x="59996" y="24086"/>
                    <a:pt x="60175" y="24086"/>
                  </a:cubicBezTo>
                  <a:cubicBezTo>
                    <a:pt x="61901" y="24086"/>
                    <a:pt x="63116" y="23717"/>
                    <a:pt x="63901" y="22943"/>
                  </a:cubicBezTo>
                  <a:cubicBezTo>
                    <a:pt x="64401" y="24229"/>
                    <a:pt x="65032" y="25051"/>
                    <a:pt x="65187" y="25241"/>
                  </a:cubicBezTo>
                  <a:cubicBezTo>
                    <a:pt x="65628" y="25801"/>
                    <a:pt x="66485" y="26408"/>
                    <a:pt x="67604" y="26408"/>
                  </a:cubicBezTo>
                  <a:cubicBezTo>
                    <a:pt x="68092" y="26408"/>
                    <a:pt x="68604" y="26289"/>
                    <a:pt x="69081" y="26051"/>
                  </a:cubicBezTo>
                  <a:cubicBezTo>
                    <a:pt x="70533" y="25325"/>
                    <a:pt x="70700" y="23658"/>
                    <a:pt x="70331" y="22074"/>
                  </a:cubicBezTo>
                  <a:lnTo>
                    <a:pt x="70331" y="22074"/>
                  </a:lnTo>
                  <a:cubicBezTo>
                    <a:pt x="70605" y="22431"/>
                    <a:pt x="71045" y="22646"/>
                    <a:pt x="71486" y="22646"/>
                  </a:cubicBezTo>
                  <a:cubicBezTo>
                    <a:pt x="71664" y="22646"/>
                    <a:pt x="71843" y="22610"/>
                    <a:pt x="72021" y="22539"/>
                  </a:cubicBezTo>
                  <a:cubicBezTo>
                    <a:pt x="72772" y="22253"/>
                    <a:pt x="73153" y="21419"/>
                    <a:pt x="72903" y="20657"/>
                  </a:cubicBezTo>
                  <a:cubicBezTo>
                    <a:pt x="72855" y="20538"/>
                    <a:pt x="71843" y="17598"/>
                    <a:pt x="68962" y="13954"/>
                  </a:cubicBezTo>
                  <a:cubicBezTo>
                    <a:pt x="66318" y="10620"/>
                    <a:pt x="61556" y="5989"/>
                    <a:pt x="53745" y="2893"/>
                  </a:cubicBezTo>
                  <a:cubicBezTo>
                    <a:pt x="53698" y="2881"/>
                    <a:pt x="53662" y="2858"/>
                    <a:pt x="53602" y="2846"/>
                  </a:cubicBezTo>
                  <a:cubicBezTo>
                    <a:pt x="53448" y="2798"/>
                    <a:pt x="52114" y="2441"/>
                    <a:pt x="50769" y="2441"/>
                  </a:cubicBezTo>
                  <a:cubicBezTo>
                    <a:pt x="48364" y="2441"/>
                    <a:pt x="47602" y="3667"/>
                    <a:pt x="47364" y="4393"/>
                  </a:cubicBezTo>
                  <a:cubicBezTo>
                    <a:pt x="46637" y="6632"/>
                    <a:pt x="48138" y="8144"/>
                    <a:pt x="49054" y="8656"/>
                  </a:cubicBezTo>
                  <a:cubicBezTo>
                    <a:pt x="49209" y="8739"/>
                    <a:pt x="49828" y="9085"/>
                    <a:pt x="50805" y="9442"/>
                  </a:cubicBezTo>
                  <a:cubicBezTo>
                    <a:pt x="50483" y="9501"/>
                    <a:pt x="50185" y="9573"/>
                    <a:pt x="49876" y="9668"/>
                  </a:cubicBezTo>
                  <a:cubicBezTo>
                    <a:pt x="49459" y="9787"/>
                    <a:pt x="49090" y="9930"/>
                    <a:pt x="48733" y="10108"/>
                  </a:cubicBezTo>
                  <a:cubicBezTo>
                    <a:pt x="48495" y="9466"/>
                    <a:pt x="47983" y="8906"/>
                    <a:pt x="47387" y="8501"/>
                  </a:cubicBezTo>
                  <a:cubicBezTo>
                    <a:pt x="47364" y="8489"/>
                    <a:pt x="47352" y="8477"/>
                    <a:pt x="47316" y="8454"/>
                  </a:cubicBezTo>
                  <a:cubicBezTo>
                    <a:pt x="46709" y="8084"/>
                    <a:pt x="46042" y="7834"/>
                    <a:pt x="45340" y="7656"/>
                  </a:cubicBezTo>
                  <a:cubicBezTo>
                    <a:pt x="45054" y="7561"/>
                    <a:pt x="44709" y="7489"/>
                    <a:pt x="44292" y="7406"/>
                  </a:cubicBezTo>
                  <a:cubicBezTo>
                    <a:pt x="43637" y="7251"/>
                    <a:pt x="43256" y="7191"/>
                    <a:pt x="43030" y="7144"/>
                  </a:cubicBezTo>
                  <a:lnTo>
                    <a:pt x="42958" y="7132"/>
                  </a:lnTo>
                  <a:cubicBezTo>
                    <a:pt x="42589" y="7013"/>
                    <a:pt x="42256" y="6906"/>
                    <a:pt x="41994" y="6763"/>
                  </a:cubicBezTo>
                  <a:cubicBezTo>
                    <a:pt x="41410" y="6429"/>
                    <a:pt x="40827" y="5406"/>
                    <a:pt x="40744" y="5060"/>
                  </a:cubicBezTo>
                  <a:cubicBezTo>
                    <a:pt x="40708" y="4858"/>
                    <a:pt x="40696" y="4429"/>
                    <a:pt x="40958" y="4191"/>
                  </a:cubicBezTo>
                  <a:cubicBezTo>
                    <a:pt x="41696" y="3536"/>
                    <a:pt x="41946" y="2560"/>
                    <a:pt x="41589" y="1655"/>
                  </a:cubicBezTo>
                  <a:cubicBezTo>
                    <a:pt x="41220" y="691"/>
                    <a:pt x="40232" y="0"/>
                    <a:pt x="3920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 name="Google Shape;759;p57"/>
          <p:cNvGrpSpPr/>
          <p:nvPr/>
        </p:nvGrpSpPr>
        <p:grpSpPr>
          <a:xfrm flipH="1" rot="10800000">
            <a:off x="5528420" y="929159"/>
            <a:ext cx="2780660" cy="790805"/>
            <a:chOff x="2548200" y="535000"/>
            <a:chExt cx="4047539" cy="1151099"/>
          </a:xfrm>
        </p:grpSpPr>
        <p:sp>
          <p:nvSpPr>
            <p:cNvPr id="760" name="Google Shape;760;p57"/>
            <p:cNvSpPr/>
            <p:nvPr/>
          </p:nvSpPr>
          <p:spPr>
            <a:xfrm>
              <a:off x="2548200" y="535000"/>
              <a:ext cx="4047539" cy="1151099"/>
            </a:xfrm>
            <a:custGeom>
              <a:rect b="b" l="l" r="r" t="t"/>
              <a:pathLst>
                <a:path extrusionOk="0" h="22968" w="80761">
                  <a:moveTo>
                    <a:pt x="55424" y="7990"/>
                  </a:moveTo>
                  <a:cubicBezTo>
                    <a:pt x="55448" y="8073"/>
                    <a:pt x="55448" y="8156"/>
                    <a:pt x="55460" y="8252"/>
                  </a:cubicBezTo>
                  <a:cubicBezTo>
                    <a:pt x="55472" y="8347"/>
                    <a:pt x="55483" y="8466"/>
                    <a:pt x="55507" y="8573"/>
                  </a:cubicBezTo>
                  <a:lnTo>
                    <a:pt x="55353" y="8573"/>
                  </a:lnTo>
                  <a:cubicBezTo>
                    <a:pt x="55150" y="8573"/>
                    <a:pt x="55043" y="8311"/>
                    <a:pt x="55210" y="8168"/>
                  </a:cubicBezTo>
                  <a:lnTo>
                    <a:pt x="55424" y="7990"/>
                  </a:lnTo>
                  <a:close/>
                  <a:moveTo>
                    <a:pt x="56555" y="1"/>
                  </a:moveTo>
                  <a:cubicBezTo>
                    <a:pt x="54948" y="1"/>
                    <a:pt x="53376" y="1406"/>
                    <a:pt x="52924" y="1834"/>
                  </a:cubicBezTo>
                  <a:lnTo>
                    <a:pt x="52888" y="1882"/>
                  </a:lnTo>
                  <a:cubicBezTo>
                    <a:pt x="51947" y="2858"/>
                    <a:pt x="51173" y="3918"/>
                    <a:pt x="50507" y="5013"/>
                  </a:cubicBezTo>
                  <a:cubicBezTo>
                    <a:pt x="50460" y="5090"/>
                    <a:pt x="50383" y="5128"/>
                    <a:pt x="50308" y="5128"/>
                  </a:cubicBezTo>
                  <a:cubicBezTo>
                    <a:pt x="50209" y="5128"/>
                    <a:pt x="50115" y="5063"/>
                    <a:pt x="50102" y="4942"/>
                  </a:cubicBezTo>
                  <a:cubicBezTo>
                    <a:pt x="50007" y="4454"/>
                    <a:pt x="49816" y="3977"/>
                    <a:pt x="49530" y="3525"/>
                  </a:cubicBezTo>
                  <a:cubicBezTo>
                    <a:pt x="48864" y="2441"/>
                    <a:pt x="47947" y="1668"/>
                    <a:pt x="46792" y="1203"/>
                  </a:cubicBezTo>
                  <a:cubicBezTo>
                    <a:pt x="45977" y="891"/>
                    <a:pt x="45037" y="725"/>
                    <a:pt x="44001" y="725"/>
                  </a:cubicBezTo>
                  <a:cubicBezTo>
                    <a:pt x="43932" y="725"/>
                    <a:pt x="43862" y="725"/>
                    <a:pt x="43792" y="727"/>
                  </a:cubicBezTo>
                  <a:cubicBezTo>
                    <a:pt x="42018" y="775"/>
                    <a:pt x="40208" y="1298"/>
                    <a:pt x="38553" y="2215"/>
                  </a:cubicBezTo>
                  <a:cubicBezTo>
                    <a:pt x="37850" y="2608"/>
                    <a:pt x="36957" y="3168"/>
                    <a:pt x="36350" y="4037"/>
                  </a:cubicBezTo>
                  <a:cubicBezTo>
                    <a:pt x="36338" y="4049"/>
                    <a:pt x="36314" y="4084"/>
                    <a:pt x="36303" y="4096"/>
                  </a:cubicBezTo>
                  <a:cubicBezTo>
                    <a:pt x="36256" y="4159"/>
                    <a:pt x="36184" y="4189"/>
                    <a:pt x="36114" y="4189"/>
                  </a:cubicBezTo>
                  <a:cubicBezTo>
                    <a:pt x="36022" y="4189"/>
                    <a:pt x="35931" y="4138"/>
                    <a:pt x="35898" y="4037"/>
                  </a:cubicBezTo>
                  <a:cubicBezTo>
                    <a:pt x="35802" y="3644"/>
                    <a:pt x="35588" y="3263"/>
                    <a:pt x="35231" y="2930"/>
                  </a:cubicBezTo>
                  <a:cubicBezTo>
                    <a:pt x="34624" y="2382"/>
                    <a:pt x="34017" y="2263"/>
                    <a:pt x="33612" y="2263"/>
                  </a:cubicBezTo>
                  <a:cubicBezTo>
                    <a:pt x="32421" y="2263"/>
                    <a:pt x="31433" y="3203"/>
                    <a:pt x="30921" y="4835"/>
                  </a:cubicBezTo>
                  <a:cubicBezTo>
                    <a:pt x="30897" y="4894"/>
                    <a:pt x="30873" y="4977"/>
                    <a:pt x="30861" y="5037"/>
                  </a:cubicBezTo>
                  <a:cubicBezTo>
                    <a:pt x="30754" y="5394"/>
                    <a:pt x="30599" y="5847"/>
                    <a:pt x="30361" y="6311"/>
                  </a:cubicBezTo>
                  <a:lnTo>
                    <a:pt x="30361" y="6299"/>
                  </a:lnTo>
                  <a:cubicBezTo>
                    <a:pt x="30361" y="6287"/>
                    <a:pt x="30385" y="6251"/>
                    <a:pt x="30385" y="6240"/>
                  </a:cubicBezTo>
                  <a:cubicBezTo>
                    <a:pt x="30992" y="4204"/>
                    <a:pt x="30957" y="1763"/>
                    <a:pt x="29052" y="989"/>
                  </a:cubicBezTo>
                  <a:cubicBezTo>
                    <a:pt x="28635" y="822"/>
                    <a:pt x="28218" y="727"/>
                    <a:pt x="27825" y="727"/>
                  </a:cubicBezTo>
                  <a:cubicBezTo>
                    <a:pt x="26575" y="727"/>
                    <a:pt x="25646" y="1501"/>
                    <a:pt x="25230" y="2191"/>
                  </a:cubicBezTo>
                  <a:cubicBezTo>
                    <a:pt x="25111" y="2382"/>
                    <a:pt x="24622" y="3203"/>
                    <a:pt x="24253" y="4442"/>
                  </a:cubicBezTo>
                  <a:cubicBezTo>
                    <a:pt x="24221" y="4540"/>
                    <a:pt x="24131" y="4599"/>
                    <a:pt x="24036" y="4599"/>
                  </a:cubicBezTo>
                  <a:cubicBezTo>
                    <a:pt x="23993" y="4599"/>
                    <a:pt x="23949" y="4587"/>
                    <a:pt x="23908" y="4561"/>
                  </a:cubicBezTo>
                  <a:cubicBezTo>
                    <a:pt x="23158" y="4061"/>
                    <a:pt x="22146" y="3787"/>
                    <a:pt x="20943" y="3787"/>
                  </a:cubicBezTo>
                  <a:lnTo>
                    <a:pt x="20801" y="3787"/>
                  </a:lnTo>
                  <a:cubicBezTo>
                    <a:pt x="20753" y="3787"/>
                    <a:pt x="20705" y="3787"/>
                    <a:pt x="20682" y="3799"/>
                  </a:cubicBezTo>
                  <a:lnTo>
                    <a:pt x="20098" y="3882"/>
                  </a:lnTo>
                  <a:lnTo>
                    <a:pt x="20098" y="3739"/>
                  </a:lnTo>
                  <a:cubicBezTo>
                    <a:pt x="20039" y="2965"/>
                    <a:pt x="19396" y="2346"/>
                    <a:pt x="18610" y="2346"/>
                  </a:cubicBezTo>
                  <a:lnTo>
                    <a:pt x="18562" y="2346"/>
                  </a:lnTo>
                  <a:cubicBezTo>
                    <a:pt x="18157" y="2370"/>
                    <a:pt x="8609" y="2799"/>
                    <a:pt x="1572" y="12967"/>
                  </a:cubicBezTo>
                  <a:cubicBezTo>
                    <a:pt x="1536" y="13002"/>
                    <a:pt x="1512" y="13062"/>
                    <a:pt x="1477" y="13109"/>
                  </a:cubicBezTo>
                  <a:cubicBezTo>
                    <a:pt x="465" y="14991"/>
                    <a:pt x="0" y="17396"/>
                    <a:pt x="1715" y="18551"/>
                  </a:cubicBezTo>
                  <a:cubicBezTo>
                    <a:pt x="2239" y="18932"/>
                    <a:pt x="2834" y="19146"/>
                    <a:pt x="3441" y="19146"/>
                  </a:cubicBezTo>
                  <a:cubicBezTo>
                    <a:pt x="4668" y="19146"/>
                    <a:pt x="5453" y="18384"/>
                    <a:pt x="5656" y="18158"/>
                  </a:cubicBezTo>
                  <a:cubicBezTo>
                    <a:pt x="5811" y="17991"/>
                    <a:pt x="6489" y="17265"/>
                    <a:pt x="7120" y="16062"/>
                  </a:cubicBezTo>
                  <a:cubicBezTo>
                    <a:pt x="7168" y="15978"/>
                    <a:pt x="7245" y="15938"/>
                    <a:pt x="7321" y="15938"/>
                  </a:cubicBezTo>
                  <a:cubicBezTo>
                    <a:pt x="7417" y="15938"/>
                    <a:pt x="7510" y="16002"/>
                    <a:pt x="7537" y="16122"/>
                  </a:cubicBezTo>
                  <a:cubicBezTo>
                    <a:pt x="7978" y="17967"/>
                    <a:pt x="9394" y="19301"/>
                    <a:pt x="11526" y="19741"/>
                  </a:cubicBezTo>
                  <a:cubicBezTo>
                    <a:pt x="12192" y="19872"/>
                    <a:pt x="12883" y="19896"/>
                    <a:pt x="13562" y="19896"/>
                  </a:cubicBezTo>
                  <a:cubicBezTo>
                    <a:pt x="17074" y="19896"/>
                    <a:pt x="20205" y="18217"/>
                    <a:pt x="22325" y="16705"/>
                  </a:cubicBezTo>
                  <a:cubicBezTo>
                    <a:pt x="22372" y="16672"/>
                    <a:pt x="22422" y="16657"/>
                    <a:pt x="22470" y="16657"/>
                  </a:cubicBezTo>
                  <a:cubicBezTo>
                    <a:pt x="22579" y="16657"/>
                    <a:pt x="22673" y="16736"/>
                    <a:pt x="22682" y="16860"/>
                  </a:cubicBezTo>
                  <a:cubicBezTo>
                    <a:pt x="22765" y="18431"/>
                    <a:pt x="23622" y="19872"/>
                    <a:pt x="25170" y="20848"/>
                  </a:cubicBezTo>
                  <a:cubicBezTo>
                    <a:pt x="27016" y="22027"/>
                    <a:pt x="29171" y="22622"/>
                    <a:pt x="31600" y="22622"/>
                  </a:cubicBezTo>
                  <a:cubicBezTo>
                    <a:pt x="35052" y="22622"/>
                    <a:pt x="38374" y="21408"/>
                    <a:pt x="40541" y="20360"/>
                  </a:cubicBezTo>
                  <a:cubicBezTo>
                    <a:pt x="41017" y="20134"/>
                    <a:pt x="41494" y="19896"/>
                    <a:pt x="41946" y="19646"/>
                  </a:cubicBezTo>
                  <a:cubicBezTo>
                    <a:pt x="42303" y="19455"/>
                    <a:pt x="42649" y="19265"/>
                    <a:pt x="42970" y="19051"/>
                  </a:cubicBezTo>
                  <a:cubicBezTo>
                    <a:pt x="44554" y="18086"/>
                    <a:pt x="45899" y="16967"/>
                    <a:pt x="46994" y="15717"/>
                  </a:cubicBezTo>
                  <a:lnTo>
                    <a:pt x="46994" y="15764"/>
                  </a:lnTo>
                  <a:cubicBezTo>
                    <a:pt x="46971" y="15884"/>
                    <a:pt x="46971" y="15943"/>
                    <a:pt x="46971" y="15943"/>
                  </a:cubicBezTo>
                  <a:cubicBezTo>
                    <a:pt x="46959" y="16134"/>
                    <a:pt x="46994" y="16324"/>
                    <a:pt x="47054" y="16503"/>
                  </a:cubicBezTo>
                  <a:lnTo>
                    <a:pt x="47054" y="16526"/>
                  </a:lnTo>
                  <a:cubicBezTo>
                    <a:pt x="47352" y="18348"/>
                    <a:pt x="48756" y="19682"/>
                    <a:pt x="50828" y="20098"/>
                  </a:cubicBezTo>
                  <a:cubicBezTo>
                    <a:pt x="51388" y="20217"/>
                    <a:pt x="51983" y="20253"/>
                    <a:pt x="52662" y="20253"/>
                  </a:cubicBezTo>
                  <a:cubicBezTo>
                    <a:pt x="52924" y="20253"/>
                    <a:pt x="53209" y="20241"/>
                    <a:pt x="53507" y="20229"/>
                  </a:cubicBezTo>
                  <a:cubicBezTo>
                    <a:pt x="53995" y="20194"/>
                    <a:pt x="54448" y="20134"/>
                    <a:pt x="54888" y="20063"/>
                  </a:cubicBezTo>
                  <a:cubicBezTo>
                    <a:pt x="55400" y="19991"/>
                    <a:pt x="55853" y="19932"/>
                    <a:pt x="56317" y="19932"/>
                  </a:cubicBezTo>
                  <a:cubicBezTo>
                    <a:pt x="56436" y="19932"/>
                    <a:pt x="56555" y="19932"/>
                    <a:pt x="56674" y="19944"/>
                  </a:cubicBezTo>
                  <a:lnTo>
                    <a:pt x="56746" y="19944"/>
                  </a:lnTo>
                  <a:cubicBezTo>
                    <a:pt x="57984" y="20170"/>
                    <a:pt x="58615" y="20932"/>
                    <a:pt x="59008" y="21432"/>
                  </a:cubicBezTo>
                  <a:cubicBezTo>
                    <a:pt x="59055" y="21479"/>
                    <a:pt x="59091" y="21527"/>
                    <a:pt x="59115" y="21563"/>
                  </a:cubicBezTo>
                  <a:cubicBezTo>
                    <a:pt x="59782" y="22372"/>
                    <a:pt x="60520" y="22718"/>
                    <a:pt x="60734" y="22801"/>
                  </a:cubicBezTo>
                  <a:cubicBezTo>
                    <a:pt x="60901" y="22873"/>
                    <a:pt x="61198" y="22968"/>
                    <a:pt x="61568" y="22968"/>
                  </a:cubicBezTo>
                  <a:cubicBezTo>
                    <a:pt x="62330" y="22968"/>
                    <a:pt x="63044" y="22563"/>
                    <a:pt x="63520" y="21884"/>
                  </a:cubicBezTo>
                  <a:cubicBezTo>
                    <a:pt x="63985" y="21229"/>
                    <a:pt x="63985" y="20479"/>
                    <a:pt x="63735" y="19813"/>
                  </a:cubicBezTo>
                  <a:cubicBezTo>
                    <a:pt x="63677" y="19663"/>
                    <a:pt x="63786" y="19514"/>
                    <a:pt x="63932" y="19514"/>
                  </a:cubicBezTo>
                  <a:cubicBezTo>
                    <a:pt x="63938" y="19514"/>
                    <a:pt x="63943" y="19515"/>
                    <a:pt x="63949" y="19515"/>
                  </a:cubicBezTo>
                  <a:cubicBezTo>
                    <a:pt x="64187" y="19527"/>
                    <a:pt x="64413" y="19527"/>
                    <a:pt x="64651" y="19527"/>
                  </a:cubicBezTo>
                  <a:cubicBezTo>
                    <a:pt x="67318" y="19527"/>
                    <a:pt x="69235" y="18908"/>
                    <a:pt x="69307" y="18884"/>
                  </a:cubicBezTo>
                  <a:cubicBezTo>
                    <a:pt x="69926" y="18693"/>
                    <a:pt x="70307" y="18146"/>
                    <a:pt x="70342" y="17539"/>
                  </a:cubicBezTo>
                  <a:cubicBezTo>
                    <a:pt x="70342" y="17419"/>
                    <a:pt x="70426" y="17324"/>
                    <a:pt x="70545" y="17312"/>
                  </a:cubicBezTo>
                  <a:cubicBezTo>
                    <a:pt x="71807" y="17181"/>
                    <a:pt x="72748" y="16824"/>
                    <a:pt x="73402" y="16229"/>
                  </a:cubicBezTo>
                  <a:cubicBezTo>
                    <a:pt x="73451" y="16185"/>
                    <a:pt x="73510" y="16163"/>
                    <a:pt x="73566" y="16163"/>
                  </a:cubicBezTo>
                  <a:cubicBezTo>
                    <a:pt x="73648" y="16163"/>
                    <a:pt x="73724" y="16209"/>
                    <a:pt x="73760" y="16300"/>
                  </a:cubicBezTo>
                  <a:cubicBezTo>
                    <a:pt x="74295" y="17443"/>
                    <a:pt x="74879" y="18146"/>
                    <a:pt x="75022" y="18324"/>
                  </a:cubicBezTo>
                  <a:cubicBezTo>
                    <a:pt x="75462" y="18824"/>
                    <a:pt x="76308" y="19420"/>
                    <a:pt x="77367" y="19420"/>
                  </a:cubicBezTo>
                  <a:cubicBezTo>
                    <a:pt x="77915" y="19420"/>
                    <a:pt x="78463" y="19265"/>
                    <a:pt x="78986" y="18967"/>
                  </a:cubicBezTo>
                  <a:cubicBezTo>
                    <a:pt x="80760" y="17920"/>
                    <a:pt x="80415" y="15491"/>
                    <a:pt x="79522" y="13574"/>
                  </a:cubicBezTo>
                  <a:cubicBezTo>
                    <a:pt x="79510" y="13562"/>
                    <a:pt x="79510" y="13526"/>
                    <a:pt x="79486" y="13514"/>
                  </a:cubicBezTo>
                  <a:cubicBezTo>
                    <a:pt x="77034" y="8823"/>
                    <a:pt x="72628" y="5906"/>
                    <a:pt x="70223" y="4573"/>
                  </a:cubicBezTo>
                  <a:cubicBezTo>
                    <a:pt x="69330" y="4037"/>
                    <a:pt x="66294" y="2370"/>
                    <a:pt x="62627" y="2370"/>
                  </a:cubicBezTo>
                  <a:cubicBezTo>
                    <a:pt x="61568" y="2370"/>
                    <a:pt x="60567" y="2501"/>
                    <a:pt x="59591" y="2787"/>
                  </a:cubicBezTo>
                  <a:cubicBezTo>
                    <a:pt x="59569" y="2795"/>
                    <a:pt x="59548" y="2798"/>
                    <a:pt x="59527" y="2798"/>
                  </a:cubicBezTo>
                  <a:cubicBezTo>
                    <a:pt x="59420" y="2798"/>
                    <a:pt x="59327" y="2706"/>
                    <a:pt x="59317" y="2596"/>
                  </a:cubicBezTo>
                  <a:cubicBezTo>
                    <a:pt x="59234" y="1918"/>
                    <a:pt x="58924" y="1203"/>
                    <a:pt x="58210" y="596"/>
                  </a:cubicBezTo>
                  <a:cubicBezTo>
                    <a:pt x="57746" y="215"/>
                    <a:pt x="57186" y="1"/>
                    <a:pt x="56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7"/>
            <p:cNvSpPr/>
            <p:nvPr/>
          </p:nvSpPr>
          <p:spPr>
            <a:xfrm>
              <a:off x="3989160" y="739520"/>
              <a:ext cx="306769" cy="290180"/>
            </a:xfrm>
            <a:custGeom>
              <a:rect b="b" l="l" r="r" t="t"/>
              <a:pathLst>
                <a:path extrusionOk="0" h="5790" w="6121">
                  <a:moveTo>
                    <a:pt x="4844" y="0"/>
                  </a:moveTo>
                  <a:cubicBezTo>
                    <a:pt x="4209" y="0"/>
                    <a:pt x="3754" y="930"/>
                    <a:pt x="3561" y="1527"/>
                  </a:cubicBezTo>
                  <a:cubicBezTo>
                    <a:pt x="3263" y="2456"/>
                    <a:pt x="2680" y="4849"/>
                    <a:pt x="1" y="5790"/>
                  </a:cubicBezTo>
                  <a:cubicBezTo>
                    <a:pt x="1" y="5790"/>
                    <a:pt x="3656" y="5635"/>
                    <a:pt x="5442" y="2349"/>
                  </a:cubicBezTo>
                  <a:cubicBezTo>
                    <a:pt x="5442" y="2349"/>
                    <a:pt x="6121" y="896"/>
                    <a:pt x="5454" y="277"/>
                  </a:cubicBezTo>
                  <a:cubicBezTo>
                    <a:pt x="5236" y="82"/>
                    <a:pt x="5033" y="0"/>
                    <a:pt x="48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7"/>
            <p:cNvSpPr/>
            <p:nvPr/>
          </p:nvSpPr>
          <p:spPr>
            <a:xfrm>
              <a:off x="2613851" y="743229"/>
              <a:ext cx="865279" cy="688965"/>
            </a:xfrm>
            <a:custGeom>
              <a:rect b="b" l="l" r="r" t="t"/>
              <a:pathLst>
                <a:path extrusionOk="0" h="13747" w="17265">
                  <a:moveTo>
                    <a:pt x="17264" y="1"/>
                  </a:moveTo>
                  <a:lnTo>
                    <a:pt x="17264" y="1"/>
                  </a:lnTo>
                  <a:cubicBezTo>
                    <a:pt x="17264" y="1"/>
                    <a:pt x="8144" y="299"/>
                    <a:pt x="1453" y="9966"/>
                  </a:cubicBezTo>
                  <a:cubicBezTo>
                    <a:pt x="1453" y="9966"/>
                    <a:pt x="0" y="12645"/>
                    <a:pt x="1191" y="13443"/>
                  </a:cubicBezTo>
                  <a:cubicBezTo>
                    <a:pt x="1529" y="13667"/>
                    <a:pt x="1844" y="13747"/>
                    <a:pt x="2121" y="13747"/>
                  </a:cubicBezTo>
                  <a:cubicBezTo>
                    <a:pt x="2817" y="13747"/>
                    <a:pt x="3274" y="13241"/>
                    <a:pt x="3274" y="13241"/>
                  </a:cubicBezTo>
                  <a:cubicBezTo>
                    <a:pt x="3274" y="13241"/>
                    <a:pt x="4215" y="12312"/>
                    <a:pt x="4870" y="10669"/>
                  </a:cubicBezTo>
                  <a:cubicBezTo>
                    <a:pt x="5525" y="9038"/>
                    <a:pt x="8334" y="1001"/>
                    <a:pt x="172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7"/>
            <p:cNvSpPr/>
            <p:nvPr/>
          </p:nvSpPr>
          <p:spPr>
            <a:xfrm>
              <a:off x="5351389" y="1218120"/>
              <a:ext cx="647518" cy="237858"/>
            </a:xfrm>
            <a:custGeom>
              <a:rect b="b" l="l" r="r" t="t"/>
              <a:pathLst>
                <a:path extrusionOk="0" h="4746" w="12920">
                  <a:moveTo>
                    <a:pt x="1696" y="1"/>
                  </a:moveTo>
                  <a:cubicBezTo>
                    <a:pt x="1340" y="1"/>
                    <a:pt x="817" y="128"/>
                    <a:pt x="501" y="788"/>
                  </a:cubicBezTo>
                  <a:cubicBezTo>
                    <a:pt x="1" y="1860"/>
                    <a:pt x="2156" y="3157"/>
                    <a:pt x="2156" y="3157"/>
                  </a:cubicBezTo>
                  <a:cubicBezTo>
                    <a:pt x="4443" y="4397"/>
                    <a:pt x="6789" y="4746"/>
                    <a:pt x="8704" y="4746"/>
                  </a:cubicBezTo>
                  <a:cubicBezTo>
                    <a:pt x="11167" y="4746"/>
                    <a:pt x="12919" y="4169"/>
                    <a:pt x="12919" y="4169"/>
                  </a:cubicBezTo>
                  <a:lnTo>
                    <a:pt x="12919" y="4169"/>
                  </a:lnTo>
                  <a:cubicBezTo>
                    <a:pt x="12592" y="4195"/>
                    <a:pt x="12274" y="4207"/>
                    <a:pt x="11965" y="4207"/>
                  </a:cubicBezTo>
                  <a:cubicBezTo>
                    <a:pt x="7829" y="4207"/>
                    <a:pt x="5362" y="2036"/>
                    <a:pt x="4287" y="1205"/>
                  </a:cubicBezTo>
                  <a:cubicBezTo>
                    <a:pt x="3144" y="312"/>
                    <a:pt x="2073" y="50"/>
                    <a:pt x="2073" y="50"/>
                  </a:cubicBezTo>
                  <a:cubicBezTo>
                    <a:pt x="2073" y="50"/>
                    <a:pt x="1917" y="1"/>
                    <a:pt x="16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7"/>
            <p:cNvSpPr/>
            <p:nvPr/>
          </p:nvSpPr>
          <p:spPr>
            <a:xfrm>
              <a:off x="5675484" y="853883"/>
              <a:ext cx="433767" cy="296345"/>
            </a:xfrm>
            <a:custGeom>
              <a:rect b="b" l="l" r="r" t="t"/>
              <a:pathLst>
                <a:path extrusionOk="0" h="5913" w="8655">
                  <a:moveTo>
                    <a:pt x="2582" y="1"/>
                  </a:moveTo>
                  <a:cubicBezTo>
                    <a:pt x="1405" y="1"/>
                    <a:pt x="1" y="447"/>
                    <a:pt x="404" y="1686"/>
                  </a:cubicBezTo>
                  <a:cubicBezTo>
                    <a:pt x="511" y="2032"/>
                    <a:pt x="809" y="2282"/>
                    <a:pt x="1142" y="2436"/>
                  </a:cubicBezTo>
                  <a:cubicBezTo>
                    <a:pt x="1583" y="2627"/>
                    <a:pt x="2154" y="2734"/>
                    <a:pt x="2642" y="2782"/>
                  </a:cubicBezTo>
                  <a:cubicBezTo>
                    <a:pt x="3833" y="2877"/>
                    <a:pt x="6881" y="2936"/>
                    <a:pt x="8655" y="5913"/>
                  </a:cubicBezTo>
                  <a:cubicBezTo>
                    <a:pt x="8536" y="5711"/>
                    <a:pt x="8488" y="5401"/>
                    <a:pt x="8417" y="5163"/>
                  </a:cubicBezTo>
                  <a:cubicBezTo>
                    <a:pt x="8179" y="4532"/>
                    <a:pt x="7857" y="3937"/>
                    <a:pt x="7476" y="3389"/>
                  </a:cubicBezTo>
                  <a:cubicBezTo>
                    <a:pt x="6619" y="2103"/>
                    <a:pt x="5333" y="662"/>
                    <a:pt x="3833" y="186"/>
                  </a:cubicBezTo>
                  <a:cubicBezTo>
                    <a:pt x="3666" y="127"/>
                    <a:pt x="3440" y="79"/>
                    <a:pt x="3190" y="43"/>
                  </a:cubicBezTo>
                  <a:cubicBezTo>
                    <a:pt x="3003" y="16"/>
                    <a:pt x="2796" y="1"/>
                    <a:pt x="25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7"/>
            <p:cNvSpPr/>
            <p:nvPr/>
          </p:nvSpPr>
          <p:spPr>
            <a:xfrm>
              <a:off x="4976077" y="623754"/>
              <a:ext cx="714926" cy="1003553"/>
            </a:xfrm>
            <a:custGeom>
              <a:rect b="b" l="l" r="r" t="t"/>
              <a:pathLst>
                <a:path extrusionOk="0" h="20024" w="14265">
                  <a:moveTo>
                    <a:pt x="1" y="14553"/>
                  </a:moveTo>
                  <a:cubicBezTo>
                    <a:pt x="1" y="14553"/>
                    <a:pt x="1" y="14553"/>
                    <a:pt x="1" y="14553"/>
                  </a:cubicBezTo>
                  <a:lnTo>
                    <a:pt x="1" y="14553"/>
                  </a:lnTo>
                  <a:cubicBezTo>
                    <a:pt x="1" y="14553"/>
                    <a:pt x="1" y="14553"/>
                    <a:pt x="1" y="14553"/>
                  </a:cubicBezTo>
                  <a:close/>
                  <a:moveTo>
                    <a:pt x="8080" y="0"/>
                  </a:moveTo>
                  <a:cubicBezTo>
                    <a:pt x="6954" y="0"/>
                    <a:pt x="5490" y="1409"/>
                    <a:pt x="5490" y="1409"/>
                  </a:cubicBezTo>
                  <a:cubicBezTo>
                    <a:pt x="1787" y="5314"/>
                    <a:pt x="549" y="10779"/>
                    <a:pt x="168" y="13243"/>
                  </a:cubicBezTo>
                  <a:cubicBezTo>
                    <a:pt x="132" y="13351"/>
                    <a:pt x="96" y="13458"/>
                    <a:pt x="72" y="13541"/>
                  </a:cubicBezTo>
                  <a:cubicBezTo>
                    <a:pt x="37" y="13815"/>
                    <a:pt x="13" y="14065"/>
                    <a:pt x="13" y="14339"/>
                  </a:cubicBezTo>
                  <a:cubicBezTo>
                    <a:pt x="1" y="14476"/>
                    <a:pt x="1" y="14548"/>
                    <a:pt x="1" y="14553"/>
                  </a:cubicBezTo>
                  <a:lnTo>
                    <a:pt x="1" y="14553"/>
                  </a:lnTo>
                  <a:cubicBezTo>
                    <a:pt x="1" y="14529"/>
                    <a:pt x="13" y="14482"/>
                    <a:pt x="13" y="14458"/>
                  </a:cubicBezTo>
                  <a:cubicBezTo>
                    <a:pt x="13" y="14577"/>
                    <a:pt x="37" y="14696"/>
                    <a:pt x="49" y="14791"/>
                  </a:cubicBezTo>
                  <a:cubicBezTo>
                    <a:pt x="275" y="16149"/>
                    <a:pt x="1370" y="16899"/>
                    <a:pt x="2656" y="17149"/>
                  </a:cubicBezTo>
                  <a:cubicBezTo>
                    <a:pt x="3179" y="17248"/>
                    <a:pt x="3714" y="17290"/>
                    <a:pt x="4248" y="17290"/>
                  </a:cubicBezTo>
                  <a:cubicBezTo>
                    <a:pt x="4479" y="17290"/>
                    <a:pt x="4711" y="17282"/>
                    <a:pt x="4942" y="17268"/>
                  </a:cubicBezTo>
                  <a:cubicBezTo>
                    <a:pt x="5945" y="17206"/>
                    <a:pt x="6851" y="16960"/>
                    <a:pt x="7834" y="16960"/>
                  </a:cubicBezTo>
                  <a:cubicBezTo>
                    <a:pt x="7995" y="16960"/>
                    <a:pt x="8158" y="16967"/>
                    <a:pt x="8323" y="16982"/>
                  </a:cubicBezTo>
                  <a:cubicBezTo>
                    <a:pt x="8371" y="16982"/>
                    <a:pt x="8395" y="16982"/>
                    <a:pt x="8442" y="16994"/>
                  </a:cubicBezTo>
                  <a:cubicBezTo>
                    <a:pt x="10419" y="17327"/>
                    <a:pt x="11348" y="18625"/>
                    <a:pt x="11776" y="19161"/>
                  </a:cubicBezTo>
                  <a:cubicBezTo>
                    <a:pt x="12276" y="19768"/>
                    <a:pt x="12836" y="19970"/>
                    <a:pt x="12836" y="19970"/>
                  </a:cubicBezTo>
                  <a:cubicBezTo>
                    <a:pt x="12836" y="19970"/>
                    <a:pt x="12944" y="20023"/>
                    <a:pt x="13103" y="20023"/>
                  </a:cubicBezTo>
                  <a:cubicBezTo>
                    <a:pt x="13298" y="20023"/>
                    <a:pt x="13569" y="19944"/>
                    <a:pt x="13812" y="19589"/>
                  </a:cubicBezTo>
                  <a:cubicBezTo>
                    <a:pt x="14265" y="18946"/>
                    <a:pt x="13276" y="18054"/>
                    <a:pt x="13276" y="18054"/>
                  </a:cubicBezTo>
                  <a:cubicBezTo>
                    <a:pt x="12776" y="17649"/>
                    <a:pt x="12252" y="17375"/>
                    <a:pt x="11717" y="17161"/>
                  </a:cubicBezTo>
                  <a:cubicBezTo>
                    <a:pt x="11015" y="16862"/>
                    <a:pt x="9614" y="16385"/>
                    <a:pt x="9573" y="16385"/>
                  </a:cubicBezTo>
                  <a:cubicBezTo>
                    <a:pt x="9571" y="16385"/>
                    <a:pt x="9571" y="16385"/>
                    <a:pt x="9574" y="16387"/>
                  </a:cubicBezTo>
                  <a:cubicBezTo>
                    <a:pt x="9097" y="16160"/>
                    <a:pt x="8645" y="15958"/>
                    <a:pt x="8228" y="15625"/>
                  </a:cubicBezTo>
                  <a:cubicBezTo>
                    <a:pt x="7252" y="14851"/>
                    <a:pt x="6621" y="13112"/>
                    <a:pt x="6609" y="12529"/>
                  </a:cubicBezTo>
                  <a:cubicBezTo>
                    <a:pt x="6597" y="11958"/>
                    <a:pt x="6728" y="10922"/>
                    <a:pt x="7597" y="10303"/>
                  </a:cubicBezTo>
                  <a:cubicBezTo>
                    <a:pt x="8391" y="9727"/>
                    <a:pt x="7754" y="8558"/>
                    <a:pt x="6925" y="8558"/>
                  </a:cubicBezTo>
                  <a:cubicBezTo>
                    <a:pt x="6623" y="8558"/>
                    <a:pt x="6295" y="8714"/>
                    <a:pt x="6002" y="9112"/>
                  </a:cubicBezTo>
                  <a:cubicBezTo>
                    <a:pt x="5490" y="9791"/>
                    <a:pt x="5311" y="10612"/>
                    <a:pt x="5240" y="11446"/>
                  </a:cubicBezTo>
                  <a:cubicBezTo>
                    <a:pt x="5180" y="12219"/>
                    <a:pt x="5299" y="13077"/>
                    <a:pt x="5109" y="13827"/>
                  </a:cubicBezTo>
                  <a:cubicBezTo>
                    <a:pt x="4823" y="14910"/>
                    <a:pt x="3966" y="15720"/>
                    <a:pt x="2858" y="15910"/>
                  </a:cubicBezTo>
                  <a:cubicBezTo>
                    <a:pt x="2751" y="15922"/>
                    <a:pt x="2632" y="15934"/>
                    <a:pt x="2513" y="15958"/>
                  </a:cubicBezTo>
                  <a:cubicBezTo>
                    <a:pt x="2442" y="15964"/>
                    <a:pt x="2374" y="15967"/>
                    <a:pt x="2307" y="15967"/>
                  </a:cubicBezTo>
                  <a:cubicBezTo>
                    <a:pt x="718" y="15967"/>
                    <a:pt x="330" y="14375"/>
                    <a:pt x="239" y="13529"/>
                  </a:cubicBezTo>
                  <a:cubicBezTo>
                    <a:pt x="1620" y="8540"/>
                    <a:pt x="5764" y="5528"/>
                    <a:pt x="7085" y="4528"/>
                  </a:cubicBezTo>
                  <a:cubicBezTo>
                    <a:pt x="8490" y="3468"/>
                    <a:pt x="9145" y="2290"/>
                    <a:pt x="9145" y="2290"/>
                  </a:cubicBezTo>
                  <a:cubicBezTo>
                    <a:pt x="9145" y="2290"/>
                    <a:pt x="9859" y="1159"/>
                    <a:pt x="8764" y="242"/>
                  </a:cubicBezTo>
                  <a:cubicBezTo>
                    <a:pt x="8566" y="70"/>
                    <a:pt x="8332" y="0"/>
                    <a:pt x="80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7"/>
            <p:cNvSpPr/>
            <p:nvPr/>
          </p:nvSpPr>
          <p:spPr>
            <a:xfrm>
              <a:off x="3993971" y="1124906"/>
              <a:ext cx="350321" cy="293839"/>
            </a:xfrm>
            <a:custGeom>
              <a:rect b="b" l="l" r="r" t="t"/>
              <a:pathLst>
                <a:path extrusionOk="0" h="5863" w="6990">
                  <a:moveTo>
                    <a:pt x="6015" y="1"/>
                  </a:moveTo>
                  <a:cubicBezTo>
                    <a:pt x="4708" y="1"/>
                    <a:pt x="2379" y="374"/>
                    <a:pt x="893" y="2779"/>
                  </a:cubicBezTo>
                  <a:cubicBezTo>
                    <a:pt x="893" y="2779"/>
                    <a:pt x="0" y="4398"/>
                    <a:pt x="667" y="5315"/>
                  </a:cubicBezTo>
                  <a:cubicBezTo>
                    <a:pt x="982" y="5748"/>
                    <a:pt x="1276" y="5862"/>
                    <a:pt x="1498" y="5862"/>
                  </a:cubicBezTo>
                  <a:cubicBezTo>
                    <a:pt x="1746" y="5862"/>
                    <a:pt x="1905" y="5720"/>
                    <a:pt x="1905" y="5720"/>
                  </a:cubicBezTo>
                  <a:cubicBezTo>
                    <a:pt x="1905" y="5720"/>
                    <a:pt x="2453" y="5279"/>
                    <a:pt x="2846" y="4255"/>
                  </a:cubicBezTo>
                  <a:cubicBezTo>
                    <a:pt x="3227" y="3231"/>
                    <a:pt x="4048" y="505"/>
                    <a:pt x="6989" y="76"/>
                  </a:cubicBezTo>
                  <a:cubicBezTo>
                    <a:pt x="6985" y="76"/>
                    <a:pt x="6604" y="1"/>
                    <a:pt x="60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7"/>
            <p:cNvSpPr/>
            <p:nvPr/>
          </p:nvSpPr>
          <p:spPr>
            <a:xfrm>
              <a:off x="3261238" y="1092030"/>
              <a:ext cx="389714" cy="241115"/>
            </a:xfrm>
            <a:custGeom>
              <a:rect b="b" l="l" r="r" t="t"/>
              <a:pathLst>
                <a:path extrusionOk="0" h="4811" w="7776">
                  <a:moveTo>
                    <a:pt x="6539" y="1"/>
                  </a:moveTo>
                  <a:cubicBezTo>
                    <a:pt x="6396" y="1"/>
                    <a:pt x="6299" y="54"/>
                    <a:pt x="6299" y="54"/>
                  </a:cubicBezTo>
                  <a:cubicBezTo>
                    <a:pt x="6299" y="54"/>
                    <a:pt x="5656" y="328"/>
                    <a:pt x="5037" y="1244"/>
                  </a:cubicBezTo>
                  <a:cubicBezTo>
                    <a:pt x="4441" y="2098"/>
                    <a:pt x="3126" y="4329"/>
                    <a:pt x="489" y="4329"/>
                  </a:cubicBezTo>
                  <a:cubicBezTo>
                    <a:pt x="331" y="4329"/>
                    <a:pt x="168" y="4321"/>
                    <a:pt x="0" y="4304"/>
                  </a:cubicBezTo>
                  <a:lnTo>
                    <a:pt x="0" y="4304"/>
                  </a:lnTo>
                  <a:cubicBezTo>
                    <a:pt x="0" y="4304"/>
                    <a:pt x="1069" y="4810"/>
                    <a:pt x="2519" y="4810"/>
                  </a:cubicBezTo>
                  <a:cubicBezTo>
                    <a:pt x="3737" y="4810"/>
                    <a:pt x="5224" y="4453"/>
                    <a:pt x="6573" y="3137"/>
                  </a:cubicBezTo>
                  <a:cubicBezTo>
                    <a:pt x="6573" y="3137"/>
                    <a:pt x="7775" y="1816"/>
                    <a:pt x="7346" y="780"/>
                  </a:cubicBezTo>
                  <a:cubicBezTo>
                    <a:pt x="7093" y="128"/>
                    <a:pt x="6760" y="1"/>
                    <a:pt x="65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7"/>
            <p:cNvSpPr/>
            <p:nvPr/>
          </p:nvSpPr>
          <p:spPr>
            <a:xfrm>
              <a:off x="3741541" y="1059706"/>
              <a:ext cx="1193498" cy="548887"/>
            </a:xfrm>
            <a:custGeom>
              <a:rect b="b" l="l" r="r" t="t"/>
              <a:pathLst>
                <a:path extrusionOk="0" h="10952" w="23814">
                  <a:moveTo>
                    <a:pt x="10589" y="1"/>
                  </a:moveTo>
                  <a:cubicBezTo>
                    <a:pt x="6356" y="1"/>
                    <a:pt x="1812" y="1363"/>
                    <a:pt x="525" y="5473"/>
                  </a:cubicBezTo>
                  <a:cubicBezTo>
                    <a:pt x="1" y="7104"/>
                    <a:pt x="763" y="8521"/>
                    <a:pt x="2156" y="9414"/>
                  </a:cubicBezTo>
                  <a:cubicBezTo>
                    <a:pt x="3876" y="10512"/>
                    <a:pt x="5808" y="10952"/>
                    <a:pt x="7780" y="10952"/>
                  </a:cubicBezTo>
                  <a:cubicBezTo>
                    <a:pt x="10640" y="10952"/>
                    <a:pt x="13584" y="10027"/>
                    <a:pt x="16086" y="8843"/>
                  </a:cubicBezTo>
                  <a:cubicBezTo>
                    <a:pt x="16539" y="8640"/>
                    <a:pt x="16979" y="8414"/>
                    <a:pt x="17420" y="8176"/>
                  </a:cubicBezTo>
                  <a:cubicBezTo>
                    <a:pt x="17741" y="7997"/>
                    <a:pt x="18075" y="7807"/>
                    <a:pt x="18384" y="7616"/>
                  </a:cubicBezTo>
                  <a:cubicBezTo>
                    <a:pt x="20241" y="6485"/>
                    <a:pt x="21920" y="5009"/>
                    <a:pt x="23111" y="3187"/>
                  </a:cubicBezTo>
                  <a:cubicBezTo>
                    <a:pt x="23385" y="2770"/>
                    <a:pt x="23635" y="2342"/>
                    <a:pt x="23730" y="1865"/>
                  </a:cubicBezTo>
                  <a:cubicBezTo>
                    <a:pt x="23813" y="1389"/>
                    <a:pt x="23706" y="842"/>
                    <a:pt x="23373" y="496"/>
                  </a:cubicBezTo>
                  <a:cubicBezTo>
                    <a:pt x="23117" y="241"/>
                    <a:pt x="22762" y="126"/>
                    <a:pt x="22395" y="126"/>
                  </a:cubicBezTo>
                  <a:cubicBezTo>
                    <a:pt x="22079" y="126"/>
                    <a:pt x="21755" y="211"/>
                    <a:pt x="21480" y="365"/>
                  </a:cubicBezTo>
                  <a:cubicBezTo>
                    <a:pt x="21432" y="377"/>
                    <a:pt x="21396" y="401"/>
                    <a:pt x="21349" y="425"/>
                  </a:cubicBezTo>
                  <a:cubicBezTo>
                    <a:pt x="20825" y="758"/>
                    <a:pt x="20432" y="1294"/>
                    <a:pt x="20063" y="1794"/>
                  </a:cubicBezTo>
                  <a:cubicBezTo>
                    <a:pt x="18801" y="3592"/>
                    <a:pt x="17622" y="5461"/>
                    <a:pt x="16122" y="7057"/>
                  </a:cubicBezTo>
                  <a:cubicBezTo>
                    <a:pt x="14324" y="8985"/>
                    <a:pt x="12086" y="10426"/>
                    <a:pt x="9407" y="10438"/>
                  </a:cubicBezTo>
                  <a:cubicBezTo>
                    <a:pt x="8502" y="10438"/>
                    <a:pt x="7573" y="10319"/>
                    <a:pt x="6728" y="10009"/>
                  </a:cubicBezTo>
                  <a:cubicBezTo>
                    <a:pt x="5156" y="9426"/>
                    <a:pt x="4001" y="8164"/>
                    <a:pt x="3858" y="6449"/>
                  </a:cubicBezTo>
                  <a:cubicBezTo>
                    <a:pt x="3620" y="3651"/>
                    <a:pt x="5156" y="1389"/>
                    <a:pt x="7895" y="627"/>
                  </a:cubicBezTo>
                  <a:cubicBezTo>
                    <a:pt x="8636" y="423"/>
                    <a:pt x="9430" y="292"/>
                    <a:pt x="10212" y="292"/>
                  </a:cubicBezTo>
                  <a:cubicBezTo>
                    <a:pt x="11529" y="292"/>
                    <a:pt x="12812" y="664"/>
                    <a:pt x="13753" y="1687"/>
                  </a:cubicBezTo>
                  <a:cubicBezTo>
                    <a:pt x="14086" y="2032"/>
                    <a:pt x="14265" y="2473"/>
                    <a:pt x="14515" y="2866"/>
                  </a:cubicBezTo>
                  <a:cubicBezTo>
                    <a:pt x="14646" y="3056"/>
                    <a:pt x="14777" y="3247"/>
                    <a:pt x="14979" y="3401"/>
                  </a:cubicBezTo>
                  <a:cubicBezTo>
                    <a:pt x="15315" y="3675"/>
                    <a:pt x="15844" y="3891"/>
                    <a:pt x="16324" y="3891"/>
                  </a:cubicBezTo>
                  <a:cubicBezTo>
                    <a:pt x="16762" y="3891"/>
                    <a:pt x="17160" y="3712"/>
                    <a:pt x="17336" y="3235"/>
                  </a:cubicBezTo>
                  <a:cubicBezTo>
                    <a:pt x="17991" y="1496"/>
                    <a:pt x="15253" y="556"/>
                    <a:pt x="15253" y="556"/>
                  </a:cubicBezTo>
                  <a:cubicBezTo>
                    <a:pt x="13895" y="215"/>
                    <a:pt x="12266" y="1"/>
                    <a:pt x="105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7"/>
            <p:cNvSpPr/>
            <p:nvPr/>
          </p:nvSpPr>
          <p:spPr>
            <a:xfrm>
              <a:off x="2977185" y="662092"/>
              <a:ext cx="1065197" cy="814059"/>
            </a:xfrm>
            <a:custGeom>
              <a:rect b="b" l="l" r="r" t="t"/>
              <a:pathLst>
                <a:path extrusionOk="0" h="16243" w="21254">
                  <a:moveTo>
                    <a:pt x="19233" y="1"/>
                  </a:moveTo>
                  <a:cubicBezTo>
                    <a:pt x="18357" y="1"/>
                    <a:pt x="17920" y="751"/>
                    <a:pt x="17920" y="751"/>
                  </a:cubicBezTo>
                  <a:cubicBezTo>
                    <a:pt x="17920" y="751"/>
                    <a:pt x="17194" y="1870"/>
                    <a:pt x="16896" y="3596"/>
                  </a:cubicBezTo>
                  <a:cubicBezTo>
                    <a:pt x="16265" y="7204"/>
                    <a:pt x="14896" y="11883"/>
                    <a:pt x="11526" y="13895"/>
                  </a:cubicBezTo>
                  <a:cubicBezTo>
                    <a:pt x="10441" y="14544"/>
                    <a:pt x="9209" y="14972"/>
                    <a:pt x="7938" y="14972"/>
                  </a:cubicBezTo>
                  <a:cubicBezTo>
                    <a:pt x="7856" y="14972"/>
                    <a:pt x="7774" y="14970"/>
                    <a:pt x="7692" y="14967"/>
                  </a:cubicBezTo>
                  <a:cubicBezTo>
                    <a:pt x="5823" y="14883"/>
                    <a:pt x="4287" y="13990"/>
                    <a:pt x="3585" y="12240"/>
                  </a:cubicBezTo>
                  <a:cubicBezTo>
                    <a:pt x="2954" y="10681"/>
                    <a:pt x="2930" y="8907"/>
                    <a:pt x="3859" y="7454"/>
                  </a:cubicBezTo>
                  <a:cubicBezTo>
                    <a:pt x="4275" y="6799"/>
                    <a:pt x="4823" y="6263"/>
                    <a:pt x="5454" y="5799"/>
                  </a:cubicBezTo>
                  <a:cubicBezTo>
                    <a:pt x="6603" y="4933"/>
                    <a:pt x="8025" y="4242"/>
                    <a:pt x="9460" y="4242"/>
                  </a:cubicBezTo>
                  <a:cubicBezTo>
                    <a:pt x="10078" y="4242"/>
                    <a:pt x="10698" y="4370"/>
                    <a:pt x="11300" y="4668"/>
                  </a:cubicBezTo>
                  <a:cubicBezTo>
                    <a:pt x="11729" y="4882"/>
                    <a:pt x="12062" y="5216"/>
                    <a:pt x="12431" y="5501"/>
                  </a:cubicBezTo>
                  <a:cubicBezTo>
                    <a:pt x="12622" y="5632"/>
                    <a:pt x="12812" y="5751"/>
                    <a:pt x="13050" y="5835"/>
                  </a:cubicBezTo>
                  <a:cubicBezTo>
                    <a:pt x="13251" y="5898"/>
                    <a:pt x="13489" y="5933"/>
                    <a:pt x="13731" y="5933"/>
                  </a:cubicBezTo>
                  <a:cubicBezTo>
                    <a:pt x="14450" y="5933"/>
                    <a:pt x="15211" y="5624"/>
                    <a:pt x="15193" y="4823"/>
                  </a:cubicBezTo>
                  <a:cubicBezTo>
                    <a:pt x="15183" y="3165"/>
                    <a:pt x="12896" y="3071"/>
                    <a:pt x="12379" y="3071"/>
                  </a:cubicBezTo>
                  <a:cubicBezTo>
                    <a:pt x="12313" y="3071"/>
                    <a:pt x="12276" y="3072"/>
                    <a:pt x="12276" y="3072"/>
                  </a:cubicBezTo>
                  <a:cubicBezTo>
                    <a:pt x="7490" y="3668"/>
                    <a:pt x="1358" y="6335"/>
                    <a:pt x="406" y="11633"/>
                  </a:cubicBezTo>
                  <a:cubicBezTo>
                    <a:pt x="1" y="13848"/>
                    <a:pt x="989" y="15610"/>
                    <a:pt x="3263" y="16074"/>
                  </a:cubicBezTo>
                  <a:cubicBezTo>
                    <a:pt x="3839" y="16189"/>
                    <a:pt x="4418" y="16243"/>
                    <a:pt x="4995" y="16243"/>
                  </a:cubicBezTo>
                  <a:cubicBezTo>
                    <a:pt x="8423" y="16243"/>
                    <a:pt x="11798" y="14348"/>
                    <a:pt x="14336" y="12157"/>
                  </a:cubicBezTo>
                  <a:cubicBezTo>
                    <a:pt x="16979" y="9847"/>
                    <a:pt x="19218" y="6942"/>
                    <a:pt x="20373" y="3608"/>
                  </a:cubicBezTo>
                  <a:cubicBezTo>
                    <a:pt x="20373" y="3596"/>
                    <a:pt x="21254" y="679"/>
                    <a:pt x="19920" y="144"/>
                  </a:cubicBezTo>
                  <a:cubicBezTo>
                    <a:pt x="19667" y="42"/>
                    <a:pt x="19438" y="1"/>
                    <a:pt x="192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7"/>
            <p:cNvSpPr/>
            <p:nvPr/>
          </p:nvSpPr>
          <p:spPr>
            <a:xfrm>
              <a:off x="5390780" y="743479"/>
              <a:ext cx="1139171" cy="705554"/>
            </a:xfrm>
            <a:custGeom>
              <a:rect b="b" l="l" r="r" t="t"/>
              <a:pathLst>
                <a:path extrusionOk="0" h="14078" w="22730">
                  <a:moveTo>
                    <a:pt x="5863" y="0"/>
                  </a:moveTo>
                  <a:cubicBezTo>
                    <a:pt x="4828" y="0"/>
                    <a:pt x="3746" y="154"/>
                    <a:pt x="2668" y="544"/>
                  </a:cubicBezTo>
                  <a:cubicBezTo>
                    <a:pt x="1025" y="1139"/>
                    <a:pt x="1" y="2425"/>
                    <a:pt x="215" y="4187"/>
                  </a:cubicBezTo>
                  <a:cubicBezTo>
                    <a:pt x="358" y="5401"/>
                    <a:pt x="929" y="6592"/>
                    <a:pt x="1608" y="7580"/>
                  </a:cubicBezTo>
                  <a:cubicBezTo>
                    <a:pt x="2370" y="8699"/>
                    <a:pt x="3787" y="9521"/>
                    <a:pt x="4942" y="10140"/>
                  </a:cubicBezTo>
                  <a:cubicBezTo>
                    <a:pt x="6799" y="11128"/>
                    <a:pt x="8847" y="11724"/>
                    <a:pt x="10931" y="11962"/>
                  </a:cubicBezTo>
                  <a:cubicBezTo>
                    <a:pt x="11302" y="12001"/>
                    <a:pt x="11894" y="12053"/>
                    <a:pt x="12548" y="12053"/>
                  </a:cubicBezTo>
                  <a:cubicBezTo>
                    <a:pt x="14241" y="12053"/>
                    <a:pt x="16347" y="11706"/>
                    <a:pt x="16098" y="9902"/>
                  </a:cubicBezTo>
                  <a:cubicBezTo>
                    <a:pt x="16009" y="9245"/>
                    <a:pt x="15445" y="9004"/>
                    <a:pt x="14850" y="9004"/>
                  </a:cubicBezTo>
                  <a:cubicBezTo>
                    <a:pt x="14485" y="9004"/>
                    <a:pt x="14109" y="9095"/>
                    <a:pt x="13824" y="9235"/>
                  </a:cubicBezTo>
                  <a:cubicBezTo>
                    <a:pt x="13610" y="9342"/>
                    <a:pt x="13419" y="9485"/>
                    <a:pt x="13264" y="9652"/>
                  </a:cubicBezTo>
                  <a:cubicBezTo>
                    <a:pt x="12931" y="9973"/>
                    <a:pt x="12657" y="10366"/>
                    <a:pt x="12264" y="10628"/>
                  </a:cubicBezTo>
                  <a:cubicBezTo>
                    <a:pt x="11499" y="11150"/>
                    <a:pt x="10654" y="11362"/>
                    <a:pt x="9795" y="11362"/>
                  </a:cubicBezTo>
                  <a:cubicBezTo>
                    <a:pt x="8596" y="11362"/>
                    <a:pt x="7373" y="10947"/>
                    <a:pt x="6311" y="10378"/>
                  </a:cubicBezTo>
                  <a:cubicBezTo>
                    <a:pt x="4918" y="9640"/>
                    <a:pt x="3858" y="8378"/>
                    <a:pt x="3501" y="6806"/>
                  </a:cubicBezTo>
                  <a:cubicBezTo>
                    <a:pt x="3192" y="5401"/>
                    <a:pt x="3382" y="3389"/>
                    <a:pt x="4501" y="2353"/>
                  </a:cubicBezTo>
                  <a:cubicBezTo>
                    <a:pt x="4894" y="1984"/>
                    <a:pt x="5359" y="1675"/>
                    <a:pt x="5871" y="1425"/>
                  </a:cubicBezTo>
                  <a:cubicBezTo>
                    <a:pt x="6654" y="1041"/>
                    <a:pt x="7491" y="872"/>
                    <a:pt x="8333" y="872"/>
                  </a:cubicBezTo>
                  <a:cubicBezTo>
                    <a:pt x="9321" y="872"/>
                    <a:pt x="10315" y="1104"/>
                    <a:pt x="11240" y="1496"/>
                  </a:cubicBezTo>
                  <a:cubicBezTo>
                    <a:pt x="12121" y="1865"/>
                    <a:pt x="12848" y="2461"/>
                    <a:pt x="13550" y="3092"/>
                  </a:cubicBezTo>
                  <a:cubicBezTo>
                    <a:pt x="16467" y="5913"/>
                    <a:pt x="17551" y="9521"/>
                    <a:pt x="17979" y="10842"/>
                  </a:cubicBezTo>
                  <a:cubicBezTo>
                    <a:pt x="18527" y="12509"/>
                    <a:pt x="19420" y="13509"/>
                    <a:pt x="19420" y="13509"/>
                  </a:cubicBezTo>
                  <a:cubicBezTo>
                    <a:pt x="19420" y="13509"/>
                    <a:pt x="19877" y="14077"/>
                    <a:pt x="20617" y="14077"/>
                  </a:cubicBezTo>
                  <a:cubicBezTo>
                    <a:pt x="20876" y="14077"/>
                    <a:pt x="21170" y="14008"/>
                    <a:pt x="21492" y="13819"/>
                  </a:cubicBezTo>
                  <a:cubicBezTo>
                    <a:pt x="22730" y="13105"/>
                    <a:pt x="21432" y="10354"/>
                    <a:pt x="21432" y="10354"/>
                  </a:cubicBezTo>
                  <a:cubicBezTo>
                    <a:pt x="19170" y="6032"/>
                    <a:pt x="15098" y="3318"/>
                    <a:pt x="12729" y="2008"/>
                  </a:cubicBezTo>
                  <a:cubicBezTo>
                    <a:pt x="12136" y="1643"/>
                    <a:pt x="9252" y="0"/>
                    <a:pt x="58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7"/>
            <p:cNvSpPr/>
            <p:nvPr/>
          </p:nvSpPr>
          <p:spPr>
            <a:xfrm>
              <a:off x="4400304" y="662343"/>
              <a:ext cx="599756" cy="413119"/>
            </a:xfrm>
            <a:custGeom>
              <a:rect b="b" l="l" r="r" t="t"/>
              <a:pathLst>
                <a:path extrusionOk="0" h="8243" w="11967">
                  <a:moveTo>
                    <a:pt x="7163" y="1"/>
                  </a:moveTo>
                  <a:cubicBezTo>
                    <a:pt x="7058" y="1"/>
                    <a:pt x="6953" y="3"/>
                    <a:pt x="6846" y="8"/>
                  </a:cubicBezTo>
                  <a:cubicBezTo>
                    <a:pt x="5251" y="55"/>
                    <a:pt x="3691" y="531"/>
                    <a:pt x="2298" y="1317"/>
                  </a:cubicBezTo>
                  <a:cubicBezTo>
                    <a:pt x="1667" y="1674"/>
                    <a:pt x="1000" y="2103"/>
                    <a:pt x="572" y="2698"/>
                  </a:cubicBezTo>
                  <a:cubicBezTo>
                    <a:pt x="250" y="3127"/>
                    <a:pt x="0" y="4068"/>
                    <a:pt x="524" y="4461"/>
                  </a:cubicBezTo>
                  <a:cubicBezTo>
                    <a:pt x="636" y="4544"/>
                    <a:pt x="758" y="4579"/>
                    <a:pt x="883" y="4579"/>
                  </a:cubicBezTo>
                  <a:cubicBezTo>
                    <a:pt x="1294" y="4579"/>
                    <a:pt x="1738" y="4199"/>
                    <a:pt x="1929" y="3889"/>
                  </a:cubicBezTo>
                  <a:cubicBezTo>
                    <a:pt x="2024" y="3746"/>
                    <a:pt x="2096" y="3579"/>
                    <a:pt x="2143" y="3401"/>
                  </a:cubicBezTo>
                  <a:cubicBezTo>
                    <a:pt x="2227" y="3067"/>
                    <a:pt x="2274" y="2698"/>
                    <a:pt x="2429" y="2389"/>
                  </a:cubicBezTo>
                  <a:cubicBezTo>
                    <a:pt x="3108" y="901"/>
                    <a:pt x="4608" y="389"/>
                    <a:pt x="5953" y="365"/>
                  </a:cubicBezTo>
                  <a:cubicBezTo>
                    <a:pt x="5981" y="364"/>
                    <a:pt x="6008" y="364"/>
                    <a:pt x="6035" y="364"/>
                  </a:cubicBezTo>
                  <a:cubicBezTo>
                    <a:pt x="8086" y="364"/>
                    <a:pt x="9478" y="2130"/>
                    <a:pt x="9466" y="4139"/>
                  </a:cubicBezTo>
                  <a:cubicBezTo>
                    <a:pt x="9454" y="5901"/>
                    <a:pt x="8156" y="7342"/>
                    <a:pt x="6501" y="7818"/>
                  </a:cubicBezTo>
                  <a:cubicBezTo>
                    <a:pt x="6358" y="7866"/>
                    <a:pt x="6227" y="7889"/>
                    <a:pt x="6073" y="7925"/>
                  </a:cubicBezTo>
                  <a:cubicBezTo>
                    <a:pt x="5968" y="7937"/>
                    <a:pt x="5868" y="7942"/>
                    <a:pt x="5773" y="7942"/>
                  </a:cubicBezTo>
                  <a:cubicBezTo>
                    <a:pt x="4521" y="7942"/>
                    <a:pt x="4048" y="6997"/>
                    <a:pt x="4048" y="6997"/>
                  </a:cubicBezTo>
                  <a:cubicBezTo>
                    <a:pt x="4048" y="6997"/>
                    <a:pt x="2655" y="4937"/>
                    <a:pt x="4489" y="3782"/>
                  </a:cubicBezTo>
                  <a:cubicBezTo>
                    <a:pt x="4898" y="3535"/>
                    <a:pt x="5383" y="3351"/>
                    <a:pt x="5883" y="3351"/>
                  </a:cubicBezTo>
                  <a:cubicBezTo>
                    <a:pt x="6227" y="3351"/>
                    <a:pt x="6578" y="3438"/>
                    <a:pt x="6918" y="3651"/>
                  </a:cubicBezTo>
                  <a:cubicBezTo>
                    <a:pt x="7096" y="3770"/>
                    <a:pt x="7239" y="3937"/>
                    <a:pt x="7394" y="4068"/>
                  </a:cubicBezTo>
                  <a:cubicBezTo>
                    <a:pt x="7466" y="4139"/>
                    <a:pt x="7561" y="4199"/>
                    <a:pt x="7668" y="4246"/>
                  </a:cubicBezTo>
                  <a:cubicBezTo>
                    <a:pt x="7787" y="4303"/>
                    <a:pt x="7939" y="4339"/>
                    <a:pt x="8085" y="4339"/>
                  </a:cubicBezTo>
                  <a:cubicBezTo>
                    <a:pt x="8333" y="4339"/>
                    <a:pt x="8561" y="4234"/>
                    <a:pt x="8561" y="3949"/>
                  </a:cubicBezTo>
                  <a:cubicBezTo>
                    <a:pt x="8537" y="3163"/>
                    <a:pt x="7335" y="3044"/>
                    <a:pt x="7335" y="3044"/>
                  </a:cubicBezTo>
                  <a:cubicBezTo>
                    <a:pt x="7203" y="3029"/>
                    <a:pt x="7069" y="3022"/>
                    <a:pt x="6933" y="3022"/>
                  </a:cubicBezTo>
                  <a:cubicBezTo>
                    <a:pt x="6202" y="3022"/>
                    <a:pt x="5415" y="3223"/>
                    <a:pt x="4763" y="3484"/>
                  </a:cubicBezTo>
                  <a:cubicBezTo>
                    <a:pt x="4275" y="3687"/>
                    <a:pt x="3810" y="3949"/>
                    <a:pt x="3406" y="4282"/>
                  </a:cubicBezTo>
                  <a:cubicBezTo>
                    <a:pt x="2989" y="4603"/>
                    <a:pt x="2727" y="4961"/>
                    <a:pt x="2548" y="5484"/>
                  </a:cubicBezTo>
                  <a:cubicBezTo>
                    <a:pt x="2394" y="5913"/>
                    <a:pt x="2322" y="6389"/>
                    <a:pt x="2441" y="6818"/>
                  </a:cubicBezTo>
                  <a:cubicBezTo>
                    <a:pt x="2584" y="7413"/>
                    <a:pt x="3084" y="7794"/>
                    <a:pt x="3632" y="7985"/>
                  </a:cubicBezTo>
                  <a:cubicBezTo>
                    <a:pt x="4170" y="8171"/>
                    <a:pt x="4705" y="8243"/>
                    <a:pt x="5205" y="8243"/>
                  </a:cubicBezTo>
                  <a:cubicBezTo>
                    <a:pt x="5857" y="8243"/>
                    <a:pt x="6448" y="8121"/>
                    <a:pt x="6906" y="7973"/>
                  </a:cubicBezTo>
                  <a:cubicBezTo>
                    <a:pt x="8180" y="7651"/>
                    <a:pt x="9763" y="6973"/>
                    <a:pt x="10954" y="5449"/>
                  </a:cubicBezTo>
                  <a:cubicBezTo>
                    <a:pt x="11740" y="4437"/>
                    <a:pt x="11966" y="3222"/>
                    <a:pt x="11264" y="2103"/>
                  </a:cubicBezTo>
                  <a:cubicBezTo>
                    <a:pt x="10764" y="1246"/>
                    <a:pt x="10061" y="686"/>
                    <a:pt x="9263" y="377"/>
                  </a:cubicBezTo>
                  <a:cubicBezTo>
                    <a:pt x="8616" y="115"/>
                    <a:pt x="7913" y="1"/>
                    <a:pt x="71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 name="Shape 775"/>
        <p:cNvGrpSpPr/>
        <p:nvPr/>
      </p:nvGrpSpPr>
      <p:grpSpPr>
        <a:xfrm>
          <a:off x="0" y="0"/>
          <a:ext cx="0" cy="0"/>
          <a:chOff x="0" y="0"/>
          <a:chExt cx="0" cy="0"/>
        </a:xfrm>
      </p:grpSpPr>
      <p:sp>
        <p:nvSpPr>
          <p:cNvPr id="776" name="Google Shape;776;p58"/>
          <p:cNvSpPr/>
          <p:nvPr/>
        </p:nvSpPr>
        <p:spPr>
          <a:xfrm>
            <a:off x="1181244" y="1637300"/>
            <a:ext cx="569100" cy="569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8"/>
          <p:cNvSpPr/>
          <p:nvPr/>
        </p:nvSpPr>
        <p:spPr>
          <a:xfrm>
            <a:off x="1181244" y="2591738"/>
            <a:ext cx="569100" cy="569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8"/>
          <p:cNvSpPr/>
          <p:nvPr/>
        </p:nvSpPr>
        <p:spPr>
          <a:xfrm>
            <a:off x="1181244" y="3546175"/>
            <a:ext cx="569100" cy="569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8"/>
          <p:cNvSpPr/>
          <p:nvPr/>
        </p:nvSpPr>
        <p:spPr>
          <a:xfrm>
            <a:off x="4736157" y="1637300"/>
            <a:ext cx="569100" cy="569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8"/>
          <p:cNvSpPr/>
          <p:nvPr/>
        </p:nvSpPr>
        <p:spPr>
          <a:xfrm>
            <a:off x="4736157" y="2591738"/>
            <a:ext cx="569100" cy="569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8"/>
          <p:cNvSpPr/>
          <p:nvPr/>
        </p:nvSpPr>
        <p:spPr>
          <a:xfrm>
            <a:off x="4736157" y="3546175"/>
            <a:ext cx="569100" cy="569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PARTNERS</a:t>
            </a:r>
            <a:endParaRPr/>
          </a:p>
        </p:txBody>
      </p:sp>
      <p:sp>
        <p:nvSpPr>
          <p:cNvPr id="783" name="Google Shape;783;p58"/>
          <p:cNvSpPr txBox="1"/>
          <p:nvPr>
            <p:ph idx="1" type="subTitle"/>
          </p:nvPr>
        </p:nvSpPr>
        <p:spPr>
          <a:xfrm>
            <a:off x="1880707" y="3796073"/>
            <a:ext cx="2527500" cy="41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ringed planet</a:t>
            </a:r>
            <a:endParaRPr/>
          </a:p>
        </p:txBody>
      </p:sp>
      <p:sp>
        <p:nvSpPr>
          <p:cNvPr id="784" name="Google Shape;784;p58"/>
          <p:cNvSpPr txBox="1"/>
          <p:nvPr>
            <p:ph idx="2" type="subTitle"/>
          </p:nvPr>
        </p:nvSpPr>
        <p:spPr>
          <a:xfrm>
            <a:off x="5435256" y="1887133"/>
            <a:ext cx="2527500" cy="41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a hot planet</a:t>
            </a:r>
            <a:endParaRPr/>
          </a:p>
        </p:txBody>
      </p:sp>
      <p:sp>
        <p:nvSpPr>
          <p:cNvPr id="785" name="Google Shape;785;p58"/>
          <p:cNvSpPr txBox="1"/>
          <p:nvPr>
            <p:ph idx="3" type="subTitle"/>
          </p:nvPr>
        </p:nvSpPr>
        <p:spPr>
          <a:xfrm>
            <a:off x="5435256" y="1568027"/>
            <a:ext cx="2527500" cy="47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86" name="Google Shape;786;p58"/>
          <p:cNvSpPr txBox="1"/>
          <p:nvPr>
            <p:ph idx="4" type="subTitle"/>
          </p:nvPr>
        </p:nvSpPr>
        <p:spPr>
          <a:xfrm>
            <a:off x="1880707" y="3476872"/>
            <a:ext cx="2527500" cy="47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87" name="Google Shape;787;p58"/>
          <p:cNvSpPr txBox="1"/>
          <p:nvPr>
            <p:ph idx="5" type="subTitle"/>
          </p:nvPr>
        </p:nvSpPr>
        <p:spPr>
          <a:xfrm>
            <a:off x="1880707" y="1887128"/>
            <a:ext cx="2527500" cy="41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very small</a:t>
            </a:r>
            <a:endParaRPr/>
          </a:p>
        </p:txBody>
      </p:sp>
      <p:sp>
        <p:nvSpPr>
          <p:cNvPr id="788" name="Google Shape;788;p58"/>
          <p:cNvSpPr txBox="1"/>
          <p:nvPr>
            <p:ph idx="6" type="subTitle"/>
          </p:nvPr>
        </p:nvSpPr>
        <p:spPr>
          <a:xfrm flipH="1">
            <a:off x="1880707" y="1568027"/>
            <a:ext cx="2527500" cy="47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789" name="Google Shape;789;p58"/>
          <p:cNvSpPr txBox="1"/>
          <p:nvPr>
            <p:ph idx="7" type="subTitle"/>
          </p:nvPr>
        </p:nvSpPr>
        <p:spPr>
          <a:xfrm>
            <a:off x="5435256" y="3796078"/>
            <a:ext cx="2527500" cy="41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an ice giant</a:t>
            </a:r>
            <a:endParaRPr/>
          </a:p>
        </p:txBody>
      </p:sp>
      <p:sp>
        <p:nvSpPr>
          <p:cNvPr id="790" name="Google Shape;790;p58"/>
          <p:cNvSpPr txBox="1"/>
          <p:nvPr>
            <p:ph idx="8" type="subTitle"/>
          </p:nvPr>
        </p:nvSpPr>
        <p:spPr>
          <a:xfrm>
            <a:off x="5435256" y="3476897"/>
            <a:ext cx="2527500" cy="47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91" name="Google Shape;791;p58"/>
          <p:cNvSpPr txBox="1"/>
          <p:nvPr>
            <p:ph idx="9" type="subTitle"/>
          </p:nvPr>
        </p:nvSpPr>
        <p:spPr>
          <a:xfrm>
            <a:off x="1880707" y="2841600"/>
            <a:ext cx="2527500" cy="41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made of basalt</a:t>
            </a:r>
            <a:endParaRPr/>
          </a:p>
        </p:txBody>
      </p:sp>
      <p:sp>
        <p:nvSpPr>
          <p:cNvPr id="792" name="Google Shape;792;p58"/>
          <p:cNvSpPr txBox="1"/>
          <p:nvPr>
            <p:ph idx="13" type="subTitle"/>
          </p:nvPr>
        </p:nvSpPr>
        <p:spPr>
          <a:xfrm>
            <a:off x="1880707" y="2522450"/>
            <a:ext cx="2527500" cy="47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93" name="Google Shape;793;p58"/>
          <p:cNvSpPr txBox="1"/>
          <p:nvPr>
            <p:ph idx="14" type="subTitle"/>
          </p:nvPr>
        </p:nvSpPr>
        <p:spPr>
          <a:xfrm>
            <a:off x="5435256" y="2841606"/>
            <a:ext cx="2527500" cy="41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planet with life</a:t>
            </a:r>
            <a:endParaRPr/>
          </a:p>
        </p:txBody>
      </p:sp>
      <p:sp>
        <p:nvSpPr>
          <p:cNvPr id="794" name="Google Shape;794;p58"/>
          <p:cNvSpPr txBox="1"/>
          <p:nvPr>
            <p:ph idx="15" type="subTitle"/>
          </p:nvPr>
        </p:nvSpPr>
        <p:spPr>
          <a:xfrm>
            <a:off x="5435256" y="2522462"/>
            <a:ext cx="2527500" cy="471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grpSp>
        <p:nvGrpSpPr>
          <p:cNvPr id="795" name="Google Shape;795;p58"/>
          <p:cNvGrpSpPr/>
          <p:nvPr/>
        </p:nvGrpSpPr>
        <p:grpSpPr>
          <a:xfrm>
            <a:off x="1333612" y="3680926"/>
            <a:ext cx="264365" cy="299598"/>
            <a:chOff x="4773575" y="2060600"/>
            <a:chExt cx="232225" cy="263175"/>
          </a:xfrm>
        </p:grpSpPr>
        <p:sp>
          <p:nvSpPr>
            <p:cNvPr id="796" name="Google Shape;796;p58"/>
            <p:cNvSpPr/>
            <p:nvPr/>
          </p:nvSpPr>
          <p:spPr>
            <a:xfrm>
              <a:off x="4804550" y="2060600"/>
              <a:ext cx="169700" cy="122075"/>
            </a:xfrm>
            <a:custGeom>
              <a:rect b="b" l="l" r="r" t="t"/>
              <a:pathLst>
                <a:path extrusionOk="0" h="4883" w="6788">
                  <a:moveTo>
                    <a:pt x="3406" y="0"/>
                  </a:moveTo>
                  <a:cubicBezTo>
                    <a:pt x="1548" y="0"/>
                    <a:pt x="0" y="1477"/>
                    <a:pt x="0" y="3406"/>
                  </a:cubicBezTo>
                  <a:lnTo>
                    <a:pt x="0" y="4049"/>
                  </a:lnTo>
                  <a:cubicBezTo>
                    <a:pt x="0" y="4406"/>
                    <a:pt x="262" y="4763"/>
                    <a:pt x="619" y="4882"/>
                  </a:cubicBezTo>
                  <a:lnTo>
                    <a:pt x="619" y="4620"/>
                  </a:lnTo>
                  <a:lnTo>
                    <a:pt x="619" y="3311"/>
                  </a:lnTo>
                  <a:cubicBezTo>
                    <a:pt x="619" y="3001"/>
                    <a:pt x="691" y="2739"/>
                    <a:pt x="786" y="2453"/>
                  </a:cubicBezTo>
                  <a:cubicBezTo>
                    <a:pt x="1167" y="1358"/>
                    <a:pt x="2167" y="596"/>
                    <a:pt x="3406" y="596"/>
                  </a:cubicBezTo>
                  <a:cubicBezTo>
                    <a:pt x="4620" y="596"/>
                    <a:pt x="5668" y="1382"/>
                    <a:pt x="6001" y="2453"/>
                  </a:cubicBezTo>
                  <a:cubicBezTo>
                    <a:pt x="6097" y="2763"/>
                    <a:pt x="6168" y="3049"/>
                    <a:pt x="6168" y="3382"/>
                  </a:cubicBezTo>
                  <a:lnTo>
                    <a:pt x="6168" y="4882"/>
                  </a:lnTo>
                  <a:cubicBezTo>
                    <a:pt x="6525" y="4763"/>
                    <a:pt x="6787" y="4406"/>
                    <a:pt x="6787" y="4001"/>
                  </a:cubicBezTo>
                  <a:lnTo>
                    <a:pt x="6787" y="3382"/>
                  </a:lnTo>
                  <a:cubicBezTo>
                    <a:pt x="6787" y="1501"/>
                    <a:pt x="5263" y="0"/>
                    <a:pt x="3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8"/>
            <p:cNvSpPr/>
            <p:nvPr/>
          </p:nvSpPr>
          <p:spPr>
            <a:xfrm>
              <a:off x="4835500" y="2090375"/>
              <a:ext cx="108375" cy="77425"/>
            </a:xfrm>
            <a:custGeom>
              <a:rect b="b" l="l" r="r" t="t"/>
              <a:pathLst>
                <a:path extrusionOk="0" h="3097" w="4335">
                  <a:moveTo>
                    <a:pt x="2191" y="0"/>
                  </a:moveTo>
                  <a:cubicBezTo>
                    <a:pt x="1001" y="0"/>
                    <a:pt x="0" y="953"/>
                    <a:pt x="0" y="2167"/>
                  </a:cubicBezTo>
                  <a:lnTo>
                    <a:pt x="0" y="3096"/>
                  </a:lnTo>
                  <a:lnTo>
                    <a:pt x="310" y="3096"/>
                  </a:lnTo>
                  <a:cubicBezTo>
                    <a:pt x="905" y="3096"/>
                    <a:pt x="1406" y="2882"/>
                    <a:pt x="1834" y="2429"/>
                  </a:cubicBezTo>
                  <a:cubicBezTo>
                    <a:pt x="2168" y="2120"/>
                    <a:pt x="2287" y="1762"/>
                    <a:pt x="2287" y="1762"/>
                  </a:cubicBezTo>
                  <a:cubicBezTo>
                    <a:pt x="2310" y="1667"/>
                    <a:pt x="2382" y="1572"/>
                    <a:pt x="2501" y="1572"/>
                  </a:cubicBezTo>
                  <a:cubicBezTo>
                    <a:pt x="2521" y="1568"/>
                    <a:pt x="2541" y="1566"/>
                    <a:pt x="2560" y="1566"/>
                  </a:cubicBezTo>
                  <a:cubicBezTo>
                    <a:pt x="2653" y="1566"/>
                    <a:pt x="2732" y="1612"/>
                    <a:pt x="2811" y="1691"/>
                  </a:cubicBezTo>
                  <a:lnTo>
                    <a:pt x="3215" y="2191"/>
                  </a:lnTo>
                  <a:lnTo>
                    <a:pt x="4335" y="2167"/>
                  </a:lnTo>
                  <a:cubicBezTo>
                    <a:pt x="4335" y="977"/>
                    <a:pt x="3382" y="24"/>
                    <a:pt x="2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8"/>
            <p:cNvSpPr/>
            <p:nvPr/>
          </p:nvSpPr>
          <p:spPr>
            <a:xfrm>
              <a:off x="4835500" y="2150500"/>
              <a:ext cx="108375" cy="78600"/>
            </a:xfrm>
            <a:custGeom>
              <a:rect b="b" l="l" r="r" t="t"/>
              <a:pathLst>
                <a:path extrusionOk="0" h="3144" w="4335">
                  <a:moveTo>
                    <a:pt x="2620" y="0"/>
                  </a:moveTo>
                  <a:cubicBezTo>
                    <a:pt x="2549" y="120"/>
                    <a:pt x="2430" y="286"/>
                    <a:pt x="2310" y="453"/>
                  </a:cubicBezTo>
                  <a:cubicBezTo>
                    <a:pt x="1763" y="1001"/>
                    <a:pt x="1072" y="1310"/>
                    <a:pt x="310" y="1310"/>
                  </a:cubicBezTo>
                  <a:lnTo>
                    <a:pt x="0" y="1310"/>
                  </a:lnTo>
                  <a:cubicBezTo>
                    <a:pt x="167" y="2358"/>
                    <a:pt x="1048" y="3144"/>
                    <a:pt x="2144" y="3144"/>
                  </a:cubicBezTo>
                  <a:cubicBezTo>
                    <a:pt x="3192" y="3144"/>
                    <a:pt x="4097" y="2406"/>
                    <a:pt x="4263" y="1429"/>
                  </a:cubicBezTo>
                  <a:lnTo>
                    <a:pt x="4263" y="1429"/>
                  </a:lnTo>
                  <a:cubicBezTo>
                    <a:pt x="2539" y="1910"/>
                    <a:pt x="2495" y="1930"/>
                    <a:pt x="2463" y="1930"/>
                  </a:cubicBezTo>
                  <a:cubicBezTo>
                    <a:pt x="2460" y="1930"/>
                    <a:pt x="2457" y="1929"/>
                    <a:pt x="2453" y="1929"/>
                  </a:cubicBezTo>
                  <a:cubicBezTo>
                    <a:pt x="2310" y="1929"/>
                    <a:pt x="2191" y="1834"/>
                    <a:pt x="2144" y="1691"/>
                  </a:cubicBezTo>
                  <a:cubicBezTo>
                    <a:pt x="2120" y="1548"/>
                    <a:pt x="2215" y="1405"/>
                    <a:pt x="2382" y="1334"/>
                  </a:cubicBezTo>
                  <a:lnTo>
                    <a:pt x="4335" y="786"/>
                  </a:lnTo>
                  <a:lnTo>
                    <a:pt x="4335" y="381"/>
                  </a:lnTo>
                  <a:lnTo>
                    <a:pt x="3073" y="381"/>
                  </a:lnTo>
                  <a:cubicBezTo>
                    <a:pt x="2977" y="381"/>
                    <a:pt x="2906" y="358"/>
                    <a:pt x="2834" y="262"/>
                  </a:cubicBezTo>
                  <a:lnTo>
                    <a:pt x="26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8"/>
            <p:cNvSpPr/>
            <p:nvPr/>
          </p:nvSpPr>
          <p:spPr>
            <a:xfrm>
              <a:off x="4773575" y="2231475"/>
              <a:ext cx="108375" cy="92300"/>
            </a:xfrm>
            <a:custGeom>
              <a:rect b="b" l="l" r="r" t="t"/>
              <a:pathLst>
                <a:path extrusionOk="0" h="3692" w="4335">
                  <a:moveTo>
                    <a:pt x="2978" y="0"/>
                  </a:moveTo>
                  <a:lnTo>
                    <a:pt x="1072" y="405"/>
                  </a:lnTo>
                  <a:cubicBezTo>
                    <a:pt x="1001" y="405"/>
                    <a:pt x="953" y="453"/>
                    <a:pt x="882" y="524"/>
                  </a:cubicBezTo>
                  <a:lnTo>
                    <a:pt x="48" y="1524"/>
                  </a:lnTo>
                  <a:cubicBezTo>
                    <a:pt x="1" y="1596"/>
                    <a:pt x="1" y="1643"/>
                    <a:pt x="1" y="1739"/>
                  </a:cubicBezTo>
                  <a:lnTo>
                    <a:pt x="1" y="3406"/>
                  </a:lnTo>
                  <a:cubicBezTo>
                    <a:pt x="1" y="3572"/>
                    <a:pt x="144" y="3691"/>
                    <a:pt x="287" y="3691"/>
                  </a:cubicBezTo>
                  <a:lnTo>
                    <a:pt x="4335" y="3691"/>
                  </a:lnTo>
                  <a:lnTo>
                    <a:pt x="4335" y="1977"/>
                  </a:lnTo>
                  <a:lnTo>
                    <a:pt x="3240" y="1143"/>
                  </a:lnTo>
                  <a:cubicBezTo>
                    <a:pt x="3144" y="1048"/>
                    <a:pt x="3073" y="953"/>
                    <a:pt x="3073" y="881"/>
                  </a:cubicBezTo>
                  <a:lnTo>
                    <a:pt x="3073" y="95"/>
                  </a:lnTo>
                  <a:cubicBezTo>
                    <a:pt x="3049" y="72"/>
                    <a:pt x="3001" y="48"/>
                    <a:pt x="2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8"/>
            <p:cNvSpPr/>
            <p:nvPr/>
          </p:nvSpPr>
          <p:spPr>
            <a:xfrm>
              <a:off x="4866450" y="2241600"/>
              <a:ext cx="45875" cy="25025"/>
            </a:xfrm>
            <a:custGeom>
              <a:rect b="b" l="l" r="r" t="t"/>
              <a:pathLst>
                <a:path extrusionOk="0" h="1001" w="1835">
                  <a:moveTo>
                    <a:pt x="1" y="0"/>
                  </a:moveTo>
                  <a:lnTo>
                    <a:pt x="1" y="310"/>
                  </a:lnTo>
                  <a:lnTo>
                    <a:pt x="930" y="1000"/>
                  </a:lnTo>
                  <a:lnTo>
                    <a:pt x="1835" y="310"/>
                  </a:lnTo>
                  <a:lnTo>
                    <a:pt x="1835" y="0"/>
                  </a:lnTo>
                  <a:cubicBezTo>
                    <a:pt x="1537" y="95"/>
                    <a:pt x="1227" y="143"/>
                    <a:pt x="918" y="143"/>
                  </a:cubicBezTo>
                  <a:cubicBezTo>
                    <a:pt x="608" y="143"/>
                    <a:pt x="298" y="9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8"/>
            <p:cNvSpPr/>
            <p:nvPr/>
          </p:nvSpPr>
          <p:spPr>
            <a:xfrm>
              <a:off x="4897425" y="2231475"/>
              <a:ext cx="108375" cy="91700"/>
            </a:xfrm>
            <a:custGeom>
              <a:rect b="b" l="l" r="r" t="t"/>
              <a:pathLst>
                <a:path extrusionOk="0" h="3668" w="4335">
                  <a:moveTo>
                    <a:pt x="2477" y="1834"/>
                  </a:moveTo>
                  <a:cubicBezTo>
                    <a:pt x="2667" y="1834"/>
                    <a:pt x="2786" y="1977"/>
                    <a:pt x="2786" y="2120"/>
                  </a:cubicBezTo>
                  <a:cubicBezTo>
                    <a:pt x="2786" y="2263"/>
                    <a:pt x="2620" y="2429"/>
                    <a:pt x="2477" y="2429"/>
                  </a:cubicBezTo>
                  <a:lnTo>
                    <a:pt x="1500" y="2429"/>
                  </a:lnTo>
                  <a:cubicBezTo>
                    <a:pt x="1310" y="2429"/>
                    <a:pt x="1191" y="2263"/>
                    <a:pt x="1191" y="2120"/>
                  </a:cubicBezTo>
                  <a:cubicBezTo>
                    <a:pt x="1191" y="1977"/>
                    <a:pt x="1358" y="1834"/>
                    <a:pt x="1500" y="1834"/>
                  </a:cubicBezTo>
                  <a:close/>
                  <a:moveTo>
                    <a:pt x="1381" y="0"/>
                  </a:moveTo>
                  <a:cubicBezTo>
                    <a:pt x="1334" y="24"/>
                    <a:pt x="1286" y="72"/>
                    <a:pt x="1215" y="95"/>
                  </a:cubicBezTo>
                  <a:lnTo>
                    <a:pt x="1215" y="858"/>
                  </a:lnTo>
                  <a:cubicBezTo>
                    <a:pt x="1215" y="953"/>
                    <a:pt x="1167" y="1048"/>
                    <a:pt x="1096" y="1119"/>
                  </a:cubicBezTo>
                  <a:lnTo>
                    <a:pt x="0" y="1953"/>
                  </a:lnTo>
                  <a:lnTo>
                    <a:pt x="0" y="3668"/>
                  </a:lnTo>
                  <a:lnTo>
                    <a:pt x="4025" y="3668"/>
                  </a:lnTo>
                  <a:cubicBezTo>
                    <a:pt x="4192" y="3668"/>
                    <a:pt x="4311" y="3525"/>
                    <a:pt x="4311" y="3382"/>
                  </a:cubicBezTo>
                  <a:lnTo>
                    <a:pt x="4311" y="1715"/>
                  </a:lnTo>
                  <a:cubicBezTo>
                    <a:pt x="4334" y="1643"/>
                    <a:pt x="4287" y="1548"/>
                    <a:pt x="4263" y="1524"/>
                  </a:cubicBezTo>
                  <a:lnTo>
                    <a:pt x="3453" y="524"/>
                  </a:lnTo>
                  <a:cubicBezTo>
                    <a:pt x="3429" y="453"/>
                    <a:pt x="3334" y="429"/>
                    <a:pt x="3287" y="381"/>
                  </a:cubicBezTo>
                  <a:lnTo>
                    <a:pt x="138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 name="Google Shape;802;p58"/>
          <p:cNvGrpSpPr/>
          <p:nvPr/>
        </p:nvGrpSpPr>
        <p:grpSpPr>
          <a:xfrm>
            <a:off x="1333601" y="2744095"/>
            <a:ext cx="264386" cy="264386"/>
            <a:chOff x="1082325" y="2587500"/>
            <a:chExt cx="263175" cy="263175"/>
          </a:xfrm>
        </p:grpSpPr>
        <p:sp>
          <p:nvSpPr>
            <p:cNvPr id="803" name="Google Shape;803;p58"/>
            <p:cNvSpPr/>
            <p:nvPr/>
          </p:nvSpPr>
          <p:spPr>
            <a:xfrm>
              <a:off x="1159725" y="2587500"/>
              <a:ext cx="185775" cy="232800"/>
            </a:xfrm>
            <a:custGeom>
              <a:rect b="b" l="l" r="r" t="t"/>
              <a:pathLst>
                <a:path extrusionOk="0" h="9312" w="7431">
                  <a:moveTo>
                    <a:pt x="906" y="0"/>
                  </a:moveTo>
                  <a:cubicBezTo>
                    <a:pt x="406" y="0"/>
                    <a:pt x="1" y="405"/>
                    <a:pt x="1" y="929"/>
                  </a:cubicBezTo>
                  <a:lnTo>
                    <a:pt x="1" y="1882"/>
                  </a:lnTo>
                  <a:lnTo>
                    <a:pt x="620" y="1882"/>
                  </a:lnTo>
                  <a:lnTo>
                    <a:pt x="620" y="929"/>
                  </a:lnTo>
                  <a:cubicBezTo>
                    <a:pt x="620" y="738"/>
                    <a:pt x="763" y="619"/>
                    <a:pt x="906" y="619"/>
                  </a:cubicBezTo>
                  <a:lnTo>
                    <a:pt x="5288" y="619"/>
                  </a:lnTo>
                  <a:cubicBezTo>
                    <a:pt x="5478" y="619"/>
                    <a:pt x="5597" y="762"/>
                    <a:pt x="5597" y="929"/>
                  </a:cubicBezTo>
                  <a:lnTo>
                    <a:pt x="5597" y="6192"/>
                  </a:lnTo>
                  <a:lnTo>
                    <a:pt x="5288" y="6192"/>
                  </a:lnTo>
                  <a:cubicBezTo>
                    <a:pt x="5192" y="6192"/>
                    <a:pt x="5145" y="6216"/>
                    <a:pt x="5073" y="6287"/>
                  </a:cubicBezTo>
                  <a:lnTo>
                    <a:pt x="4454" y="6906"/>
                  </a:lnTo>
                  <a:cubicBezTo>
                    <a:pt x="4407" y="6954"/>
                    <a:pt x="4359" y="7049"/>
                    <a:pt x="4359" y="7121"/>
                  </a:cubicBezTo>
                  <a:lnTo>
                    <a:pt x="4359" y="9026"/>
                  </a:lnTo>
                  <a:cubicBezTo>
                    <a:pt x="4359" y="9193"/>
                    <a:pt x="4526" y="9312"/>
                    <a:pt x="4668" y="9312"/>
                  </a:cubicBezTo>
                  <a:lnTo>
                    <a:pt x="7145" y="9312"/>
                  </a:lnTo>
                  <a:cubicBezTo>
                    <a:pt x="7312" y="9312"/>
                    <a:pt x="7431" y="9169"/>
                    <a:pt x="7431" y="9026"/>
                  </a:cubicBezTo>
                  <a:lnTo>
                    <a:pt x="7431" y="7121"/>
                  </a:lnTo>
                  <a:cubicBezTo>
                    <a:pt x="7431" y="7025"/>
                    <a:pt x="7407" y="6954"/>
                    <a:pt x="7336" y="6906"/>
                  </a:cubicBezTo>
                  <a:lnTo>
                    <a:pt x="6717" y="6287"/>
                  </a:lnTo>
                  <a:cubicBezTo>
                    <a:pt x="6669" y="6216"/>
                    <a:pt x="6574" y="6192"/>
                    <a:pt x="6502" y="6192"/>
                  </a:cubicBezTo>
                  <a:lnTo>
                    <a:pt x="6216" y="6192"/>
                  </a:lnTo>
                  <a:lnTo>
                    <a:pt x="6216" y="929"/>
                  </a:lnTo>
                  <a:cubicBezTo>
                    <a:pt x="6216" y="405"/>
                    <a:pt x="5788" y="0"/>
                    <a:pt x="52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8"/>
            <p:cNvSpPr/>
            <p:nvPr/>
          </p:nvSpPr>
          <p:spPr>
            <a:xfrm>
              <a:off x="1283575" y="2835750"/>
              <a:ext cx="46450" cy="14925"/>
            </a:xfrm>
            <a:custGeom>
              <a:rect b="b" l="l" r="r" t="t"/>
              <a:pathLst>
                <a:path extrusionOk="0" h="597" w="1858">
                  <a:moveTo>
                    <a:pt x="0" y="1"/>
                  </a:moveTo>
                  <a:lnTo>
                    <a:pt x="0" y="310"/>
                  </a:lnTo>
                  <a:cubicBezTo>
                    <a:pt x="0" y="477"/>
                    <a:pt x="167" y="596"/>
                    <a:pt x="310" y="596"/>
                  </a:cubicBezTo>
                  <a:lnTo>
                    <a:pt x="1548" y="596"/>
                  </a:lnTo>
                  <a:cubicBezTo>
                    <a:pt x="1739" y="596"/>
                    <a:pt x="1858" y="453"/>
                    <a:pt x="1858" y="310"/>
                  </a:cubicBezTo>
                  <a:lnTo>
                    <a:pt x="18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8"/>
            <p:cNvSpPr/>
            <p:nvPr/>
          </p:nvSpPr>
          <p:spPr>
            <a:xfrm>
              <a:off x="1174625" y="2633325"/>
              <a:ext cx="77425" cy="77425"/>
            </a:xfrm>
            <a:custGeom>
              <a:rect b="b" l="l" r="r" t="t"/>
              <a:pathLst>
                <a:path extrusionOk="0" h="3097" w="3097">
                  <a:moveTo>
                    <a:pt x="0" y="1"/>
                  </a:moveTo>
                  <a:lnTo>
                    <a:pt x="0" y="1906"/>
                  </a:lnTo>
                  <a:cubicBezTo>
                    <a:pt x="381" y="2073"/>
                    <a:pt x="619" y="2382"/>
                    <a:pt x="619" y="2811"/>
                  </a:cubicBezTo>
                  <a:lnTo>
                    <a:pt x="619" y="3097"/>
                  </a:lnTo>
                  <a:lnTo>
                    <a:pt x="3096" y="3097"/>
                  </a:lnTo>
                  <a:lnTo>
                    <a:pt x="3096" y="1977"/>
                  </a:lnTo>
                  <a:cubicBezTo>
                    <a:pt x="3096" y="906"/>
                    <a:pt x="2215" y="1"/>
                    <a:pt x="11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8"/>
            <p:cNvSpPr/>
            <p:nvPr/>
          </p:nvSpPr>
          <p:spPr>
            <a:xfrm>
              <a:off x="1159725" y="2695850"/>
              <a:ext cx="14925" cy="38125"/>
            </a:xfrm>
            <a:custGeom>
              <a:rect b="b" l="l" r="r" t="t"/>
              <a:pathLst>
                <a:path extrusionOk="0" h="1525" w="597">
                  <a:moveTo>
                    <a:pt x="287" y="0"/>
                  </a:moveTo>
                  <a:cubicBezTo>
                    <a:pt x="144" y="0"/>
                    <a:pt x="1" y="167"/>
                    <a:pt x="1" y="310"/>
                  </a:cubicBezTo>
                  <a:lnTo>
                    <a:pt x="1" y="1239"/>
                  </a:lnTo>
                  <a:cubicBezTo>
                    <a:pt x="1" y="1405"/>
                    <a:pt x="144" y="1525"/>
                    <a:pt x="287" y="1525"/>
                  </a:cubicBezTo>
                  <a:cubicBezTo>
                    <a:pt x="429" y="1525"/>
                    <a:pt x="596" y="1405"/>
                    <a:pt x="596" y="1239"/>
                  </a:cubicBezTo>
                  <a:lnTo>
                    <a:pt x="596" y="310"/>
                  </a:lnTo>
                  <a:cubicBezTo>
                    <a:pt x="596" y="119"/>
                    <a:pt x="429" y="0"/>
                    <a:pt x="2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8"/>
            <p:cNvSpPr/>
            <p:nvPr/>
          </p:nvSpPr>
          <p:spPr>
            <a:xfrm>
              <a:off x="1082325" y="2726200"/>
              <a:ext cx="169725" cy="123875"/>
            </a:xfrm>
            <a:custGeom>
              <a:rect b="b" l="l" r="r" t="t"/>
              <a:pathLst>
                <a:path extrusionOk="0" h="4955" w="6789">
                  <a:moveTo>
                    <a:pt x="4311" y="1"/>
                  </a:moveTo>
                  <a:cubicBezTo>
                    <a:pt x="4311" y="525"/>
                    <a:pt x="3883" y="930"/>
                    <a:pt x="3383" y="930"/>
                  </a:cubicBezTo>
                  <a:cubicBezTo>
                    <a:pt x="2882" y="930"/>
                    <a:pt x="2454" y="525"/>
                    <a:pt x="2454" y="25"/>
                  </a:cubicBezTo>
                  <a:lnTo>
                    <a:pt x="1" y="25"/>
                  </a:lnTo>
                  <a:lnTo>
                    <a:pt x="1" y="2192"/>
                  </a:lnTo>
                  <a:cubicBezTo>
                    <a:pt x="1" y="3740"/>
                    <a:pt x="1239" y="4954"/>
                    <a:pt x="2763" y="4954"/>
                  </a:cubicBezTo>
                  <a:lnTo>
                    <a:pt x="4002" y="4954"/>
                  </a:lnTo>
                  <a:cubicBezTo>
                    <a:pt x="5550" y="4954"/>
                    <a:pt x="6788" y="3716"/>
                    <a:pt x="6788" y="2192"/>
                  </a:cubicBezTo>
                  <a:lnTo>
                    <a:pt x="67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8"/>
            <p:cNvSpPr/>
            <p:nvPr/>
          </p:nvSpPr>
          <p:spPr>
            <a:xfrm>
              <a:off x="1082325" y="2634525"/>
              <a:ext cx="77425" cy="76225"/>
            </a:xfrm>
            <a:custGeom>
              <a:rect b="b" l="l" r="r" t="t"/>
              <a:pathLst>
                <a:path extrusionOk="0" h="3049" w="3097">
                  <a:moveTo>
                    <a:pt x="1954" y="1"/>
                  </a:moveTo>
                  <a:cubicBezTo>
                    <a:pt x="858" y="1"/>
                    <a:pt x="1" y="858"/>
                    <a:pt x="1" y="1929"/>
                  </a:cubicBezTo>
                  <a:lnTo>
                    <a:pt x="1" y="3049"/>
                  </a:lnTo>
                  <a:lnTo>
                    <a:pt x="2454" y="3049"/>
                  </a:lnTo>
                  <a:lnTo>
                    <a:pt x="2454" y="2763"/>
                  </a:lnTo>
                  <a:cubicBezTo>
                    <a:pt x="2454" y="2334"/>
                    <a:pt x="2740" y="2025"/>
                    <a:pt x="3097" y="1906"/>
                  </a:cubicBezTo>
                  <a:lnTo>
                    <a:pt x="30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58"/>
          <p:cNvGrpSpPr/>
          <p:nvPr/>
        </p:nvGrpSpPr>
        <p:grpSpPr>
          <a:xfrm>
            <a:off x="4888519" y="2744700"/>
            <a:ext cx="264375" cy="263175"/>
            <a:chOff x="2136725" y="3114375"/>
            <a:chExt cx="264375" cy="263175"/>
          </a:xfrm>
        </p:grpSpPr>
        <p:sp>
          <p:nvSpPr>
            <p:cNvPr id="810" name="Google Shape;810;p58"/>
            <p:cNvSpPr/>
            <p:nvPr/>
          </p:nvSpPr>
          <p:spPr>
            <a:xfrm>
              <a:off x="2136725" y="3254900"/>
              <a:ext cx="16700" cy="76225"/>
            </a:xfrm>
            <a:custGeom>
              <a:rect b="b" l="l" r="r" t="t"/>
              <a:pathLst>
                <a:path extrusionOk="0" h="3049" w="668">
                  <a:moveTo>
                    <a:pt x="667" y="0"/>
                  </a:moveTo>
                  <a:lnTo>
                    <a:pt x="667" y="0"/>
                  </a:lnTo>
                  <a:cubicBezTo>
                    <a:pt x="262" y="119"/>
                    <a:pt x="0" y="476"/>
                    <a:pt x="0" y="905"/>
                  </a:cubicBezTo>
                  <a:lnTo>
                    <a:pt x="0" y="2143"/>
                  </a:lnTo>
                  <a:cubicBezTo>
                    <a:pt x="0" y="2572"/>
                    <a:pt x="286" y="2929"/>
                    <a:pt x="667" y="3048"/>
                  </a:cubicBezTo>
                  <a:cubicBezTo>
                    <a:pt x="643" y="2882"/>
                    <a:pt x="643" y="2739"/>
                    <a:pt x="643" y="2596"/>
                  </a:cubicBezTo>
                  <a:lnTo>
                    <a:pt x="643" y="357"/>
                  </a:lnTo>
                  <a:cubicBezTo>
                    <a:pt x="643" y="214"/>
                    <a:pt x="643" y="119"/>
                    <a:pt x="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8"/>
            <p:cNvSpPr/>
            <p:nvPr/>
          </p:nvSpPr>
          <p:spPr>
            <a:xfrm>
              <a:off x="2383800" y="3254900"/>
              <a:ext cx="17300" cy="75025"/>
            </a:xfrm>
            <a:custGeom>
              <a:rect b="b" l="l" r="r" t="t"/>
              <a:pathLst>
                <a:path extrusionOk="0" h="3001" w="692">
                  <a:moveTo>
                    <a:pt x="0" y="0"/>
                  </a:moveTo>
                  <a:cubicBezTo>
                    <a:pt x="24" y="143"/>
                    <a:pt x="24" y="333"/>
                    <a:pt x="24" y="476"/>
                  </a:cubicBezTo>
                  <a:lnTo>
                    <a:pt x="24" y="2572"/>
                  </a:lnTo>
                  <a:cubicBezTo>
                    <a:pt x="24" y="2715"/>
                    <a:pt x="24" y="2858"/>
                    <a:pt x="0" y="3001"/>
                  </a:cubicBezTo>
                  <a:cubicBezTo>
                    <a:pt x="381" y="2882"/>
                    <a:pt x="691" y="2524"/>
                    <a:pt x="691" y="2120"/>
                  </a:cubicBezTo>
                  <a:lnTo>
                    <a:pt x="691" y="857"/>
                  </a:lnTo>
                  <a:cubicBezTo>
                    <a:pt x="691" y="476"/>
                    <a:pt x="381" y="11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8"/>
            <p:cNvSpPr/>
            <p:nvPr/>
          </p:nvSpPr>
          <p:spPr>
            <a:xfrm>
              <a:off x="2168875" y="3207250"/>
              <a:ext cx="201250" cy="170300"/>
            </a:xfrm>
            <a:custGeom>
              <a:rect b="b" l="l" r="r" t="t"/>
              <a:pathLst>
                <a:path extrusionOk="0" h="6812" w="8050">
                  <a:moveTo>
                    <a:pt x="2453" y="2501"/>
                  </a:moveTo>
                  <a:cubicBezTo>
                    <a:pt x="2620" y="2501"/>
                    <a:pt x="2763" y="2644"/>
                    <a:pt x="2763" y="2787"/>
                  </a:cubicBezTo>
                  <a:lnTo>
                    <a:pt x="2763" y="3430"/>
                  </a:lnTo>
                  <a:cubicBezTo>
                    <a:pt x="2763" y="3597"/>
                    <a:pt x="2620" y="3716"/>
                    <a:pt x="2453" y="3716"/>
                  </a:cubicBezTo>
                  <a:cubicBezTo>
                    <a:pt x="2310" y="3716"/>
                    <a:pt x="2167" y="3573"/>
                    <a:pt x="2167" y="3430"/>
                  </a:cubicBezTo>
                  <a:lnTo>
                    <a:pt x="2167" y="2787"/>
                  </a:lnTo>
                  <a:cubicBezTo>
                    <a:pt x="2167" y="2621"/>
                    <a:pt x="2310" y="2501"/>
                    <a:pt x="2453" y="2501"/>
                  </a:cubicBezTo>
                  <a:close/>
                  <a:moveTo>
                    <a:pt x="5549" y="2501"/>
                  </a:moveTo>
                  <a:cubicBezTo>
                    <a:pt x="5740" y="2501"/>
                    <a:pt x="5859" y="2644"/>
                    <a:pt x="5859" y="2787"/>
                  </a:cubicBezTo>
                  <a:lnTo>
                    <a:pt x="5859" y="3430"/>
                  </a:lnTo>
                  <a:cubicBezTo>
                    <a:pt x="5859" y="3597"/>
                    <a:pt x="5716" y="3716"/>
                    <a:pt x="5549" y="3716"/>
                  </a:cubicBezTo>
                  <a:cubicBezTo>
                    <a:pt x="5382" y="3716"/>
                    <a:pt x="5263" y="3573"/>
                    <a:pt x="5263" y="3430"/>
                  </a:cubicBezTo>
                  <a:lnTo>
                    <a:pt x="5263" y="2787"/>
                  </a:lnTo>
                  <a:cubicBezTo>
                    <a:pt x="5263" y="2621"/>
                    <a:pt x="5406" y="2501"/>
                    <a:pt x="5549" y="2501"/>
                  </a:cubicBezTo>
                  <a:close/>
                  <a:moveTo>
                    <a:pt x="4597" y="4383"/>
                  </a:moveTo>
                  <a:cubicBezTo>
                    <a:pt x="4787" y="4383"/>
                    <a:pt x="4906" y="4526"/>
                    <a:pt x="4906" y="4669"/>
                  </a:cubicBezTo>
                  <a:cubicBezTo>
                    <a:pt x="4906" y="4835"/>
                    <a:pt x="4787" y="4978"/>
                    <a:pt x="4597" y="4978"/>
                  </a:cubicBezTo>
                  <a:lnTo>
                    <a:pt x="3358" y="4978"/>
                  </a:lnTo>
                  <a:cubicBezTo>
                    <a:pt x="3168" y="4978"/>
                    <a:pt x="3049" y="4835"/>
                    <a:pt x="3049" y="4669"/>
                  </a:cubicBezTo>
                  <a:cubicBezTo>
                    <a:pt x="3049" y="4502"/>
                    <a:pt x="3215" y="4383"/>
                    <a:pt x="3358" y="4383"/>
                  </a:cubicBezTo>
                  <a:close/>
                  <a:moveTo>
                    <a:pt x="2167" y="1"/>
                  </a:moveTo>
                  <a:cubicBezTo>
                    <a:pt x="953" y="120"/>
                    <a:pt x="0" y="1144"/>
                    <a:pt x="0" y="2359"/>
                  </a:cubicBezTo>
                  <a:lnTo>
                    <a:pt x="0" y="4430"/>
                  </a:lnTo>
                  <a:cubicBezTo>
                    <a:pt x="0" y="5740"/>
                    <a:pt x="1072" y="6812"/>
                    <a:pt x="2382" y="6812"/>
                  </a:cubicBezTo>
                  <a:lnTo>
                    <a:pt x="5668" y="6812"/>
                  </a:lnTo>
                  <a:cubicBezTo>
                    <a:pt x="6978" y="6812"/>
                    <a:pt x="8050" y="5740"/>
                    <a:pt x="8050" y="4430"/>
                  </a:cubicBezTo>
                  <a:lnTo>
                    <a:pt x="8050" y="2359"/>
                  </a:lnTo>
                  <a:cubicBezTo>
                    <a:pt x="8002" y="2216"/>
                    <a:pt x="8002" y="2025"/>
                    <a:pt x="7931" y="1882"/>
                  </a:cubicBezTo>
                  <a:lnTo>
                    <a:pt x="4549" y="1882"/>
                  </a:lnTo>
                  <a:lnTo>
                    <a:pt x="3501" y="2382"/>
                  </a:lnTo>
                  <a:cubicBezTo>
                    <a:pt x="3382" y="2430"/>
                    <a:pt x="3239" y="2478"/>
                    <a:pt x="3096" y="2478"/>
                  </a:cubicBezTo>
                  <a:cubicBezTo>
                    <a:pt x="2906" y="2478"/>
                    <a:pt x="2763" y="2406"/>
                    <a:pt x="2620" y="2335"/>
                  </a:cubicBezTo>
                  <a:cubicBezTo>
                    <a:pt x="2334" y="2144"/>
                    <a:pt x="2167" y="1835"/>
                    <a:pt x="2167" y="1549"/>
                  </a:cubicBezTo>
                  <a:lnTo>
                    <a:pt x="21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8"/>
            <p:cNvSpPr/>
            <p:nvPr/>
          </p:nvSpPr>
          <p:spPr>
            <a:xfrm>
              <a:off x="2137325" y="3162025"/>
              <a:ext cx="46450" cy="77400"/>
            </a:xfrm>
            <a:custGeom>
              <a:rect b="b" l="l" r="r" t="t"/>
              <a:pathLst>
                <a:path extrusionOk="0" h="3096" w="1858">
                  <a:moveTo>
                    <a:pt x="929" y="0"/>
                  </a:moveTo>
                  <a:cubicBezTo>
                    <a:pt x="405" y="0"/>
                    <a:pt x="0" y="405"/>
                    <a:pt x="0" y="929"/>
                  </a:cubicBezTo>
                  <a:cubicBezTo>
                    <a:pt x="0" y="1334"/>
                    <a:pt x="262" y="1667"/>
                    <a:pt x="619" y="1786"/>
                  </a:cubicBezTo>
                  <a:lnTo>
                    <a:pt x="619" y="3096"/>
                  </a:lnTo>
                  <a:lnTo>
                    <a:pt x="858" y="3024"/>
                  </a:lnTo>
                  <a:cubicBezTo>
                    <a:pt x="953" y="2834"/>
                    <a:pt x="1072" y="2596"/>
                    <a:pt x="1262" y="2405"/>
                  </a:cubicBezTo>
                  <a:lnTo>
                    <a:pt x="1262" y="1786"/>
                  </a:lnTo>
                  <a:lnTo>
                    <a:pt x="1215" y="1786"/>
                  </a:lnTo>
                  <a:cubicBezTo>
                    <a:pt x="1572" y="1667"/>
                    <a:pt x="1858" y="1310"/>
                    <a:pt x="1858" y="929"/>
                  </a:cubicBezTo>
                  <a:cubicBezTo>
                    <a:pt x="1858" y="405"/>
                    <a:pt x="1429" y="0"/>
                    <a:pt x="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8"/>
            <p:cNvSpPr/>
            <p:nvPr/>
          </p:nvSpPr>
          <p:spPr>
            <a:xfrm>
              <a:off x="2237925" y="3114375"/>
              <a:ext cx="163175" cy="139950"/>
            </a:xfrm>
            <a:custGeom>
              <a:rect b="b" l="l" r="r" t="t"/>
              <a:pathLst>
                <a:path extrusionOk="0" h="5598" w="6527">
                  <a:moveTo>
                    <a:pt x="4930" y="1596"/>
                  </a:moveTo>
                  <a:cubicBezTo>
                    <a:pt x="5121" y="1596"/>
                    <a:pt x="5240" y="1763"/>
                    <a:pt x="5240" y="1906"/>
                  </a:cubicBezTo>
                  <a:cubicBezTo>
                    <a:pt x="5240" y="2049"/>
                    <a:pt x="5121" y="2192"/>
                    <a:pt x="4930" y="2192"/>
                  </a:cubicBezTo>
                  <a:lnTo>
                    <a:pt x="1573" y="2192"/>
                  </a:lnTo>
                  <a:cubicBezTo>
                    <a:pt x="1382" y="2192"/>
                    <a:pt x="1287" y="2049"/>
                    <a:pt x="1287" y="1906"/>
                  </a:cubicBezTo>
                  <a:cubicBezTo>
                    <a:pt x="1287" y="1716"/>
                    <a:pt x="1430" y="1596"/>
                    <a:pt x="1573" y="1596"/>
                  </a:cubicBezTo>
                  <a:close/>
                  <a:moveTo>
                    <a:pt x="4930" y="2835"/>
                  </a:moveTo>
                  <a:cubicBezTo>
                    <a:pt x="5121" y="2835"/>
                    <a:pt x="5240" y="2978"/>
                    <a:pt x="5240" y="3121"/>
                  </a:cubicBezTo>
                  <a:cubicBezTo>
                    <a:pt x="5240" y="3263"/>
                    <a:pt x="5121" y="3430"/>
                    <a:pt x="4930" y="3430"/>
                  </a:cubicBezTo>
                  <a:lnTo>
                    <a:pt x="1573" y="3430"/>
                  </a:lnTo>
                  <a:cubicBezTo>
                    <a:pt x="1382" y="3430"/>
                    <a:pt x="1287" y="3263"/>
                    <a:pt x="1287" y="3121"/>
                  </a:cubicBezTo>
                  <a:cubicBezTo>
                    <a:pt x="1287" y="2930"/>
                    <a:pt x="1430" y="2835"/>
                    <a:pt x="1573" y="2835"/>
                  </a:cubicBezTo>
                  <a:close/>
                  <a:moveTo>
                    <a:pt x="1334" y="1"/>
                  </a:moveTo>
                  <a:cubicBezTo>
                    <a:pt x="596" y="1"/>
                    <a:pt x="1" y="596"/>
                    <a:pt x="1" y="1335"/>
                  </a:cubicBezTo>
                  <a:lnTo>
                    <a:pt x="1" y="5264"/>
                  </a:lnTo>
                  <a:cubicBezTo>
                    <a:pt x="1" y="5383"/>
                    <a:pt x="48" y="5478"/>
                    <a:pt x="144" y="5526"/>
                  </a:cubicBezTo>
                  <a:cubicBezTo>
                    <a:pt x="215" y="5550"/>
                    <a:pt x="263" y="5597"/>
                    <a:pt x="287" y="5597"/>
                  </a:cubicBezTo>
                  <a:cubicBezTo>
                    <a:pt x="358" y="5597"/>
                    <a:pt x="382" y="5597"/>
                    <a:pt x="453" y="5550"/>
                  </a:cubicBezTo>
                  <a:lnTo>
                    <a:pt x="1596" y="4954"/>
                  </a:lnTo>
                  <a:lnTo>
                    <a:pt x="5145" y="4954"/>
                  </a:lnTo>
                  <a:cubicBezTo>
                    <a:pt x="5883" y="4954"/>
                    <a:pt x="6478" y="4359"/>
                    <a:pt x="6478" y="3621"/>
                  </a:cubicBezTo>
                  <a:lnTo>
                    <a:pt x="6478" y="1335"/>
                  </a:lnTo>
                  <a:cubicBezTo>
                    <a:pt x="6526" y="596"/>
                    <a:pt x="5883" y="1"/>
                    <a:pt x="51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 name="Google Shape;815;p58"/>
          <p:cNvGrpSpPr/>
          <p:nvPr/>
        </p:nvGrpSpPr>
        <p:grpSpPr>
          <a:xfrm>
            <a:off x="1333607" y="1775753"/>
            <a:ext cx="264373" cy="292193"/>
            <a:chOff x="3191100" y="3114975"/>
            <a:chExt cx="237575" cy="262575"/>
          </a:xfrm>
        </p:grpSpPr>
        <p:sp>
          <p:nvSpPr>
            <p:cNvPr id="816" name="Google Shape;816;p58"/>
            <p:cNvSpPr/>
            <p:nvPr/>
          </p:nvSpPr>
          <p:spPr>
            <a:xfrm>
              <a:off x="3253025" y="3284650"/>
              <a:ext cx="175650" cy="77425"/>
            </a:xfrm>
            <a:custGeom>
              <a:rect b="b" l="l" r="r" t="t"/>
              <a:pathLst>
                <a:path extrusionOk="0" h="3097" w="7026">
                  <a:moveTo>
                    <a:pt x="1" y="1"/>
                  </a:moveTo>
                  <a:lnTo>
                    <a:pt x="1" y="3097"/>
                  </a:lnTo>
                  <a:lnTo>
                    <a:pt x="3430" y="3097"/>
                  </a:lnTo>
                  <a:cubicBezTo>
                    <a:pt x="3477" y="3097"/>
                    <a:pt x="3501" y="3097"/>
                    <a:pt x="3573" y="3073"/>
                  </a:cubicBezTo>
                  <a:lnTo>
                    <a:pt x="6573" y="1406"/>
                  </a:lnTo>
                  <a:cubicBezTo>
                    <a:pt x="6907" y="1215"/>
                    <a:pt x="7026" y="787"/>
                    <a:pt x="6788" y="453"/>
                  </a:cubicBezTo>
                  <a:cubicBezTo>
                    <a:pt x="6657" y="274"/>
                    <a:pt x="6437" y="173"/>
                    <a:pt x="6220" y="173"/>
                  </a:cubicBezTo>
                  <a:cubicBezTo>
                    <a:pt x="6120" y="173"/>
                    <a:pt x="6020" y="194"/>
                    <a:pt x="5930" y="239"/>
                  </a:cubicBezTo>
                  <a:lnTo>
                    <a:pt x="3096" y="1787"/>
                  </a:lnTo>
                  <a:cubicBezTo>
                    <a:pt x="3047" y="1803"/>
                    <a:pt x="3009" y="1831"/>
                    <a:pt x="2959" y="1831"/>
                  </a:cubicBezTo>
                  <a:cubicBezTo>
                    <a:pt x="2937" y="1831"/>
                    <a:pt x="2912" y="1825"/>
                    <a:pt x="2882" y="1811"/>
                  </a:cubicBezTo>
                  <a:lnTo>
                    <a:pt x="929" y="1811"/>
                  </a:lnTo>
                  <a:cubicBezTo>
                    <a:pt x="739" y="1811"/>
                    <a:pt x="596" y="1668"/>
                    <a:pt x="620" y="1501"/>
                  </a:cubicBezTo>
                  <a:cubicBezTo>
                    <a:pt x="620" y="1311"/>
                    <a:pt x="763" y="1192"/>
                    <a:pt x="953" y="1192"/>
                  </a:cubicBezTo>
                  <a:lnTo>
                    <a:pt x="2596" y="1192"/>
                  </a:lnTo>
                  <a:cubicBezTo>
                    <a:pt x="2763" y="1192"/>
                    <a:pt x="2906" y="1144"/>
                    <a:pt x="3001" y="1025"/>
                  </a:cubicBezTo>
                  <a:cubicBezTo>
                    <a:pt x="3120" y="906"/>
                    <a:pt x="3192" y="739"/>
                    <a:pt x="3192" y="596"/>
                  </a:cubicBezTo>
                  <a:cubicBezTo>
                    <a:pt x="3192" y="263"/>
                    <a:pt x="2906" y="1"/>
                    <a:pt x="2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8"/>
            <p:cNvSpPr/>
            <p:nvPr/>
          </p:nvSpPr>
          <p:spPr>
            <a:xfrm>
              <a:off x="3191100" y="3269775"/>
              <a:ext cx="47075" cy="107775"/>
            </a:xfrm>
            <a:custGeom>
              <a:rect b="b" l="l" r="r" t="t"/>
              <a:pathLst>
                <a:path extrusionOk="0" h="4311" w="1883">
                  <a:moveTo>
                    <a:pt x="310" y="0"/>
                  </a:moveTo>
                  <a:cubicBezTo>
                    <a:pt x="120" y="0"/>
                    <a:pt x="1" y="143"/>
                    <a:pt x="1" y="310"/>
                  </a:cubicBezTo>
                  <a:lnTo>
                    <a:pt x="1" y="4025"/>
                  </a:lnTo>
                  <a:cubicBezTo>
                    <a:pt x="1" y="4192"/>
                    <a:pt x="144" y="4311"/>
                    <a:pt x="310" y="4311"/>
                  </a:cubicBezTo>
                  <a:lnTo>
                    <a:pt x="1549" y="4311"/>
                  </a:lnTo>
                  <a:cubicBezTo>
                    <a:pt x="1739" y="4311"/>
                    <a:pt x="1858" y="4168"/>
                    <a:pt x="1858" y="4025"/>
                  </a:cubicBezTo>
                  <a:lnTo>
                    <a:pt x="1858" y="310"/>
                  </a:lnTo>
                  <a:cubicBezTo>
                    <a:pt x="1882" y="120"/>
                    <a:pt x="1739" y="0"/>
                    <a:pt x="1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8"/>
            <p:cNvSpPr/>
            <p:nvPr/>
          </p:nvSpPr>
          <p:spPr>
            <a:xfrm>
              <a:off x="3300050" y="3114975"/>
              <a:ext cx="14925" cy="23250"/>
            </a:xfrm>
            <a:custGeom>
              <a:rect b="b" l="l" r="r" t="t"/>
              <a:pathLst>
                <a:path extrusionOk="0" h="930" w="597">
                  <a:moveTo>
                    <a:pt x="287" y="1"/>
                  </a:moveTo>
                  <a:cubicBezTo>
                    <a:pt x="144" y="1"/>
                    <a:pt x="1" y="144"/>
                    <a:pt x="1" y="286"/>
                  </a:cubicBezTo>
                  <a:lnTo>
                    <a:pt x="1" y="620"/>
                  </a:lnTo>
                  <a:cubicBezTo>
                    <a:pt x="1" y="763"/>
                    <a:pt x="120" y="929"/>
                    <a:pt x="287" y="929"/>
                  </a:cubicBezTo>
                  <a:cubicBezTo>
                    <a:pt x="477" y="929"/>
                    <a:pt x="596" y="763"/>
                    <a:pt x="596" y="620"/>
                  </a:cubicBezTo>
                  <a:lnTo>
                    <a:pt x="596" y="286"/>
                  </a:lnTo>
                  <a:cubicBezTo>
                    <a:pt x="596" y="120"/>
                    <a:pt x="430"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8"/>
            <p:cNvSpPr/>
            <p:nvPr/>
          </p:nvSpPr>
          <p:spPr>
            <a:xfrm>
              <a:off x="3221475" y="3192375"/>
              <a:ext cx="23250" cy="14900"/>
            </a:xfrm>
            <a:custGeom>
              <a:rect b="b" l="l" r="r" t="t"/>
              <a:pathLst>
                <a:path extrusionOk="0" h="596" w="930">
                  <a:moveTo>
                    <a:pt x="310" y="1"/>
                  </a:moveTo>
                  <a:cubicBezTo>
                    <a:pt x="119" y="1"/>
                    <a:pt x="0" y="143"/>
                    <a:pt x="0" y="310"/>
                  </a:cubicBezTo>
                  <a:cubicBezTo>
                    <a:pt x="0" y="477"/>
                    <a:pt x="167" y="596"/>
                    <a:pt x="310" y="596"/>
                  </a:cubicBezTo>
                  <a:lnTo>
                    <a:pt x="643" y="596"/>
                  </a:lnTo>
                  <a:cubicBezTo>
                    <a:pt x="810" y="596"/>
                    <a:pt x="929" y="453"/>
                    <a:pt x="929" y="310"/>
                  </a:cubicBezTo>
                  <a:cubicBezTo>
                    <a:pt x="929" y="120"/>
                    <a:pt x="810" y="1"/>
                    <a:pt x="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8"/>
            <p:cNvSpPr/>
            <p:nvPr/>
          </p:nvSpPr>
          <p:spPr>
            <a:xfrm>
              <a:off x="3369725" y="3192975"/>
              <a:ext cx="23225" cy="14900"/>
            </a:xfrm>
            <a:custGeom>
              <a:rect b="b" l="l" r="r" t="t"/>
              <a:pathLst>
                <a:path extrusionOk="0" h="596" w="929">
                  <a:moveTo>
                    <a:pt x="310" y="0"/>
                  </a:moveTo>
                  <a:cubicBezTo>
                    <a:pt x="119" y="0"/>
                    <a:pt x="0" y="167"/>
                    <a:pt x="0" y="310"/>
                  </a:cubicBezTo>
                  <a:cubicBezTo>
                    <a:pt x="0" y="453"/>
                    <a:pt x="119" y="596"/>
                    <a:pt x="310" y="596"/>
                  </a:cubicBezTo>
                  <a:lnTo>
                    <a:pt x="619" y="596"/>
                  </a:lnTo>
                  <a:cubicBezTo>
                    <a:pt x="810" y="596"/>
                    <a:pt x="929" y="453"/>
                    <a:pt x="929" y="310"/>
                  </a:cubicBezTo>
                  <a:cubicBezTo>
                    <a:pt x="929" y="119"/>
                    <a:pt x="786" y="0"/>
                    <a:pt x="6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8"/>
            <p:cNvSpPr/>
            <p:nvPr/>
          </p:nvSpPr>
          <p:spPr>
            <a:xfrm>
              <a:off x="3348275" y="3136550"/>
              <a:ext cx="23250" cy="21775"/>
            </a:xfrm>
            <a:custGeom>
              <a:rect b="b" l="l" r="r" t="t"/>
              <a:pathLst>
                <a:path extrusionOk="0" h="871" w="930">
                  <a:moveTo>
                    <a:pt x="584" y="1"/>
                  </a:moveTo>
                  <a:cubicBezTo>
                    <a:pt x="501" y="1"/>
                    <a:pt x="418" y="31"/>
                    <a:pt x="358" y="90"/>
                  </a:cubicBezTo>
                  <a:lnTo>
                    <a:pt x="120" y="328"/>
                  </a:lnTo>
                  <a:cubicBezTo>
                    <a:pt x="1" y="448"/>
                    <a:pt x="1" y="662"/>
                    <a:pt x="120" y="781"/>
                  </a:cubicBezTo>
                  <a:cubicBezTo>
                    <a:pt x="179" y="840"/>
                    <a:pt x="263" y="870"/>
                    <a:pt x="346" y="870"/>
                  </a:cubicBezTo>
                  <a:cubicBezTo>
                    <a:pt x="430" y="870"/>
                    <a:pt x="513" y="840"/>
                    <a:pt x="572" y="781"/>
                  </a:cubicBezTo>
                  <a:lnTo>
                    <a:pt x="811" y="543"/>
                  </a:lnTo>
                  <a:cubicBezTo>
                    <a:pt x="930" y="424"/>
                    <a:pt x="930" y="209"/>
                    <a:pt x="811" y="90"/>
                  </a:cubicBezTo>
                  <a:cubicBezTo>
                    <a:pt x="751" y="31"/>
                    <a:pt x="668" y="1"/>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8"/>
            <p:cNvSpPr/>
            <p:nvPr/>
          </p:nvSpPr>
          <p:spPr>
            <a:xfrm>
              <a:off x="3243500" y="3136550"/>
              <a:ext cx="22650" cy="21775"/>
            </a:xfrm>
            <a:custGeom>
              <a:rect b="b" l="l" r="r" t="t"/>
              <a:pathLst>
                <a:path extrusionOk="0" h="871" w="906">
                  <a:moveTo>
                    <a:pt x="334" y="1"/>
                  </a:moveTo>
                  <a:cubicBezTo>
                    <a:pt x="257" y="1"/>
                    <a:pt x="179" y="31"/>
                    <a:pt x="120" y="90"/>
                  </a:cubicBezTo>
                  <a:cubicBezTo>
                    <a:pt x="1" y="209"/>
                    <a:pt x="1" y="424"/>
                    <a:pt x="120" y="543"/>
                  </a:cubicBezTo>
                  <a:lnTo>
                    <a:pt x="358" y="781"/>
                  </a:lnTo>
                  <a:cubicBezTo>
                    <a:pt x="417" y="840"/>
                    <a:pt x="495" y="870"/>
                    <a:pt x="572" y="870"/>
                  </a:cubicBezTo>
                  <a:cubicBezTo>
                    <a:pt x="649" y="870"/>
                    <a:pt x="727" y="840"/>
                    <a:pt x="786" y="781"/>
                  </a:cubicBezTo>
                  <a:cubicBezTo>
                    <a:pt x="905" y="662"/>
                    <a:pt x="905" y="448"/>
                    <a:pt x="786" y="328"/>
                  </a:cubicBezTo>
                  <a:lnTo>
                    <a:pt x="548" y="90"/>
                  </a:lnTo>
                  <a:cubicBezTo>
                    <a:pt x="489" y="31"/>
                    <a:pt x="411" y="1"/>
                    <a:pt x="3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8"/>
            <p:cNvSpPr/>
            <p:nvPr/>
          </p:nvSpPr>
          <p:spPr>
            <a:xfrm>
              <a:off x="3260175" y="3153075"/>
              <a:ext cx="95275" cy="69700"/>
            </a:xfrm>
            <a:custGeom>
              <a:rect b="b" l="l" r="r" t="t"/>
              <a:pathLst>
                <a:path extrusionOk="0" h="2788" w="3811">
                  <a:moveTo>
                    <a:pt x="1953" y="1"/>
                  </a:moveTo>
                  <a:cubicBezTo>
                    <a:pt x="905" y="1"/>
                    <a:pt x="72" y="811"/>
                    <a:pt x="72" y="1787"/>
                  </a:cubicBezTo>
                  <a:cubicBezTo>
                    <a:pt x="0" y="2168"/>
                    <a:pt x="119" y="2525"/>
                    <a:pt x="334" y="2787"/>
                  </a:cubicBezTo>
                  <a:lnTo>
                    <a:pt x="1596" y="2787"/>
                  </a:lnTo>
                  <a:lnTo>
                    <a:pt x="1596" y="2192"/>
                  </a:lnTo>
                  <a:lnTo>
                    <a:pt x="1382" y="2001"/>
                  </a:lnTo>
                  <a:cubicBezTo>
                    <a:pt x="1262" y="1882"/>
                    <a:pt x="1262" y="1668"/>
                    <a:pt x="1382" y="1549"/>
                  </a:cubicBezTo>
                  <a:cubicBezTo>
                    <a:pt x="1441" y="1489"/>
                    <a:pt x="1524" y="1459"/>
                    <a:pt x="1608" y="1459"/>
                  </a:cubicBezTo>
                  <a:cubicBezTo>
                    <a:pt x="1691" y="1459"/>
                    <a:pt x="1775" y="1489"/>
                    <a:pt x="1834" y="1549"/>
                  </a:cubicBezTo>
                  <a:lnTo>
                    <a:pt x="1905" y="1644"/>
                  </a:lnTo>
                  <a:lnTo>
                    <a:pt x="2001" y="1549"/>
                  </a:lnTo>
                  <a:cubicBezTo>
                    <a:pt x="2060" y="1489"/>
                    <a:pt x="2144" y="1459"/>
                    <a:pt x="2227" y="1459"/>
                  </a:cubicBezTo>
                  <a:cubicBezTo>
                    <a:pt x="2310" y="1459"/>
                    <a:pt x="2394" y="1489"/>
                    <a:pt x="2453" y="1549"/>
                  </a:cubicBezTo>
                  <a:cubicBezTo>
                    <a:pt x="2572" y="1668"/>
                    <a:pt x="2572" y="1882"/>
                    <a:pt x="2453" y="2001"/>
                  </a:cubicBezTo>
                  <a:lnTo>
                    <a:pt x="2239" y="2192"/>
                  </a:lnTo>
                  <a:lnTo>
                    <a:pt x="2239" y="2787"/>
                  </a:lnTo>
                  <a:lnTo>
                    <a:pt x="3501" y="2787"/>
                  </a:lnTo>
                  <a:cubicBezTo>
                    <a:pt x="3692" y="2501"/>
                    <a:pt x="3811" y="2168"/>
                    <a:pt x="3811" y="1787"/>
                  </a:cubicBezTo>
                  <a:cubicBezTo>
                    <a:pt x="3811" y="811"/>
                    <a:pt x="2977" y="1"/>
                    <a:pt x="1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8"/>
            <p:cNvSpPr/>
            <p:nvPr/>
          </p:nvSpPr>
          <p:spPr>
            <a:xfrm>
              <a:off x="3279825" y="3238825"/>
              <a:ext cx="54200" cy="30375"/>
            </a:xfrm>
            <a:custGeom>
              <a:rect b="b" l="l" r="r" t="t"/>
              <a:pathLst>
                <a:path extrusionOk="0" h="1215" w="2168">
                  <a:moveTo>
                    <a:pt x="0" y="0"/>
                  </a:moveTo>
                  <a:lnTo>
                    <a:pt x="0" y="500"/>
                  </a:lnTo>
                  <a:lnTo>
                    <a:pt x="24" y="500"/>
                  </a:lnTo>
                  <a:cubicBezTo>
                    <a:pt x="24" y="881"/>
                    <a:pt x="357" y="1215"/>
                    <a:pt x="738" y="1215"/>
                  </a:cubicBezTo>
                  <a:lnTo>
                    <a:pt x="1453" y="1215"/>
                  </a:lnTo>
                  <a:cubicBezTo>
                    <a:pt x="1834" y="1215"/>
                    <a:pt x="2167" y="881"/>
                    <a:pt x="2167" y="500"/>
                  </a:cubicBezTo>
                  <a:lnTo>
                    <a:pt x="21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 name="Google Shape;825;p58"/>
          <p:cNvGrpSpPr/>
          <p:nvPr/>
        </p:nvGrpSpPr>
        <p:grpSpPr>
          <a:xfrm>
            <a:off x="4888520" y="1771751"/>
            <a:ext cx="264373" cy="300198"/>
            <a:chOff x="6355450" y="3114375"/>
            <a:chExt cx="232825" cy="264375"/>
          </a:xfrm>
        </p:grpSpPr>
        <p:sp>
          <p:nvSpPr>
            <p:cNvPr id="826" name="Google Shape;826;p58"/>
            <p:cNvSpPr/>
            <p:nvPr/>
          </p:nvSpPr>
          <p:spPr>
            <a:xfrm>
              <a:off x="6435225" y="3198925"/>
              <a:ext cx="104225" cy="132800"/>
            </a:xfrm>
            <a:custGeom>
              <a:rect b="b" l="l" r="r" t="t"/>
              <a:pathLst>
                <a:path extrusionOk="0" h="5312" w="4169">
                  <a:moveTo>
                    <a:pt x="858" y="1"/>
                  </a:moveTo>
                  <a:lnTo>
                    <a:pt x="858" y="1"/>
                  </a:lnTo>
                  <a:cubicBezTo>
                    <a:pt x="1" y="763"/>
                    <a:pt x="25" y="2096"/>
                    <a:pt x="882" y="2811"/>
                  </a:cubicBezTo>
                  <a:cubicBezTo>
                    <a:pt x="1239" y="3096"/>
                    <a:pt x="1454" y="3549"/>
                    <a:pt x="1454" y="4001"/>
                  </a:cubicBezTo>
                  <a:lnTo>
                    <a:pt x="1454" y="5311"/>
                  </a:lnTo>
                  <a:lnTo>
                    <a:pt x="2716" y="5311"/>
                  </a:lnTo>
                  <a:lnTo>
                    <a:pt x="2716" y="4001"/>
                  </a:lnTo>
                  <a:cubicBezTo>
                    <a:pt x="2716" y="3525"/>
                    <a:pt x="2906" y="3096"/>
                    <a:pt x="3264" y="2811"/>
                  </a:cubicBezTo>
                  <a:cubicBezTo>
                    <a:pt x="4145" y="2096"/>
                    <a:pt x="4169" y="763"/>
                    <a:pt x="3335" y="1"/>
                  </a:cubicBezTo>
                  <a:lnTo>
                    <a:pt x="3335" y="1"/>
                  </a:lnTo>
                  <a:lnTo>
                    <a:pt x="3335" y="834"/>
                  </a:lnTo>
                  <a:cubicBezTo>
                    <a:pt x="3335" y="929"/>
                    <a:pt x="3311" y="1001"/>
                    <a:pt x="3240" y="1048"/>
                  </a:cubicBezTo>
                  <a:lnTo>
                    <a:pt x="2835" y="1477"/>
                  </a:lnTo>
                  <a:cubicBezTo>
                    <a:pt x="2763" y="1525"/>
                    <a:pt x="2668" y="1548"/>
                    <a:pt x="2621" y="1548"/>
                  </a:cubicBezTo>
                  <a:lnTo>
                    <a:pt x="1573" y="1548"/>
                  </a:lnTo>
                  <a:cubicBezTo>
                    <a:pt x="1477" y="1548"/>
                    <a:pt x="1430" y="1525"/>
                    <a:pt x="1358" y="1477"/>
                  </a:cubicBezTo>
                  <a:lnTo>
                    <a:pt x="954" y="1048"/>
                  </a:lnTo>
                  <a:cubicBezTo>
                    <a:pt x="882" y="1001"/>
                    <a:pt x="858" y="905"/>
                    <a:pt x="858" y="834"/>
                  </a:cubicBezTo>
                  <a:lnTo>
                    <a:pt x="8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8"/>
            <p:cNvSpPr/>
            <p:nvPr/>
          </p:nvSpPr>
          <p:spPr>
            <a:xfrm>
              <a:off x="6370950" y="3347175"/>
              <a:ext cx="216725" cy="31575"/>
            </a:xfrm>
            <a:custGeom>
              <a:rect b="b" l="l" r="r" t="t"/>
              <a:pathLst>
                <a:path extrusionOk="0" h="1263" w="8669">
                  <a:moveTo>
                    <a:pt x="643" y="0"/>
                  </a:moveTo>
                  <a:cubicBezTo>
                    <a:pt x="310" y="0"/>
                    <a:pt x="0" y="262"/>
                    <a:pt x="0" y="619"/>
                  </a:cubicBezTo>
                  <a:cubicBezTo>
                    <a:pt x="0" y="953"/>
                    <a:pt x="286" y="1262"/>
                    <a:pt x="643" y="1262"/>
                  </a:cubicBezTo>
                  <a:lnTo>
                    <a:pt x="8383" y="1262"/>
                  </a:lnTo>
                  <a:cubicBezTo>
                    <a:pt x="8526" y="1262"/>
                    <a:pt x="8668" y="1096"/>
                    <a:pt x="8668" y="929"/>
                  </a:cubicBezTo>
                  <a:lnTo>
                    <a:pt x="86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8"/>
            <p:cNvSpPr/>
            <p:nvPr/>
          </p:nvSpPr>
          <p:spPr>
            <a:xfrm>
              <a:off x="6403075" y="3114375"/>
              <a:ext cx="185200" cy="217350"/>
            </a:xfrm>
            <a:custGeom>
              <a:rect b="b" l="l" r="r" t="t"/>
              <a:pathLst>
                <a:path extrusionOk="0" h="8694" w="7408">
                  <a:moveTo>
                    <a:pt x="5240" y="1239"/>
                  </a:moveTo>
                  <a:cubicBezTo>
                    <a:pt x="5431" y="1239"/>
                    <a:pt x="5550" y="1382"/>
                    <a:pt x="5550" y="1549"/>
                  </a:cubicBezTo>
                  <a:cubicBezTo>
                    <a:pt x="5550" y="1692"/>
                    <a:pt x="5383" y="1835"/>
                    <a:pt x="5240" y="1835"/>
                  </a:cubicBezTo>
                  <a:lnTo>
                    <a:pt x="1525" y="1835"/>
                  </a:lnTo>
                  <a:cubicBezTo>
                    <a:pt x="1335" y="1835"/>
                    <a:pt x="1216" y="1692"/>
                    <a:pt x="1216" y="1549"/>
                  </a:cubicBezTo>
                  <a:cubicBezTo>
                    <a:pt x="1216" y="1382"/>
                    <a:pt x="1335" y="1239"/>
                    <a:pt x="1525" y="1239"/>
                  </a:cubicBezTo>
                  <a:close/>
                  <a:moveTo>
                    <a:pt x="1" y="1"/>
                  </a:moveTo>
                  <a:lnTo>
                    <a:pt x="1" y="8693"/>
                  </a:lnTo>
                  <a:lnTo>
                    <a:pt x="2144" y="8693"/>
                  </a:lnTo>
                  <a:lnTo>
                    <a:pt x="2144" y="7383"/>
                  </a:lnTo>
                  <a:cubicBezTo>
                    <a:pt x="2144" y="7121"/>
                    <a:pt x="2025" y="6836"/>
                    <a:pt x="1811" y="6669"/>
                  </a:cubicBezTo>
                  <a:cubicBezTo>
                    <a:pt x="1239" y="6193"/>
                    <a:pt x="930" y="5502"/>
                    <a:pt x="930" y="4764"/>
                  </a:cubicBezTo>
                  <a:cubicBezTo>
                    <a:pt x="930" y="3787"/>
                    <a:pt x="1477" y="2906"/>
                    <a:pt x="2335" y="2525"/>
                  </a:cubicBezTo>
                  <a:cubicBezTo>
                    <a:pt x="2373" y="2506"/>
                    <a:pt x="2413" y="2498"/>
                    <a:pt x="2453" y="2498"/>
                  </a:cubicBezTo>
                  <a:cubicBezTo>
                    <a:pt x="2611" y="2498"/>
                    <a:pt x="2763" y="2635"/>
                    <a:pt x="2763" y="2787"/>
                  </a:cubicBezTo>
                  <a:lnTo>
                    <a:pt x="2763" y="4073"/>
                  </a:lnTo>
                  <a:lnTo>
                    <a:pt x="3002" y="4311"/>
                  </a:lnTo>
                  <a:lnTo>
                    <a:pt x="3787" y="4311"/>
                  </a:lnTo>
                  <a:lnTo>
                    <a:pt x="4026" y="4073"/>
                  </a:lnTo>
                  <a:lnTo>
                    <a:pt x="4026" y="2787"/>
                  </a:lnTo>
                  <a:cubicBezTo>
                    <a:pt x="4026" y="2608"/>
                    <a:pt x="4161" y="2482"/>
                    <a:pt x="4309" y="2482"/>
                  </a:cubicBezTo>
                  <a:cubicBezTo>
                    <a:pt x="4357" y="2482"/>
                    <a:pt x="4407" y="2496"/>
                    <a:pt x="4454" y="2525"/>
                  </a:cubicBezTo>
                  <a:cubicBezTo>
                    <a:pt x="5288" y="2906"/>
                    <a:pt x="5859" y="3787"/>
                    <a:pt x="5859" y="4764"/>
                  </a:cubicBezTo>
                  <a:cubicBezTo>
                    <a:pt x="5859" y="5502"/>
                    <a:pt x="5526" y="6193"/>
                    <a:pt x="4978" y="6669"/>
                  </a:cubicBezTo>
                  <a:cubicBezTo>
                    <a:pt x="4764" y="6836"/>
                    <a:pt x="4645" y="7121"/>
                    <a:pt x="4645" y="7383"/>
                  </a:cubicBezTo>
                  <a:lnTo>
                    <a:pt x="4645" y="8693"/>
                  </a:lnTo>
                  <a:lnTo>
                    <a:pt x="7407" y="8693"/>
                  </a:lnTo>
                  <a:lnTo>
                    <a:pt x="7407" y="287"/>
                  </a:lnTo>
                  <a:cubicBezTo>
                    <a:pt x="7407" y="120"/>
                    <a:pt x="7264" y="1"/>
                    <a:pt x="71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8"/>
            <p:cNvSpPr/>
            <p:nvPr/>
          </p:nvSpPr>
          <p:spPr>
            <a:xfrm>
              <a:off x="6355450" y="3114375"/>
              <a:ext cx="31575" cy="258425"/>
            </a:xfrm>
            <a:custGeom>
              <a:rect b="b" l="l" r="r" t="t"/>
              <a:pathLst>
                <a:path extrusionOk="0" h="10337" w="1263">
                  <a:moveTo>
                    <a:pt x="953" y="1"/>
                  </a:moveTo>
                  <a:cubicBezTo>
                    <a:pt x="453" y="1"/>
                    <a:pt x="25" y="406"/>
                    <a:pt x="25" y="930"/>
                  </a:cubicBezTo>
                  <a:cubicBezTo>
                    <a:pt x="25" y="10336"/>
                    <a:pt x="1" y="9646"/>
                    <a:pt x="25" y="9765"/>
                  </a:cubicBezTo>
                  <a:cubicBezTo>
                    <a:pt x="120" y="9169"/>
                    <a:pt x="620" y="8693"/>
                    <a:pt x="1263" y="8693"/>
                  </a:cubicBezTo>
                  <a:lnTo>
                    <a:pt x="12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58"/>
          <p:cNvGrpSpPr/>
          <p:nvPr/>
        </p:nvGrpSpPr>
        <p:grpSpPr>
          <a:xfrm>
            <a:off x="4888514" y="3698306"/>
            <a:ext cx="264386" cy="264838"/>
            <a:chOff x="4774175" y="3641875"/>
            <a:chExt cx="263175" cy="263625"/>
          </a:xfrm>
        </p:grpSpPr>
        <p:sp>
          <p:nvSpPr>
            <p:cNvPr id="831" name="Google Shape;831;p58"/>
            <p:cNvSpPr/>
            <p:nvPr/>
          </p:nvSpPr>
          <p:spPr>
            <a:xfrm>
              <a:off x="4898600" y="3704375"/>
              <a:ext cx="14925" cy="14925"/>
            </a:xfrm>
            <a:custGeom>
              <a:rect b="b" l="l" r="r" t="t"/>
              <a:pathLst>
                <a:path extrusionOk="0" h="597" w="597">
                  <a:moveTo>
                    <a:pt x="287" y="1"/>
                  </a:moveTo>
                  <a:cubicBezTo>
                    <a:pt x="120" y="1"/>
                    <a:pt x="1" y="144"/>
                    <a:pt x="1" y="311"/>
                  </a:cubicBezTo>
                  <a:cubicBezTo>
                    <a:pt x="1" y="453"/>
                    <a:pt x="120" y="596"/>
                    <a:pt x="287" y="596"/>
                  </a:cubicBezTo>
                  <a:cubicBezTo>
                    <a:pt x="453" y="596"/>
                    <a:pt x="596" y="453"/>
                    <a:pt x="596" y="311"/>
                  </a:cubicBezTo>
                  <a:cubicBezTo>
                    <a:pt x="596" y="144"/>
                    <a:pt x="453"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8"/>
            <p:cNvSpPr/>
            <p:nvPr/>
          </p:nvSpPr>
          <p:spPr>
            <a:xfrm>
              <a:off x="4897425" y="3766300"/>
              <a:ext cx="16100" cy="54200"/>
            </a:xfrm>
            <a:custGeom>
              <a:rect b="b" l="l" r="r" t="t"/>
              <a:pathLst>
                <a:path extrusionOk="0" h="2168" w="644">
                  <a:moveTo>
                    <a:pt x="0" y="1"/>
                  </a:moveTo>
                  <a:lnTo>
                    <a:pt x="0" y="2168"/>
                  </a:lnTo>
                  <a:lnTo>
                    <a:pt x="643" y="2168"/>
                  </a:lnTo>
                  <a:lnTo>
                    <a:pt x="64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8"/>
            <p:cNvSpPr/>
            <p:nvPr/>
          </p:nvSpPr>
          <p:spPr>
            <a:xfrm>
              <a:off x="4774175" y="3641875"/>
              <a:ext cx="263175" cy="263625"/>
            </a:xfrm>
            <a:custGeom>
              <a:rect b="b" l="l" r="r" t="t"/>
              <a:pathLst>
                <a:path extrusionOk="0" h="10545" w="10527">
                  <a:moveTo>
                    <a:pt x="5264" y="1882"/>
                  </a:moveTo>
                  <a:cubicBezTo>
                    <a:pt x="5764" y="1882"/>
                    <a:pt x="6192" y="2287"/>
                    <a:pt x="6192" y="2811"/>
                  </a:cubicBezTo>
                  <a:cubicBezTo>
                    <a:pt x="6192" y="3311"/>
                    <a:pt x="5764" y="3715"/>
                    <a:pt x="5264" y="3715"/>
                  </a:cubicBezTo>
                  <a:cubicBezTo>
                    <a:pt x="4763" y="3715"/>
                    <a:pt x="4335" y="3311"/>
                    <a:pt x="4335" y="2811"/>
                  </a:cubicBezTo>
                  <a:cubicBezTo>
                    <a:pt x="4335" y="2287"/>
                    <a:pt x="4763" y="1882"/>
                    <a:pt x="5264" y="1882"/>
                  </a:cubicBezTo>
                  <a:close/>
                  <a:moveTo>
                    <a:pt x="5883" y="4382"/>
                  </a:moveTo>
                  <a:cubicBezTo>
                    <a:pt x="6073" y="4382"/>
                    <a:pt x="6192" y="4525"/>
                    <a:pt x="6192" y="4668"/>
                  </a:cubicBezTo>
                  <a:lnTo>
                    <a:pt x="6192" y="7454"/>
                  </a:lnTo>
                  <a:cubicBezTo>
                    <a:pt x="6192" y="7621"/>
                    <a:pt x="6026" y="7740"/>
                    <a:pt x="5883" y="7740"/>
                  </a:cubicBezTo>
                  <a:lnTo>
                    <a:pt x="4644" y="7740"/>
                  </a:lnTo>
                  <a:cubicBezTo>
                    <a:pt x="4454" y="7740"/>
                    <a:pt x="4335" y="7597"/>
                    <a:pt x="4335" y="7454"/>
                  </a:cubicBezTo>
                  <a:lnTo>
                    <a:pt x="4335" y="4668"/>
                  </a:lnTo>
                  <a:cubicBezTo>
                    <a:pt x="4335" y="4501"/>
                    <a:pt x="4478" y="4382"/>
                    <a:pt x="4644" y="4382"/>
                  </a:cubicBezTo>
                  <a:close/>
                  <a:moveTo>
                    <a:pt x="5264" y="0"/>
                  </a:moveTo>
                  <a:cubicBezTo>
                    <a:pt x="2358" y="0"/>
                    <a:pt x="1" y="2215"/>
                    <a:pt x="1" y="4954"/>
                  </a:cubicBezTo>
                  <a:cubicBezTo>
                    <a:pt x="1" y="5978"/>
                    <a:pt x="358" y="7002"/>
                    <a:pt x="1001" y="7859"/>
                  </a:cubicBezTo>
                  <a:lnTo>
                    <a:pt x="48" y="10122"/>
                  </a:lnTo>
                  <a:cubicBezTo>
                    <a:pt x="1" y="10241"/>
                    <a:pt x="24" y="10360"/>
                    <a:pt x="120" y="10455"/>
                  </a:cubicBezTo>
                  <a:cubicBezTo>
                    <a:pt x="163" y="10513"/>
                    <a:pt x="232" y="10544"/>
                    <a:pt x="307" y="10544"/>
                  </a:cubicBezTo>
                  <a:cubicBezTo>
                    <a:pt x="355" y="10544"/>
                    <a:pt x="406" y="10531"/>
                    <a:pt x="453" y="10503"/>
                  </a:cubicBezTo>
                  <a:lnTo>
                    <a:pt x="3192" y="9479"/>
                  </a:lnTo>
                  <a:cubicBezTo>
                    <a:pt x="3835" y="9740"/>
                    <a:pt x="4549" y="9883"/>
                    <a:pt x="5264" y="9883"/>
                  </a:cubicBezTo>
                  <a:cubicBezTo>
                    <a:pt x="8193" y="9883"/>
                    <a:pt x="10527" y="7692"/>
                    <a:pt x="10527" y="4954"/>
                  </a:cubicBezTo>
                  <a:cubicBezTo>
                    <a:pt x="10527" y="2215"/>
                    <a:pt x="8145" y="0"/>
                    <a:pt x="52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7" name="Shape 837"/>
        <p:cNvGrpSpPr/>
        <p:nvPr/>
      </p:nvGrpSpPr>
      <p:grpSpPr>
        <a:xfrm>
          <a:off x="0" y="0"/>
          <a:ext cx="0" cy="0"/>
          <a:chOff x="0" y="0"/>
          <a:chExt cx="0" cy="0"/>
        </a:xfrm>
      </p:grpSpPr>
      <p:grpSp>
        <p:nvGrpSpPr>
          <p:cNvPr id="838" name="Google Shape;838;p59"/>
          <p:cNvGrpSpPr/>
          <p:nvPr/>
        </p:nvGrpSpPr>
        <p:grpSpPr>
          <a:xfrm>
            <a:off x="715046" y="534973"/>
            <a:ext cx="7713909" cy="1026778"/>
            <a:chOff x="715046" y="534973"/>
            <a:chExt cx="7713909" cy="1026778"/>
          </a:xfrm>
        </p:grpSpPr>
        <p:grpSp>
          <p:nvGrpSpPr>
            <p:cNvPr id="839" name="Google Shape;839;p59"/>
            <p:cNvGrpSpPr/>
            <p:nvPr/>
          </p:nvGrpSpPr>
          <p:grpSpPr>
            <a:xfrm>
              <a:off x="715046" y="534973"/>
              <a:ext cx="1691515" cy="1026746"/>
              <a:chOff x="1346041" y="635950"/>
              <a:chExt cx="2077263" cy="1260894"/>
            </a:xfrm>
          </p:grpSpPr>
          <p:sp>
            <p:nvSpPr>
              <p:cNvPr id="840" name="Google Shape;840;p59"/>
              <p:cNvSpPr/>
              <p:nvPr/>
            </p:nvSpPr>
            <p:spPr>
              <a:xfrm>
                <a:off x="1346041" y="635950"/>
                <a:ext cx="2077263" cy="1260894"/>
              </a:xfrm>
              <a:custGeom>
                <a:rect b="b" l="l" r="r" t="t"/>
                <a:pathLst>
                  <a:path extrusionOk="0" h="22622" w="37267">
                    <a:moveTo>
                      <a:pt x="21086" y="3727"/>
                    </a:moveTo>
                    <a:cubicBezTo>
                      <a:pt x="21110" y="3917"/>
                      <a:pt x="21146" y="4096"/>
                      <a:pt x="21205" y="4263"/>
                    </a:cubicBezTo>
                    <a:lnTo>
                      <a:pt x="20955" y="4263"/>
                    </a:lnTo>
                    <a:cubicBezTo>
                      <a:pt x="21015" y="4096"/>
                      <a:pt x="21063" y="3917"/>
                      <a:pt x="21086" y="3727"/>
                    </a:cubicBezTo>
                    <a:close/>
                    <a:moveTo>
                      <a:pt x="14074" y="0"/>
                    </a:moveTo>
                    <a:cubicBezTo>
                      <a:pt x="9633" y="0"/>
                      <a:pt x="5608" y="1334"/>
                      <a:pt x="3560" y="2143"/>
                    </a:cubicBezTo>
                    <a:cubicBezTo>
                      <a:pt x="3453" y="2179"/>
                      <a:pt x="3334" y="2203"/>
                      <a:pt x="3203" y="2250"/>
                    </a:cubicBezTo>
                    <a:cubicBezTo>
                      <a:pt x="2906" y="2370"/>
                      <a:pt x="2620" y="2500"/>
                      <a:pt x="2346" y="2667"/>
                    </a:cubicBezTo>
                    <a:cubicBezTo>
                      <a:pt x="2251" y="2715"/>
                      <a:pt x="2203" y="2739"/>
                      <a:pt x="2203" y="2739"/>
                    </a:cubicBezTo>
                    <a:cubicBezTo>
                      <a:pt x="2036" y="2834"/>
                      <a:pt x="1894" y="2941"/>
                      <a:pt x="1774" y="3072"/>
                    </a:cubicBezTo>
                    <a:cubicBezTo>
                      <a:pt x="346" y="4227"/>
                      <a:pt x="0" y="6060"/>
                      <a:pt x="858" y="7882"/>
                    </a:cubicBezTo>
                    <a:cubicBezTo>
                      <a:pt x="1191" y="8549"/>
                      <a:pt x="1632" y="9192"/>
                      <a:pt x="2275" y="9918"/>
                    </a:cubicBezTo>
                    <a:cubicBezTo>
                      <a:pt x="2572" y="10263"/>
                      <a:pt x="2882" y="10537"/>
                      <a:pt x="3179" y="10835"/>
                    </a:cubicBezTo>
                    <a:cubicBezTo>
                      <a:pt x="3620" y="11252"/>
                      <a:pt x="3989" y="11609"/>
                      <a:pt x="4251" y="12014"/>
                    </a:cubicBezTo>
                    <a:lnTo>
                      <a:pt x="4287" y="12049"/>
                    </a:lnTo>
                    <a:cubicBezTo>
                      <a:pt x="4715" y="12895"/>
                      <a:pt x="4465" y="13573"/>
                      <a:pt x="4287" y="14085"/>
                    </a:cubicBezTo>
                    <a:cubicBezTo>
                      <a:pt x="4275" y="14145"/>
                      <a:pt x="4251" y="14192"/>
                      <a:pt x="4239" y="14228"/>
                    </a:cubicBezTo>
                    <a:cubicBezTo>
                      <a:pt x="3953" y="15062"/>
                      <a:pt x="4037" y="15776"/>
                      <a:pt x="4072" y="16097"/>
                    </a:cubicBezTo>
                    <a:cubicBezTo>
                      <a:pt x="3025" y="16538"/>
                      <a:pt x="2144" y="17538"/>
                      <a:pt x="2227" y="18955"/>
                    </a:cubicBezTo>
                    <a:cubicBezTo>
                      <a:pt x="2382" y="21300"/>
                      <a:pt x="5620" y="21693"/>
                      <a:pt x="7013" y="21729"/>
                    </a:cubicBezTo>
                    <a:cubicBezTo>
                      <a:pt x="7025" y="21729"/>
                      <a:pt x="7037" y="21753"/>
                      <a:pt x="7073" y="21753"/>
                    </a:cubicBezTo>
                    <a:cubicBezTo>
                      <a:pt x="10799" y="21753"/>
                      <a:pt x="14764" y="20777"/>
                      <a:pt x="18515" y="18991"/>
                    </a:cubicBezTo>
                    <a:cubicBezTo>
                      <a:pt x="18848" y="18848"/>
                      <a:pt x="19181" y="18669"/>
                      <a:pt x="19551" y="18479"/>
                    </a:cubicBezTo>
                    <a:cubicBezTo>
                      <a:pt x="19717" y="18860"/>
                      <a:pt x="20051" y="19157"/>
                      <a:pt x="20443" y="19288"/>
                    </a:cubicBezTo>
                    <a:cubicBezTo>
                      <a:pt x="20301" y="19526"/>
                      <a:pt x="20170" y="19812"/>
                      <a:pt x="20122" y="20122"/>
                    </a:cubicBezTo>
                    <a:cubicBezTo>
                      <a:pt x="20039" y="20657"/>
                      <a:pt x="20146" y="21193"/>
                      <a:pt x="20479" y="21634"/>
                    </a:cubicBezTo>
                    <a:cubicBezTo>
                      <a:pt x="20955" y="22253"/>
                      <a:pt x="21658" y="22622"/>
                      <a:pt x="22420" y="22622"/>
                    </a:cubicBezTo>
                    <a:cubicBezTo>
                      <a:pt x="22694" y="22622"/>
                      <a:pt x="22920" y="22586"/>
                      <a:pt x="23051" y="22539"/>
                    </a:cubicBezTo>
                    <a:cubicBezTo>
                      <a:pt x="23265" y="22479"/>
                      <a:pt x="24003" y="22229"/>
                      <a:pt x="24718" y="21586"/>
                    </a:cubicBezTo>
                    <a:cubicBezTo>
                      <a:pt x="24754" y="21550"/>
                      <a:pt x="24801" y="21515"/>
                      <a:pt x="24837" y="21479"/>
                    </a:cubicBezTo>
                    <a:cubicBezTo>
                      <a:pt x="25289" y="21074"/>
                      <a:pt x="25944" y="20467"/>
                      <a:pt x="27266" y="20336"/>
                    </a:cubicBezTo>
                    <a:lnTo>
                      <a:pt x="27337" y="20336"/>
                    </a:lnTo>
                    <a:cubicBezTo>
                      <a:pt x="27375" y="20335"/>
                      <a:pt x="27413" y="20335"/>
                      <a:pt x="27452" y="20335"/>
                    </a:cubicBezTo>
                    <a:cubicBezTo>
                      <a:pt x="28009" y="20335"/>
                      <a:pt x="28569" y="20414"/>
                      <a:pt x="29171" y="20515"/>
                    </a:cubicBezTo>
                    <a:cubicBezTo>
                      <a:pt x="29599" y="20586"/>
                      <a:pt x="30028" y="20657"/>
                      <a:pt x="30528" y="20705"/>
                    </a:cubicBezTo>
                    <a:cubicBezTo>
                      <a:pt x="31028" y="20753"/>
                      <a:pt x="31492" y="20777"/>
                      <a:pt x="31921" y="20777"/>
                    </a:cubicBezTo>
                    <a:cubicBezTo>
                      <a:pt x="32350" y="20777"/>
                      <a:pt x="32755" y="20753"/>
                      <a:pt x="33147" y="20705"/>
                    </a:cubicBezTo>
                    <a:cubicBezTo>
                      <a:pt x="35255" y="20455"/>
                      <a:pt x="36707" y="19395"/>
                      <a:pt x="37136" y="17800"/>
                    </a:cubicBezTo>
                    <a:cubicBezTo>
                      <a:pt x="37219" y="17609"/>
                      <a:pt x="37267" y="17407"/>
                      <a:pt x="37255" y="17181"/>
                    </a:cubicBezTo>
                    <a:lnTo>
                      <a:pt x="37255" y="17050"/>
                    </a:lnTo>
                    <a:cubicBezTo>
                      <a:pt x="37243" y="16752"/>
                      <a:pt x="37219" y="16455"/>
                      <a:pt x="37184" y="16169"/>
                    </a:cubicBezTo>
                    <a:cubicBezTo>
                      <a:pt x="37160" y="16038"/>
                      <a:pt x="37112" y="15919"/>
                      <a:pt x="37100" y="15812"/>
                    </a:cubicBezTo>
                    <a:cubicBezTo>
                      <a:pt x="36779" y="13276"/>
                      <a:pt x="35660" y="8668"/>
                      <a:pt x="31981" y="5108"/>
                    </a:cubicBezTo>
                    <a:lnTo>
                      <a:pt x="31945" y="5060"/>
                    </a:lnTo>
                    <a:cubicBezTo>
                      <a:pt x="31743" y="4882"/>
                      <a:pt x="30981" y="4263"/>
                      <a:pt x="30052" y="3834"/>
                    </a:cubicBezTo>
                    <a:cubicBezTo>
                      <a:pt x="30254" y="3572"/>
                      <a:pt x="30385" y="3239"/>
                      <a:pt x="30385" y="2881"/>
                    </a:cubicBezTo>
                    <a:cubicBezTo>
                      <a:pt x="30385" y="2191"/>
                      <a:pt x="29945" y="1631"/>
                      <a:pt x="29314" y="1453"/>
                    </a:cubicBezTo>
                    <a:lnTo>
                      <a:pt x="29230" y="1405"/>
                    </a:lnTo>
                    <a:cubicBezTo>
                      <a:pt x="29147" y="1357"/>
                      <a:pt x="29016" y="1298"/>
                      <a:pt x="28897" y="1250"/>
                    </a:cubicBezTo>
                    <a:cubicBezTo>
                      <a:pt x="28373" y="1048"/>
                      <a:pt x="27802" y="881"/>
                      <a:pt x="27230" y="762"/>
                    </a:cubicBezTo>
                    <a:cubicBezTo>
                      <a:pt x="26420" y="595"/>
                      <a:pt x="25658" y="512"/>
                      <a:pt x="25004" y="512"/>
                    </a:cubicBezTo>
                    <a:cubicBezTo>
                      <a:pt x="24230" y="512"/>
                      <a:pt x="23575" y="631"/>
                      <a:pt x="23027" y="869"/>
                    </a:cubicBezTo>
                    <a:cubicBezTo>
                      <a:pt x="22849" y="941"/>
                      <a:pt x="22646" y="1048"/>
                      <a:pt x="22444" y="1179"/>
                    </a:cubicBezTo>
                    <a:cubicBezTo>
                      <a:pt x="21872" y="1548"/>
                      <a:pt x="21253" y="2250"/>
                      <a:pt x="21098" y="3120"/>
                    </a:cubicBezTo>
                    <a:cubicBezTo>
                      <a:pt x="20908" y="1096"/>
                      <a:pt x="18027" y="393"/>
                      <a:pt x="17086" y="226"/>
                    </a:cubicBezTo>
                    <a:cubicBezTo>
                      <a:pt x="17074" y="226"/>
                      <a:pt x="17038" y="226"/>
                      <a:pt x="17026" y="214"/>
                    </a:cubicBezTo>
                    <a:cubicBezTo>
                      <a:pt x="16086" y="84"/>
                      <a:pt x="15086" y="0"/>
                      <a:pt x="14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9"/>
              <p:cNvSpPr/>
              <p:nvPr/>
            </p:nvSpPr>
            <p:spPr>
              <a:xfrm>
                <a:off x="1441577" y="735999"/>
                <a:ext cx="1008838" cy="830377"/>
              </a:xfrm>
              <a:custGeom>
                <a:rect b="b" l="l" r="r" t="t"/>
                <a:pathLst>
                  <a:path extrusionOk="0" h="14898" w="18099">
                    <a:moveTo>
                      <a:pt x="1203" y="2583"/>
                    </a:moveTo>
                    <a:lnTo>
                      <a:pt x="1203" y="2583"/>
                    </a:lnTo>
                    <a:cubicBezTo>
                      <a:pt x="1187" y="2587"/>
                      <a:pt x="1173" y="2593"/>
                      <a:pt x="1156" y="2599"/>
                    </a:cubicBezTo>
                    <a:cubicBezTo>
                      <a:pt x="1156" y="2599"/>
                      <a:pt x="1173" y="2594"/>
                      <a:pt x="1203" y="2583"/>
                    </a:cubicBezTo>
                    <a:close/>
                    <a:moveTo>
                      <a:pt x="12367" y="0"/>
                    </a:moveTo>
                    <a:cubicBezTo>
                      <a:pt x="8077" y="0"/>
                      <a:pt x="4203" y="1318"/>
                      <a:pt x="2335" y="2075"/>
                    </a:cubicBezTo>
                    <a:cubicBezTo>
                      <a:pt x="2227" y="2110"/>
                      <a:pt x="2132" y="2122"/>
                      <a:pt x="2037" y="2170"/>
                    </a:cubicBezTo>
                    <a:cubicBezTo>
                      <a:pt x="1799" y="2253"/>
                      <a:pt x="1561" y="2372"/>
                      <a:pt x="1358" y="2515"/>
                    </a:cubicBezTo>
                    <a:cubicBezTo>
                      <a:pt x="1293" y="2548"/>
                      <a:pt x="1238" y="2570"/>
                      <a:pt x="1203" y="2583"/>
                    </a:cubicBezTo>
                    <a:lnTo>
                      <a:pt x="1203" y="2583"/>
                    </a:lnTo>
                    <a:cubicBezTo>
                      <a:pt x="1220" y="2578"/>
                      <a:pt x="1238" y="2575"/>
                      <a:pt x="1263" y="2575"/>
                    </a:cubicBezTo>
                    <a:cubicBezTo>
                      <a:pt x="1180" y="2634"/>
                      <a:pt x="1084" y="2694"/>
                      <a:pt x="1001" y="2765"/>
                    </a:cubicBezTo>
                    <a:cubicBezTo>
                      <a:pt x="1" y="3563"/>
                      <a:pt x="1" y="4730"/>
                      <a:pt x="501" y="5754"/>
                    </a:cubicBezTo>
                    <a:cubicBezTo>
                      <a:pt x="799" y="6361"/>
                      <a:pt x="1239" y="6932"/>
                      <a:pt x="1692" y="7456"/>
                    </a:cubicBezTo>
                    <a:cubicBezTo>
                      <a:pt x="2394" y="8242"/>
                      <a:pt x="3239" y="8849"/>
                      <a:pt x="3811" y="9730"/>
                    </a:cubicBezTo>
                    <a:cubicBezTo>
                      <a:pt x="3823" y="9754"/>
                      <a:pt x="3859" y="9790"/>
                      <a:pt x="3870" y="9814"/>
                    </a:cubicBezTo>
                    <a:cubicBezTo>
                      <a:pt x="4704" y="11385"/>
                      <a:pt x="4132" y="12671"/>
                      <a:pt x="3942" y="13243"/>
                    </a:cubicBezTo>
                    <a:cubicBezTo>
                      <a:pt x="3716" y="13898"/>
                      <a:pt x="3859" y="14386"/>
                      <a:pt x="3859" y="14386"/>
                    </a:cubicBezTo>
                    <a:cubicBezTo>
                      <a:pt x="3859" y="14386"/>
                      <a:pt x="3942" y="14898"/>
                      <a:pt x="4728" y="14898"/>
                    </a:cubicBezTo>
                    <a:cubicBezTo>
                      <a:pt x="5490" y="14874"/>
                      <a:pt x="5680" y="13731"/>
                      <a:pt x="5680" y="13731"/>
                    </a:cubicBezTo>
                    <a:cubicBezTo>
                      <a:pt x="5740" y="13183"/>
                      <a:pt x="5680" y="12659"/>
                      <a:pt x="5537" y="12183"/>
                    </a:cubicBezTo>
                    <a:cubicBezTo>
                      <a:pt x="5387" y="11534"/>
                      <a:pt x="4988" y="10287"/>
                      <a:pt x="4989" y="10287"/>
                    </a:cubicBezTo>
                    <a:lnTo>
                      <a:pt x="4989" y="10287"/>
                    </a:lnTo>
                    <a:cubicBezTo>
                      <a:pt x="4989" y="10287"/>
                      <a:pt x="4989" y="10288"/>
                      <a:pt x="4990" y="10290"/>
                    </a:cubicBezTo>
                    <a:cubicBezTo>
                      <a:pt x="4906" y="9849"/>
                      <a:pt x="4823" y="9433"/>
                      <a:pt x="4871" y="8968"/>
                    </a:cubicBezTo>
                    <a:cubicBezTo>
                      <a:pt x="4954" y="7897"/>
                      <a:pt x="6061" y="6623"/>
                      <a:pt x="6537" y="6337"/>
                    </a:cubicBezTo>
                    <a:cubicBezTo>
                      <a:pt x="6889" y="6126"/>
                      <a:pt x="7482" y="5850"/>
                      <a:pt x="8171" y="5850"/>
                    </a:cubicBezTo>
                    <a:cubicBezTo>
                      <a:pt x="8414" y="5850"/>
                      <a:pt x="8670" y="5884"/>
                      <a:pt x="8931" y="5968"/>
                    </a:cubicBezTo>
                    <a:cubicBezTo>
                      <a:pt x="9042" y="6003"/>
                      <a:pt x="9148" y="6018"/>
                      <a:pt x="9249" y="6018"/>
                    </a:cubicBezTo>
                    <a:cubicBezTo>
                      <a:pt x="10294" y="6018"/>
                      <a:pt x="10721" y="4319"/>
                      <a:pt x="9038" y="4254"/>
                    </a:cubicBezTo>
                    <a:cubicBezTo>
                      <a:pt x="8987" y="4251"/>
                      <a:pt x="8937" y="4250"/>
                      <a:pt x="8887" y="4250"/>
                    </a:cubicBezTo>
                    <a:cubicBezTo>
                      <a:pt x="8088" y="4250"/>
                      <a:pt x="7352" y="4512"/>
                      <a:pt x="6668" y="4837"/>
                    </a:cubicBezTo>
                    <a:cubicBezTo>
                      <a:pt x="6002" y="5158"/>
                      <a:pt x="5347" y="5670"/>
                      <a:pt x="4609" y="5885"/>
                    </a:cubicBezTo>
                    <a:cubicBezTo>
                      <a:pt x="4294" y="5985"/>
                      <a:pt x="3970" y="6033"/>
                      <a:pt x="3650" y="6033"/>
                    </a:cubicBezTo>
                    <a:cubicBezTo>
                      <a:pt x="2902" y="6033"/>
                      <a:pt x="2174" y="5769"/>
                      <a:pt x="1632" y="5277"/>
                    </a:cubicBezTo>
                    <a:lnTo>
                      <a:pt x="1418" y="5051"/>
                    </a:lnTo>
                    <a:cubicBezTo>
                      <a:pt x="311" y="3861"/>
                      <a:pt x="1477" y="2753"/>
                      <a:pt x="2156" y="2253"/>
                    </a:cubicBezTo>
                    <a:cubicBezTo>
                      <a:pt x="3649" y="1827"/>
                      <a:pt x="5132" y="1669"/>
                      <a:pt x="6516" y="1669"/>
                    </a:cubicBezTo>
                    <a:cubicBezTo>
                      <a:pt x="9690" y="1669"/>
                      <a:pt x="12349" y="2498"/>
                      <a:pt x="13443" y="2813"/>
                    </a:cubicBezTo>
                    <a:cubicBezTo>
                      <a:pt x="14642" y="3164"/>
                      <a:pt x="15662" y="3213"/>
                      <a:pt x="16141" y="3213"/>
                    </a:cubicBezTo>
                    <a:cubicBezTo>
                      <a:pt x="16327" y="3213"/>
                      <a:pt x="16432" y="3206"/>
                      <a:pt x="16432" y="3206"/>
                    </a:cubicBezTo>
                    <a:cubicBezTo>
                      <a:pt x="16432" y="3206"/>
                      <a:pt x="17765" y="3182"/>
                      <a:pt x="17932" y="1956"/>
                    </a:cubicBezTo>
                    <a:cubicBezTo>
                      <a:pt x="18098" y="741"/>
                      <a:pt x="15122" y="194"/>
                      <a:pt x="15122" y="194"/>
                    </a:cubicBezTo>
                    <a:cubicBezTo>
                      <a:pt x="14195" y="59"/>
                      <a:pt x="13272" y="0"/>
                      <a:pt x="123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9"/>
              <p:cNvSpPr/>
              <p:nvPr/>
            </p:nvSpPr>
            <p:spPr>
              <a:xfrm>
                <a:off x="2512702" y="1399109"/>
                <a:ext cx="354451" cy="254219"/>
              </a:xfrm>
              <a:custGeom>
                <a:rect b="b" l="l" r="r" t="t"/>
                <a:pathLst>
                  <a:path extrusionOk="0" h="4561" w="6359">
                    <a:moveTo>
                      <a:pt x="5102" y="1"/>
                    </a:moveTo>
                    <a:cubicBezTo>
                      <a:pt x="4487" y="1"/>
                      <a:pt x="3991" y="737"/>
                      <a:pt x="3775" y="1215"/>
                    </a:cubicBezTo>
                    <a:cubicBezTo>
                      <a:pt x="3430" y="1953"/>
                      <a:pt x="2716" y="3893"/>
                      <a:pt x="2" y="4560"/>
                    </a:cubicBezTo>
                    <a:lnTo>
                      <a:pt x="2" y="4560"/>
                    </a:lnTo>
                    <a:cubicBezTo>
                      <a:pt x="95" y="4549"/>
                      <a:pt x="3681" y="4538"/>
                      <a:pt x="5608" y="1953"/>
                    </a:cubicBezTo>
                    <a:cubicBezTo>
                      <a:pt x="5608" y="1953"/>
                      <a:pt x="6359" y="798"/>
                      <a:pt x="5728" y="262"/>
                    </a:cubicBezTo>
                    <a:cubicBezTo>
                      <a:pt x="5510" y="77"/>
                      <a:pt x="5300" y="1"/>
                      <a:pt x="5102" y="1"/>
                    </a:cubicBezTo>
                    <a:close/>
                    <a:moveTo>
                      <a:pt x="2" y="4560"/>
                    </a:moveTo>
                    <a:lnTo>
                      <a:pt x="2" y="4560"/>
                    </a:lnTo>
                    <a:cubicBezTo>
                      <a:pt x="1" y="4560"/>
                      <a:pt x="1" y="4560"/>
                      <a:pt x="1" y="4560"/>
                    </a:cubicBezTo>
                    <a:cubicBezTo>
                      <a:pt x="1" y="4560"/>
                      <a:pt x="2" y="4560"/>
                      <a:pt x="2" y="456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9"/>
              <p:cNvSpPr/>
              <p:nvPr/>
            </p:nvSpPr>
            <p:spPr>
              <a:xfrm>
                <a:off x="2531319" y="924671"/>
                <a:ext cx="806391" cy="903393"/>
              </a:xfrm>
              <a:custGeom>
                <a:rect b="b" l="l" r="r" t="t"/>
                <a:pathLst>
                  <a:path extrusionOk="0" h="16208" w="14467">
                    <a:moveTo>
                      <a:pt x="14460" y="12248"/>
                    </a:moveTo>
                    <a:cubicBezTo>
                      <a:pt x="14463" y="12282"/>
                      <a:pt x="14466" y="12299"/>
                      <a:pt x="14466" y="12299"/>
                    </a:cubicBezTo>
                    <a:cubicBezTo>
                      <a:pt x="14466" y="12280"/>
                      <a:pt x="14463" y="12264"/>
                      <a:pt x="14460" y="12248"/>
                    </a:cubicBezTo>
                    <a:close/>
                    <a:moveTo>
                      <a:pt x="7081" y="1"/>
                    </a:moveTo>
                    <a:cubicBezTo>
                      <a:pt x="6859" y="1"/>
                      <a:pt x="6650" y="50"/>
                      <a:pt x="6465" y="166"/>
                    </a:cubicBezTo>
                    <a:cubicBezTo>
                      <a:pt x="5334" y="892"/>
                      <a:pt x="5989" y="1845"/>
                      <a:pt x="5989" y="1845"/>
                    </a:cubicBezTo>
                    <a:cubicBezTo>
                      <a:pt x="5989" y="1845"/>
                      <a:pt x="6584" y="2833"/>
                      <a:pt x="7918" y="3762"/>
                    </a:cubicBezTo>
                    <a:cubicBezTo>
                      <a:pt x="9180" y="4643"/>
                      <a:pt x="13156" y="7310"/>
                      <a:pt x="14276" y="11465"/>
                    </a:cubicBezTo>
                    <a:cubicBezTo>
                      <a:pt x="14153" y="12134"/>
                      <a:pt x="13697" y="13376"/>
                      <a:pt x="12203" y="13376"/>
                    </a:cubicBezTo>
                    <a:cubicBezTo>
                      <a:pt x="12101" y="13376"/>
                      <a:pt x="11994" y="13370"/>
                      <a:pt x="11882" y="13358"/>
                    </a:cubicBezTo>
                    <a:cubicBezTo>
                      <a:pt x="11775" y="13334"/>
                      <a:pt x="11656" y="13322"/>
                      <a:pt x="11549" y="13311"/>
                    </a:cubicBezTo>
                    <a:cubicBezTo>
                      <a:pt x="10466" y="13096"/>
                      <a:pt x="9632" y="12418"/>
                      <a:pt x="9406" y="11513"/>
                    </a:cubicBezTo>
                    <a:cubicBezTo>
                      <a:pt x="9263" y="10882"/>
                      <a:pt x="9418" y="10179"/>
                      <a:pt x="9406" y="9548"/>
                    </a:cubicBezTo>
                    <a:cubicBezTo>
                      <a:pt x="9382" y="8858"/>
                      <a:pt x="9227" y="8167"/>
                      <a:pt x="8763" y="7596"/>
                    </a:cubicBezTo>
                    <a:cubicBezTo>
                      <a:pt x="8477" y="7239"/>
                      <a:pt x="8138" y="7100"/>
                      <a:pt x="7822" y="7100"/>
                    </a:cubicBezTo>
                    <a:cubicBezTo>
                      <a:pt x="7020" y="7100"/>
                      <a:pt x="6368" y="7996"/>
                      <a:pt x="7120" y="8500"/>
                    </a:cubicBezTo>
                    <a:cubicBezTo>
                      <a:pt x="7930" y="9048"/>
                      <a:pt x="8025" y="9905"/>
                      <a:pt x="7977" y="10382"/>
                    </a:cubicBezTo>
                    <a:cubicBezTo>
                      <a:pt x="7953" y="10858"/>
                      <a:pt x="7239" y="12251"/>
                      <a:pt x="6203" y="12846"/>
                    </a:cubicBezTo>
                    <a:cubicBezTo>
                      <a:pt x="5775" y="13096"/>
                      <a:pt x="5298" y="13251"/>
                      <a:pt x="4822" y="13418"/>
                    </a:cubicBezTo>
                    <a:cubicBezTo>
                      <a:pt x="4826" y="13416"/>
                      <a:pt x="4825" y="13415"/>
                      <a:pt x="4821" y="13415"/>
                    </a:cubicBezTo>
                    <a:cubicBezTo>
                      <a:pt x="4745" y="13415"/>
                      <a:pt x="3356" y="13727"/>
                      <a:pt x="2655" y="13953"/>
                    </a:cubicBezTo>
                    <a:cubicBezTo>
                      <a:pt x="2119" y="14084"/>
                      <a:pt x="1560" y="14287"/>
                      <a:pt x="1048" y="14608"/>
                    </a:cubicBezTo>
                    <a:cubicBezTo>
                      <a:pt x="1048" y="14608"/>
                      <a:pt x="0" y="15263"/>
                      <a:pt x="405" y="15811"/>
                    </a:cubicBezTo>
                    <a:cubicBezTo>
                      <a:pt x="650" y="16142"/>
                      <a:pt x="947" y="16208"/>
                      <a:pt x="1144" y="16208"/>
                    </a:cubicBezTo>
                    <a:cubicBezTo>
                      <a:pt x="1272" y="16208"/>
                      <a:pt x="1357" y="16180"/>
                      <a:pt x="1357" y="16180"/>
                    </a:cubicBezTo>
                    <a:cubicBezTo>
                      <a:pt x="1357" y="16180"/>
                      <a:pt x="1917" y="16037"/>
                      <a:pt x="2453" y="15561"/>
                    </a:cubicBezTo>
                    <a:cubicBezTo>
                      <a:pt x="2929" y="15144"/>
                      <a:pt x="3929" y="14108"/>
                      <a:pt x="5906" y="13930"/>
                    </a:cubicBezTo>
                    <a:lnTo>
                      <a:pt x="6025" y="13930"/>
                    </a:lnTo>
                    <a:cubicBezTo>
                      <a:pt x="6088" y="13928"/>
                      <a:pt x="6150" y="13927"/>
                      <a:pt x="6213" y="13927"/>
                    </a:cubicBezTo>
                    <a:cubicBezTo>
                      <a:pt x="7304" y="13927"/>
                      <a:pt x="8290" y="14209"/>
                      <a:pt x="9382" y="14311"/>
                    </a:cubicBezTo>
                    <a:cubicBezTo>
                      <a:pt x="9788" y="14343"/>
                      <a:pt x="10200" y="14365"/>
                      <a:pt x="10614" y="14365"/>
                    </a:cubicBezTo>
                    <a:cubicBezTo>
                      <a:pt x="10966" y="14365"/>
                      <a:pt x="11318" y="14349"/>
                      <a:pt x="11668" y="14311"/>
                    </a:cubicBezTo>
                    <a:cubicBezTo>
                      <a:pt x="12954" y="14156"/>
                      <a:pt x="14109" y="13584"/>
                      <a:pt x="14395" y="12489"/>
                    </a:cubicBezTo>
                    <a:cubicBezTo>
                      <a:pt x="14418" y="12394"/>
                      <a:pt x="14442" y="12299"/>
                      <a:pt x="14454" y="12203"/>
                    </a:cubicBezTo>
                    <a:cubicBezTo>
                      <a:pt x="14454" y="12220"/>
                      <a:pt x="14457" y="12234"/>
                      <a:pt x="14460" y="12248"/>
                    </a:cubicBezTo>
                    <a:lnTo>
                      <a:pt x="14460" y="12248"/>
                    </a:lnTo>
                    <a:cubicBezTo>
                      <a:pt x="14457" y="12218"/>
                      <a:pt x="14454" y="12176"/>
                      <a:pt x="14454" y="12120"/>
                    </a:cubicBezTo>
                    <a:cubicBezTo>
                      <a:pt x="14466" y="11894"/>
                      <a:pt x="14466" y="11691"/>
                      <a:pt x="14442" y="11465"/>
                    </a:cubicBezTo>
                    <a:cubicBezTo>
                      <a:pt x="14418" y="11394"/>
                      <a:pt x="14395" y="11310"/>
                      <a:pt x="14359" y="11227"/>
                    </a:cubicBezTo>
                    <a:cubicBezTo>
                      <a:pt x="14109" y="9191"/>
                      <a:pt x="13168" y="4643"/>
                      <a:pt x="9680" y="1285"/>
                    </a:cubicBezTo>
                    <a:cubicBezTo>
                      <a:pt x="9680" y="1285"/>
                      <a:pt x="8220" y="1"/>
                      <a:pt x="70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9"/>
              <p:cNvSpPr/>
              <p:nvPr/>
            </p:nvSpPr>
            <p:spPr>
              <a:xfrm>
                <a:off x="2158317" y="1243156"/>
                <a:ext cx="422119" cy="302153"/>
              </a:xfrm>
              <a:custGeom>
                <a:rect b="b" l="l" r="r" t="t"/>
                <a:pathLst>
                  <a:path extrusionOk="0" h="5421" w="7573">
                    <a:moveTo>
                      <a:pt x="7097" y="0"/>
                    </a:moveTo>
                    <a:lnTo>
                      <a:pt x="7097" y="0"/>
                    </a:lnTo>
                    <a:cubicBezTo>
                      <a:pt x="6359" y="2560"/>
                      <a:pt x="3346" y="3072"/>
                      <a:pt x="2215" y="3322"/>
                    </a:cubicBezTo>
                    <a:cubicBezTo>
                      <a:pt x="1072" y="3596"/>
                      <a:pt x="560" y="4037"/>
                      <a:pt x="560" y="4037"/>
                    </a:cubicBezTo>
                    <a:cubicBezTo>
                      <a:pt x="560" y="4037"/>
                      <a:pt x="1" y="4465"/>
                      <a:pt x="929" y="5120"/>
                    </a:cubicBezTo>
                    <a:cubicBezTo>
                      <a:pt x="1251" y="5347"/>
                      <a:pt x="1670" y="5421"/>
                      <a:pt x="2082" y="5421"/>
                    </a:cubicBezTo>
                    <a:cubicBezTo>
                      <a:pt x="2859" y="5421"/>
                      <a:pt x="3608" y="5156"/>
                      <a:pt x="3608" y="5156"/>
                    </a:cubicBezTo>
                    <a:cubicBezTo>
                      <a:pt x="7573" y="3537"/>
                      <a:pt x="7097" y="1"/>
                      <a:pt x="70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9"/>
              <p:cNvSpPr/>
              <p:nvPr/>
            </p:nvSpPr>
            <p:spPr>
              <a:xfrm>
                <a:off x="1549096" y="974333"/>
                <a:ext cx="1250415" cy="806410"/>
              </a:xfrm>
              <a:custGeom>
                <a:rect b="b" l="l" r="r" t="t"/>
                <a:pathLst>
                  <a:path extrusionOk="0" h="14468" w="22433">
                    <a:moveTo>
                      <a:pt x="17299" y="0"/>
                    </a:moveTo>
                    <a:cubicBezTo>
                      <a:pt x="12167" y="0"/>
                      <a:pt x="7851" y="4008"/>
                      <a:pt x="5740" y="7538"/>
                    </a:cubicBezTo>
                    <a:cubicBezTo>
                      <a:pt x="5740" y="7538"/>
                      <a:pt x="4597" y="9919"/>
                      <a:pt x="6490" y="10467"/>
                    </a:cubicBezTo>
                    <a:cubicBezTo>
                      <a:pt x="6618" y="10504"/>
                      <a:pt x="6741" y="10521"/>
                      <a:pt x="6858" y="10521"/>
                    </a:cubicBezTo>
                    <a:cubicBezTo>
                      <a:pt x="7712" y="10521"/>
                      <a:pt x="8232" y="9606"/>
                      <a:pt x="8264" y="8967"/>
                    </a:cubicBezTo>
                    <a:cubicBezTo>
                      <a:pt x="8264" y="8741"/>
                      <a:pt x="8216" y="8538"/>
                      <a:pt x="8145" y="8336"/>
                    </a:cubicBezTo>
                    <a:cubicBezTo>
                      <a:pt x="8002" y="7943"/>
                      <a:pt x="7764" y="7562"/>
                      <a:pt x="7704" y="7145"/>
                    </a:cubicBezTo>
                    <a:cubicBezTo>
                      <a:pt x="7418" y="5216"/>
                      <a:pt x="9085" y="3621"/>
                      <a:pt x="10919" y="2597"/>
                    </a:cubicBezTo>
                    <a:cubicBezTo>
                      <a:pt x="11597" y="2204"/>
                      <a:pt x="12359" y="1906"/>
                      <a:pt x="13157" y="1752"/>
                    </a:cubicBezTo>
                    <a:cubicBezTo>
                      <a:pt x="13537" y="1676"/>
                      <a:pt x="13916" y="1640"/>
                      <a:pt x="14291" y="1640"/>
                    </a:cubicBezTo>
                    <a:cubicBezTo>
                      <a:pt x="15691" y="1640"/>
                      <a:pt x="17030" y="2136"/>
                      <a:pt x="18110" y="2906"/>
                    </a:cubicBezTo>
                    <a:cubicBezTo>
                      <a:pt x="19634" y="4014"/>
                      <a:pt x="20003" y="5538"/>
                      <a:pt x="19444" y="7133"/>
                    </a:cubicBezTo>
                    <a:cubicBezTo>
                      <a:pt x="19039" y="8276"/>
                      <a:pt x="18122" y="9264"/>
                      <a:pt x="17015" y="10026"/>
                    </a:cubicBezTo>
                    <a:cubicBezTo>
                      <a:pt x="14976" y="11441"/>
                      <a:pt x="12134" y="11881"/>
                      <a:pt x="9338" y="11881"/>
                    </a:cubicBezTo>
                    <a:cubicBezTo>
                      <a:pt x="7710" y="11881"/>
                      <a:pt x="6097" y="11731"/>
                      <a:pt x="4668" y="11538"/>
                    </a:cubicBezTo>
                    <a:cubicBezTo>
                      <a:pt x="4112" y="11465"/>
                      <a:pt x="3599" y="11438"/>
                      <a:pt x="3153" y="11438"/>
                    </a:cubicBezTo>
                    <a:cubicBezTo>
                      <a:pt x="2091" y="11438"/>
                      <a:pt x="1406" y="11586"/>
                      <a:pt x="1406" y="11586"/>
                    </a:cubicBezTo>
                    <a:cubicBezTo>
                      <a:pt x="1406" y="11586"/>
                      <a:pt x="1" y="11812"/>
                      <a:pt x="84" y="13074"/>
                    </a:cubicBezTo>
                    <a:cubicBezTo>
                      <a:pt x="156" y="14325"/>
                      <a:pt x="3430" y="14444"/>
                      <a:pt x="3430" y="14467"/>
                    </a:cubicBezTo>
                    <a:cubicBezTo>
                      <a:pt x="7228" y="14456"/>
                      <a:pt x="10955" y="13432"/>
                      <a:pt x="14229" y="11884"/>
                    </a:cubicBezTo>
                    <a:cubicBezTo>
                      <a:pt x="17860" y="10145"/>
                      <a:pt x="21503" y="7324"/>
                      <a:pt x="22087" y="3752"/>
                    </a:cubicBezTo>
                    <a:cubicBezTo>
                      <a:pt x="22432" y="1704"/>
                      <a:pt x="20991" y="394"/>
                      <a:pt x="18586" y="85"/>
                    </a:cubicBezTo>
                    <a:cubicBezTo>
                      <a:pt x="18152" y="27"/>
                      <a:pt x="17723" y="0"/>
                      <a:pt x="172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9"/>
              <p:cNvSpPr/>
              <p:nvPr/>
            </p:nvSpPr>
            <p:spPr>
              <a:xfrm>
                <a:off x="2577080" y="763868"/>
                <a:ext cx="380314" cy="129200"/>
              </a:xfrm>
              <a:custGeom>
                <a:rect b="b" l="l" r="r" t="t"/>
                <a:pathLst>
                  <a:path extrusionOk="0" h="2318" w="6823">
                    <a:moveTo>
                      <a:pt x="2925" y="0"/>
                    </a:moveTo>
                    <a:cubicBezTo>
                      <a:pt x="2412" y="0"/>
                      <a:pt x="1928" y="66"/>
                      <a:pt x="1536" y="241"/>
                    </a:cubicBezTo>
                    <a:cubicBezTo>
                      <a:pt x="1429" y="265"/>
                      <a:pt x="1322" y="348"/>
                      <a:pt x="1191" y="420"/>
                    </a:cubicBezTo>
                    <a:cubicBezTo>
                      <a:pt x="596" y="825"/>
                      <a:pt x="1" y="1777"/>
                      <a:pt x="1036" y="2230"/>
                    </a:cubicBezTo>
                    <a:cubicBezTo>
                      <a:pt x="1173" y="2291"/>
                      <a:pt x="1321" y="2317"/>
                      <a:pt x="1465" y="2317"/>
                    </a:cubicBezTo>
                    <a:cubicBezTo>
                      <a:pt x="1573" y="2317"/>
                      <a:pt x="1678" y="2303"/>
                      <a:pt x="1775" y="2277"/>
                    </a:cubicBezTo>
                    <a:cubicBezTo>
                      <a:pt x="2072" y="2194"/>
                      <a:pt x="2358" y="2015"/>
                      <a:pt x="2572" y="1849"/>
                    </a:cubicBezTo>
                    <a:cubicBezTo>
                      <a:pt x="2999" y="1517"/>
                      <a:pt x="3878" y="702"/>
                      <a:pt x="5463" y="702"/>
                    </a:cubicBezTo>
                    <a:cubicBezTo>
                      <a:pt x="5868" y="702"/>
                      <a:pt x="6320" y="755"/>
                      <a:pt x="6823" y="884"/>
                    </a:cubicBezTo>
                    <a:cubicBezTo>
                      <a:pt x="6656" y="837"/>
                      <a:pt x="6442" y="706"/>
                      <a:pt x="6287" y="646"/>
                    </a:cubicBezTo>
                    <a:cubicBezTo>
                      <a:pt x="5823" y="467"/>
                      <a:pt x="5346" y="313"/>
                      <a:pt x="4870" y="229"/>
                    </a:cubicBezTo>
                    <a:cubicBezTo>
                      <a:pt x="4255" y="104"/>
                      <a:pt x="3567" y="0"/>
                      <a:pt x="29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 name="Google Shape;847;p59"/>
            <p:cNvGrpSpPr/>
            <p:nvPr/>
          </p:nvGrpSpPr>
          <p:grpSpPr>
            <a:xfrm>
              <a:off x="6737440" y="535005"/>
              <a:ext cx="1691515" cy="1026746"/>
              <a:chOff x="5685566" y="635950"/>
              <a:chExt cx="2077263" cy="1260894"/>
            </a:xfrm>
          </p:grpSpPr>
          <p:sp>
            <p:nvSpPr>
              <p:cNvPr id="848" name="Google Shape;848;p59"/>
              <p:cNvSpPr/>
              <p:nvPr/>
            </p:nvSpPr>
            <p:spPr>
              <a:xfrm flipH="1">
                <a:off x="5685566" y="635950"/>
                <a:ext cx="2077263" cy="1260894"/>
              </a:xfrm>
              <a:custGeom>
                <a:rect b="b" l="l" r="r" t="t"/>
                <a:pathLst>
                  <a:path extrusionOk="0" h="22622" w="37267">
                    <a:moveTo>
                      <a:pt x="21086" y="3727"/>
                    </a:moveTo>
                    <a:cubicBezTo>
                      <a:pt x="21110" y="3917"/>
                      <a:pt x="21146" y="4096"/>
                      <a:pt x="21205" y="4263"/>
                    </a:cubicBezTo>
                    <a:lnTo>
                      <a:pt x="20955" y="4263"/>
                    </a:lnTo>
                    <a:cubicBezTo>
                      <a:pt x="21015" y="4096"/>
                      <a:pt x="21063" y="3917"/>
                      <a:pt x="21086" y="3727"/>
                    </a:cubicBezTo>
                    <a:close/>
                    <a:moveTo>
                      <a:pt x="14074" y="0"/>
                    </a:moveTo>
                    <a:cubicBezTo>
                      <a:pt x="9633" y="0"/>
                      <a:pt x="5608" y="1334"/>
                      <a:pt x="3560" y="2143"/>
                    </a:cubicBezTo>
                    <a:cubicBezTo>
                      <a:pt x="3453" y="2179"/>
                      <a:pt x="3334" y="2203"/>
                      <a:pt x="3203" y="2250"/>
                    </a:cubicBezTo>
                    <a:cubicBezTo>
                      <a:pt x="2906" y="2370"/>
                      <a:pt x="2620" y="2500"/>
                      <a:pt x="2346" y="2667"/>
                    </a:cubicBezTo>
                    <a:cubicBezTo>
                      <a:pt x="2251" y="2715"/>
                      <a:pt x="2203" y="2739"/>
                      <a:pt x="2203" y="2739"/>
                    </a:cubicBezTo>
                    <a:cubicBezTo>
                      <a:pt x="2036" y="2834"/>
                      <a:pt x="1894" y="2941"/>
                      <a:pt x="1774" y="3072"/>
                    </a:cubicBezTo>
                    <a:cubicBezTo>
                      <a:pt x="346" y="4227"/>
                      <a:pt x="0" y="6060"/>
                      <a:pt x="858" y="7882"/>
                    </a:cubicBezTo>
                    <a:cubicBezTo>
                      <a:pt x="1191" y="8549"/>
                      <a:pt x="1632" y="9192"/>
                      <a:pt x="2275" y="9918"/>
                    </a:cubicBezTo>
                    <a:cubicBezTo>
                      <a:pt x="2572" y="10263"/>
                      <a:pt x="2882" y="10537"/>
                      <a:pt x="3179" y="10835"/>
                    </a:cubicBezTo>
                    <a:cubicBezTo>
                      <a:pt x="3620" y="11252"/>
                      <a:pt x="3989" y="11609"/>
                      <a:pt x="4251" y="12014"/>
                    </a:cubicBezTo>
                    <a:lnTo>
                      <a:pt x="4287" y="12049"/>
                    </a:lnTo>
                    <a:cubicBezTo>
                      <a:pt x="4715" y="12895"/>
                      <a:pt x="4465" y="13573"/>
                      <a:pt x="4287" y="14085"/>
                    </a:cubicBezTo>
                    <a:cubicBezTo>
                      <a:pt x="4275" y="14145"/>
                      <a:pt x="4251" y="14192"/>
                      <a:pt x="4239" y="14228"/>
                    </a:cubicBezTo>
                    <a:cubicBezTo>
                      <a:pt x="3953" y="15062"/>
                      <a:pt x="4037" y="15776"/>
                      <a:pt x="4072" y="16097"/>
                    </a:cubicBezTo>
                    <a:cubicBezTo>
                      <a:pt x="3025" y="16538"/>
                      <a:pt x="2144" y="17538"/>
                      <a:pt x="2227" y="18955"/>
                    </a:cubicBezTo>
                    <a:cubicBezTo>
                      <a:pt x="2382" y="21300"/>
                      <a:pt x="5620" y="21693"/>
                      <a:pt x="7013" y="21729"/>
                    </a:cubicBezTo>
                    <a:cubicBezTo>
                      <a:pt x="7025" y="21729"/>
                      <a:pt x="7037" y="21753"/>
                      <a:pt x="7073" y="21753"/>
                    </a:cubicBezTo>
                    <a:cubicBezTo>
                      <a:pt x="10799" y="21753"/>
                      <a:pt x="14764" y="20777"/>
                      <a:pt x="18515" y="18991"/>
                    </a:cubicBezTo>
                    <a:cubicBezTo>
                      <a:pt x="18848" y="18848"/>
                      <a:pt x="19181" y="18669"/>
                      <a:pt x="19551" y="18479"/>
                    </a:cubicBezTo>
                    <a:cubicBezTo>
                      <a:pt x="19717" y="18860"/>
                      <a:pt x="20051" y="19157"/>
                      <a:pt x="20443" y="19288"/>
                    </a:cubicBezTo>
                    <a:cubicBezTo>
                      <a:pt x="20301" y="19526"/>
                      <a:pt x="20170" y="19812"/>
                      <a:pt x="20122" y="20122"/>
                    </a:cubicBezTo>
                    <a:cubicBezTo>
                      <a:pt x="20039" y="20657"/>
                      <a:pt x="20146" y="21193"/>
                      <a:pt x="20479" y="21634"/>
                    </a:cubicBezTo>
                    <a:cubicBezTo>
                      <a:pt x="20955" y="22253"/>
                      <a:pt x="21658" y="22622"/>
                      <a:pt x="22420" y="22622"/>
                    </a:cubicBezTo>
                    <a:cubicBezTo>
                      <a:pt x="22694" y="22622"/>
                      <a:pt x="22920" y="22586"/>
                      <a:pt x="23051" y="22539"/>
                    </a:cubicBezTo>
                    <a:cubicBezTo>
                      <a:pt x="23265" y="22479"/>
                      <a:pt x="24003" y="22229"/>
                      <a:pt x="24718" y="21586"/>
                    </a:cubicBezTo>
                    <a:cubicBezTo>
                      <a:pt x="24754" y="21550"/>
                      <a:pt x="24801" y="21515"/>
                      <a:pt x="24837" y="21479"/>
                    </a:cubicBezTo>
                    <a:cubicBezTo>
                      <a:pt x="25289" y="21074"/>
                      <a:pt x="25944" y="20467"/>
                      <a:pt x="27266" y="20336"/>
                    </a:cubicBezTo>
                    <a:lnTo>
                      <a:pt x="27337" y="20336"/>
                    </a:lnTo>
                    <a:cubicBezTo>
                      <a:pt x="27375" y="20335"/>
                      <a:pt x="27413" y="20335"/>
                      <a:pt x="27452" y="20335"/>
                    </a:cubicBezTo>
                    <a:cubicBezTo>
                      <a:pt x="28009" y="20335"/>
                      <a:pt x="28569" y="20414"/>
                      <a:pt x="29171" y="20515"/>
                    </a:cubicBezTo>
                    <a:cubicBezTo>
                      <a:pt x="29599" y="20586"/>
                      <a:pt x="30028" y="20657"/>
                      <a:pt x="30528" y="20705"/>
                    </a:cubicBezTo>
                    <a:cubicBezTo>
                      <a:pt x="31028" y="20753"/>
                      <a:pt x="31492" y="20777"/>
                      <a:pt x="31921" y="20777"/>
                    </a:cubicBezTo>
                    <a:cubicBezTo>
                      <a:pt x="32350" y="20777"/>
                      <a:pt x="32755" y="20753"/>
                      <a:pt x="33147" y="20705"/>
                    </a:cubicBezTo>
                    <a:cubicBezTo>
                      <a:pt x="35255" y="20455"/>
                      <a:pt x="36707" y="19395"/>
                      <a:pt x="37136" y="17800"/>
                    </a:cubicBezTo>
                    <a:cubicBezTo>
                      <a:pt x="37219" y="17609"/>
                      <a:pt x="37267" y="17407"/>
                      <a:pt x="37255" y="17181"/>
                    </a:cubicBezTo>
                    <a:lnTo>
                      <a:pt x="37255" y="17050"/>
                    </a:lnTo>
                    <a:cubicBezTo>
                      <a:pt x="37243" y="16752"/>
                      <a:pt x="37219" y="16455"/>
                      <a:pt x="37184" y="16169"/>
                    </a:cubicBezTo>
                    <a:cubicBezTo>
                      <a:pt x="37160" y="16038"/>
                      <a:pt x="37112" y="15919"/>
                      <a:pt x="37100" y="15812"/>
                    </a:cubicBezTo>
                    <a:cubicBezTo>
                      <a:pt x="36779" y="13276"/>
                      <a:pt x="35660" y="8668"/>
                      <a:pt x="31981" y="5108"/>
                    </a:cubicBezTo>
                    <a:lnTo>
                      <a:pt x="31945" y="5060"/>
                    </a:lnTo>
                    <a:cubicBezTo>
                      <a:pt x="31743" y="4882"/>
                      <a:pt x="30981" y="4263"/>
                      <a:pt x="30052" y="3834"/>
                    </a:cubicBezTo>
                    <a:cubicBezTo>
                      <a:pt x="30254" y="3572"/>
                      <a:pt x="30385" y="3239"/>
                      <a:pt x="30385" y="2881"/>
                    </a:cubicBezTo>
                    <a:cubicBezTo>
                      <a:pt x="30385" y="2191"/>
                      <a:pt x="29945" y="1631"/>
                      <a:pt x="29314" y="1453"/>
                    </a:cubicBezTo>
                    <a:lnTo>
                      <a:pt x="29230" y="1405"/>
                    </a:lnTo>
                    <a:cubicBezTo>
                      <a:pt x="29147" y="1357"/>
                      <a:pt x="29016" y="1298"/>
                      <a:pt x="28897" y="1250"/>
                    </a:cubicBezTo>
                    <a:cubicBezTo>
                      <a:pt x="28373" y="1048"/>
                      <a:pt x="27802" y="881"/>
                      <a:pt x="27230" y="762"/>
                    </a:cubicBezTo>
                    <a:cubicBezTo>
                      <a:pt x="26420" y="595"/>
                      <a:pt x="25658" y="512"/>
                      <a:pt x="25004" y="512"/>
                    </a:cubicBezTo>
                    <a:cubicBezTo>
                      <a:pt x="24230" y="512"/>
                      <a:pt x="23575" y="631"/>
                      <a:pt x="23027" y="869"/>
                    </a:cubicBezTo>
                    <a:cubicBezTo>
                      <a:pt x="22849" y="941"/>
                      <a:pt x="22646" y="1048"/>
                      <a:pt x="22444" y="1179"/>
                    </a:cubicBezTo>
                    <a:cubicBezTo>
                      <a:pt x="21872" y="1548"/>
                      <a:pt x="21253" y="2250"/>
                      <a:pt x="21098" y="3120"/>
                    </a:cubicBezTo>
                    <a:cubicBezTo>
                      <a:pt x="20908" y="1096"/>
                      <a:pt x="18027" y="393"/>
                      <a:pt x="17086" y="226"/>
                    </a:cubicBezTo>
                    <a:cubicBezTo>
                      <a:pt x="17074" y="226"/>
                      <a:pt x="17038" y="226"/>
                      <a:pt x="17026" y="214"/>
                    </a:cubicBezTo>
                    <a:cubicBezTo>
                      <a:pt x="16086" y="84"/>
                      <a:pt x="15086" y="0"/>
                      <a:pt x="14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9"/>
              <p:cNvSpPr/>
              <p:nvPr/>
            </p:nvSpPr>
            <p:spPr>
              <a:xfrm flipH="1">
                <a:off x="6658455" y="735999"/>
                <a:ext cx="1008838" cy="830377"/>
              </a:xfrm>
              <a:custGeom>
                <a:rect b="b" l="l" r="r" t="t"/>
                <a:pathLst>
                  <a:path extrusionOk="0" h="14898" w="18099">
                    <a:moveTo>
                      <a:pt x="1203" y="2583"/>
                    </a:moveTo>
                    <a:lnTo>
                      <a:pt x="1203" y="2583"/>
                    </a:lnTo>
                    <a:cubicBezTo>
                      <a:pt x="1187" y="2587"/>
                      <a:pt x="1173" y="2593"/>
                      <a:pt x="1156" y="2599"/>
                    </a:cubicBezTo>
                    <a:cubicBezTo>
                      <a:pt x="1156" y="2599"/>
                      <a:pt x="1173" y="2594"/>
                      <a:pt x="1203" y="2583"/>
                    </a:cubicBezTo>
                    <a:close/>
                    <a:moveTo>
                      <a:pt x="12367" y="0"/>
                    </a:moveTo>
                    <a:cubicBezTo>
                      <a:pt x="8077" y="0"/>
                      <a:pt x="4203" y="1318"/>
                      <a:pt x="2335" y="2075"/>
                    </a:cubicBezTo>
                    <a:cubicBezTo>
                      <a:pt x="2227" y="2110"/>
                      <a:pt x="2132" y="2122"/>
                      <a:pt x="2037" y="2170"/>
                    </a:cubicBezTo>
                    <a:cubicBezTo>
                      <a:pt x="1799" y="2253"/>
                      <a:pt x="1561" y="2372"/>
                      <a:pt x="1358" y="2515"/>
                    </a:cubicBezTo>
                    <a:cubicBezTo>
                      <a:pt x="1293" y="2548"/>
                      <a:pt x="1238" y="2570"/>
                      <a:pt x="1203" y="2583"/>
                    </a:cubicBezTo>
                    <a:lnTo>
                      <a:pt x="1203" y="2583"/>
                    </a:lnTo>
                    <a:cubicBezTo>
                      <a:pt x="1220" y="2578"/>
                      <a:pt x="1238" y="2575"/>
                      <a:pt x="1263" y="2575"/>
                    </a:cubicBezTo>
                    <a:cubicBezTo>
                      <a:pt x="1180" y="2634"/>
                      <a:pt x="1084" y="2694"/>
                      <a:pt x="1001" y="2765"/>
                    </a:cubicBezTo>
                    <a:cubicBezTo>
                      <a:pt x="1" y="3563"/>
                      <a:pt x="1" y="4730"/>
                      <a:pt x="501" y="5754"/>
                    </a:cubicBezTo>
                    <a:cubicBezTo>
                      <a:pt x="799" y="6361"/>
                      <a:pt x="1239" y="6932"/>
                      <a:pt x="1692" y="7456"/>
                    </a:cubicBezTo>
                    <a:cubicBezTo>
                      <a:pt x="2394" y="8242"/>
                      <a:pt x="3239" y="8849"/>
                      <a:pt x="3811" y="9730"/>
                    </a:cubicBezTo>
                    <a:cubicBezTo>
                      <a:pt x="3823" y="9754"/>
                      <a:pt x="3859" y="9790"/>
                      <a:pt x="3870" y="9814"/>
                    </a:cubicBezTo>
                    <a:cubicBezTo>
                      <a:pt x="4704" y="11385"/>
                      <a:pt x="4132" y="12671"/>
                      <a:pt x="3942" y="13243"/>
                    </a:cubicBezTo>
                    <a:cubicBezTo>
                      <a:pt x="3716" y="13898"/>
                      <a:pt x="3859" y="14386"/>
                      <a:pt x="3859" y="14386"/>
                    </a:cubicBezTo>
                    <a:cubicBezTo>
                      <a:pt x="3859" y="14386"/>
                      <a:pt x="3942" y="14898"/>
                      <a:pt x="4728" y="14898"/>
                    </a:cubicBezTo>
                    <a:cubicBezTo>
                      <a:pt x="5490" y="14874"/>
                      <a:pt x="5680" y="13731"/>
                      <a:pt x="5680" y="13731"/>
                    </a:cubicBezTo>
                    <a:cubicBezTo>
                      <a:pt x="5740" y="13183"/>
                      <a:pt x="5680" y="12659"/>
                      <a:pt x="5537" y="12183"/>
                    </a:cubicBezTo>
                    <a:cubicBezTo>
                      <a:pt x="5387" y="11534"/>
                      <a:pt x="4988" y="10287"/>
                      <a:pt x="4989" y="10287"/>
                    </a:cubicBezTo>
                    <a:lnTo>
                      <a:pt x="4989" y="10287"/>
                    </a:lnTo>
                    <a:cubicBezTo>
                      <a:pt x="4989" y="10287"/>
                      <a:pt x="4989" y="10288"/>
                      <a:pt x="4990" y="10290"/>
                    </a:cubicBezTo>
                    <a:cubicBezTo>
                      <a:pt x="4906" y="9849"/>
                      <a:pt x="4823" y="9433"/>
                      <a:pt x="4871" y="8968"/>
                    </a:cubicBezTo>
                    <a:cubicBezTo>
                      <a:pt x="4954" y="7897"/>
                      <a:pt x="6061" y="6623"/>
                      <a:pt x="6537" y="6337"/>
                    </a:cubicBezTo>
                    <a:cubicBezTo>
                      <a:pt x="6889" y="6126"/>
                      <a:pt x="7482" y="5850"/>
                      <a:pt x="8171" y="5850"/>
                    </a:cubicBezTo>
                    <a:cubicBezTo>
                      <a:pt x="8414" y="5850"/>
                      <a:pt x="8670" y="5884"/>
                      <a:pt x="8931" y="5968"/>
                    </a:cubicBezTo>
                    <a:cubicBezTo>
                      <a:pt x="9042" y="6003"/>
                      <a:pt x="9148" y="6018"/>
                      <a:pt x="9249" y="6018"/>
                    </a:cubicBezTo>
                    <a:cubicBezTo>
                      <a:pt x="10294" y="6018"/>
                      <a:pt x="10721" y="4319"/>
                      <a:pt x="9038" y="4254"/>
                    </a:cubicBezTo>
                    <a:cubicBezTo>
                      <a:pt x="8987" y="4251"/>
                      <a:pt x="8937" y="4250"/>
                      <a:pt x="8887" y="4250"/>
                    </a:cubicBezTo>
                    <a:cubicBezTo>
                      <a:pt x="8088" y="4250"/>
                      <a:pt x="7352" y="4512"/>
                      <a:pt x="6668" y="4837"/>
                    </a:cubicBezTo>
                    <a:cubicBezTo>
                      <a:pt x="6002" y="5158"/>
                      <a:pt x="5347" y="5670"/>
                      <a:pt x="4609" y="5885"/>
                    </a:cubicBezTo>
                    <a:cubicBezTo>
                      <a:pt x="4294" y="5985"/>
                      <a:pt x="3970" y="6033"/>
                      <a:pt x="3650" y="6033"/>
                    </a:cubicBezTo>
                    <a:cubicBezTo>
                      <a:pt x="2902" y="6033"/>
                      <a:pt x="2174" y="5769"/>
                      <a:pt x="1632" y="5277"/>
                    </a:cubicBezTo>
                    <a:lnTo>
                      <a:pt x="1418" y="5051"/>
                    </a:lnTo>
                    <a:cubicBezTo>
                      <a:pt x="311" y="3861"/>
                      <a:pt x="1477" y="2753"/>
                      <a:pt x="2156" y="2253"/>
                    </a:cubicBezTo>
                    <a:cubicBezTo>
                      <a:pt x="3649" y="1827"/>
                      <a:pt x="5132" y="1669"/>
                      <a:pt x="6516" y="1669"/>
                    </a:cubicBezTo>
                    <a:cubicBezTo>
                      <a:pt x="9690" y="1669"/>
                      <a:pt x="12349" y="2498"/>
                      <a:pt x="13443" y="2813"/>
                    </a:cubicBezTo>
                    <a:cubicBezTo>
                      <a:pt x="14642" y="3164"/>
                      <a:pt x="15662" y="3213"/>
                      <a:pt x="16141" y="3213"/>
                    </a:cubicBezTo>
                    <a:cubicBezTo>
                      <a:pt x="16327" y="3213"/>
                      <a:pt x="16432" y="3206"/>
                      <a:pt x="16432" y="3206"/>
                    </a:cubicBezTo>
                    <a:cubicBezTo>
                      <a:pt x="16432" y="3206"/>
                      <a:pt x="17765" y="3182"/>
                      <a:pt x="17932" y="1956"/>
                    </a:cubicBezTo>
                    <a:cubicBezTo>
                      <a:pt x="18098" y="741"/>
                      <a:pt x="15122" y="194"/>
                      <a:pt x="15122" y="194"/>
                    </a:cubicBezTo>
                    <a:cubicBezTo>
                      <a:pt x="14195" y="59"/>
                      <a:pt x="13272" y="0"/>
                      <a:pt x="123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9"/>
              <p:cNvSpPr/>
              <p:nvPr/>
            </p:nvSpPr>
            <p:spPr>
              <a:xfrm flipH="1">
                <a:off x="6241717" y="1399109"/>
                <a:ext cx="354451" cy="254219"/>
              </a:xfrm>
              <a:custGeom>
                <a:rect b="b" l="l" r="r" t="t"/>
                <a:pathLst>
                  <a:path extrusionOk="0" h="4561" w="6359">
                    <a:moveTo>
                      <a:pt x="5102" y="1"/>
                    </a:moveTo>
                    <a:cubicBezTo>
                      <a:pt x="4487" y="1"/>
                      <a:pt x="3991" y="737"/>
                      <a:pt x="3775" y="1215"/>
                    </a:cubicBezTo>
                    <a:cubicBezTo>
                      <a:pt x="3430" y="1953"/>
                      <a:pt x="2716" y="3893"/>
                      <a:pt x="2" y="4560"/>
                    </a:cubicBezTo>
                    <a:lnTo>
                      <a:pt x="2" y="4560"/>
                    </a:lnTo>
                    <a:cubicBezTo>
                      <a:pt x="95" y="4549"/>
                      <a:pt x="3681" y="4538"/>
                      <a:pt x="5608" y="1953"/>
                    </a:cubicBezTo>
                    <a:cubicBezTo>
                      <a:pt x="5608" y="1953"/>
                      <a:pt x="6359" y="798"/>
                      <a:pt x="5728" y="262"/>
                    </a:cubicBezTo>
                    <a:cubicBezTo>
                      <a:pt x="5510" y="77"/>
                      <a:pt x="5300" y="1"/>
                      <a:pt x="5102" y="1"/>
                    </a:cubicBezTo>
                    <a:close/>
                    <a:moveTo>
                      <a:pt x="2" y="4560"/>
                    </a:moveTo>
                    <a:lnTo>
                      <a:pt x="2" y="4560"/>
                    </a:lnTo>
                    <a:cubicBezTo>
                      <a:pt x="1" y="4560"/>
                      <a:pt x="1" y="4560"/>
                      <a:pt x="1" y="4560"/>
                    </a:cubicBezTo>
                    <a:cubicBezTo>
                      <a:pt x="1" y="4560"/>
                      <a:pt x="2" y="4560"/>
                      <a:pt x="2" y="456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9"/>
              <p:cNvSpPr/>
              <p:nvPr/>
            </p:nvSpPr>
            <p:spPr>
              <a:xfrm flipH="1">
                <a:off x="5771160" y="924671"/>
                <a:ext cx="806391" cy="903393"/>
              </a:xfrm>
              <a:custGeom>
                <a:rect b="b" l="l" r="r" t="t"/>
                <a:pathLst>
                  <a:path extrusionOk="0" h="16208" w="14467">
                    <a:moveTo>
                      <a:pt x="14460" y="12248"/>
                    </a:moveTo>
                    <a:cubicBezTo>
                      <a:pt x="14463" y="12282"/>
                      <a:pt x="14466" y="12299"/>
                      <a:pt x="14466" y="12299"/>
                    </a:cubicBezTo>
                    <a:cubicBezTo>
                      <a:pt x="14466" y="12280"/>
                      <a:pt x="14463" y="12264"/>
                      <a:pt x="14460" y="12248"/>
                    </a:cubicBezTo>
                    <a:close/>
                    <a:moveTo>
                      <a:pt x="7081" y="1"/>
                    </a:moveTo>
                    <a:cubicBezTo>
                      <a:pt x="6859" y="1"/>
                      <a:pt x="6650" y="50"/>
                      <a:pt x="6465" y="166"/>
                    </a:cubicBezTo>
                    <a:cubicBezTo>
                      <a:pt x="5334" y="892"/>
                      <a:pt x="5989" y="1845"/>
                      <a:pt x="5989" y="1845"/>
                    </a:cubicBezTo>
                    <a:cubicBezTo>
                      <a:pt x="5989" y="1845"/>
                      <a:pt x="6584" y="2833"/>
                      <a:pt x="7918" y="3762"/>
                    </a:cubicBezTo>
                    <a:cubicBezTo>
                      <a:pt x="9180" y="4643"/>
                      <a:pt x="13156" y="7310"/>
                      <a:pt x="14276" y="11465"/>
                    </a:cubicBezTo>
                    <a:cubicBezTo>
                      <a:pt x="14153" y="12134"/>
                      <a:pt x="13697" y="13376"/>
                      <a:pt x="12203" y="13376"/>
                    </a:cubicBezTo>
                    <a:cubicBezTo>
                      <a:pt x="12101" y="13376"/>
                      <a:pt x="11994" y="13370"/>
                      <a:pt x="11882" y="13358"/>
                    </a:cubicBezTo>
                    <a:cubicBezTo>
                      <a:pt x="11775" y="13334"/>
                      <a:pt x="11656" y="13322"/>
                      <a:pt x="11549" y="13311"/>
                    </a:cubicBezTo>
                    <a:cubicBezTo>
                      <a:pt x="10466" y="13096"/>
                      <a:pt x="9632" y="12418"/>
                      <a:pt x="9406" y="11513"/>
                    </a:cubicBezTo>
                    <a:cubicBezTo>
                      <a:pt x="9263" y="10882"/>
                      <a:pt x="9418" y="10179"/>
                      <a:pt x="9406" y="9548"/>
                    </a:cubicBezTo>
                    <a:cubicBezTo>
                      <a:pt x="9382" y="8858"/>
                      <a:pt x="9227" y="8167"/>
                      <a:pt x="8763" y="7596"/>
                    </a:cubicBezTo>
                    <a:cubicBezTo>
                      <a:pt x="8477" y="7239"/>
                      <a:pt x="8138" y="7100"/>
                      <a:pt x="7822" y="7100"/>
                    </a:cubicBezTo>
                    <a:cubicBezTo>
                      <a:pt x="7020" y="7100"/>
                      <a:pt x="6368" y="7996"/>
                      <a:pt x="7120" y="8500"/>
                    </a:cubicBezTo>
                    <a:cubicBezTo>
                      <a:pt x="7930" y="9048"/>
                      <a:pt x="8025" y="9905"/>
                      <a:pt x="7977" y="10382"/>
                    </a:cubicBezTo>
                    <a:cubicBezTo>
                      <a:pt x="7953" y="10858"/>
                      <a:pt x="7239" y="12251"/>
                      <a:pt x="6203" y="12846"/>
                    </a:cubicBezTo>
                    <a:cubicBezTo>
                      <a:pt x="5775" y="13096"/>
                      <a:pt x="5298" y="13251"/>
                      <a:pt x="4822" y="13418"/>
                    </a:cubicBezTo>
                    <a:cubicBezTo>
                      <a:pt x="4826" y="13416"/>
                      <a:pt x="4825" y="13415"/>
                      <a:pt x="4821" y="13415"/>
                    </a:cubicBezTo>
                    <a:cubicBezTo>
                      <a:pt x="4745" y="13415"/>
                      <a:pt x="3356" y="13727"/>
                      <a:pt x="2655" y="13953"/>
                    </a:cubicBezTo>
                    <a:cubicBezTo>
                      <a:pt x="2119" y="14084"/>
                      <a:pt x="1560" y="14287"/>
                      <a:pt x="1048" y="14608"/>
                    </a:cubicBezTo>
                    <a:cubicBezTo>
                      <a:pt x="1048" y="14608"/>
                      <a:pt x="0" y="15263"/>
                      <a:pt x="405" y="15811"/>
                    </a:cubicBezTo>
                    <a:cubicBezTo>
                      <a:pt x="650" y="16142"/>
                      <a:pt x="947" y="16208"/>
                      <a:pt x="1144" y="16208"/>
                    </a:cubicBezTo>
                    <a:cubicBezTo>
                      <a:pt x="1272" y="16208"/>
                      <a:pt x="1357" y="16180"/>
                      <a:pt x="1357" y="16180"/>
                    </a:cubicBezTo>
                    <a:cubicBezTo>
                      <a:pt x="1357" y="16180"/>
                      <a:pt x="1917" y="16037"/>
                      <a:pt x="2453" y="15561"/>
                    </a:cubicBezTo>
                    <a:cubicBezTo>
                      <a:pt x="2929" y="15144"/>
                      <a:pt x="3929" y="14108"/>
                      <a:pt x="5906" y="13930"/>
                    </a:cubicBezTo>
                    <a:lnTo>
                      <a:pt x="6025" y="13930"/>
                    </a:lnTo>
                    <a:cubicBezTo>
                      <a:pt x="6088" y="13928"/>
                      <a:pt x="6150" y="13927"/>
                      <a:pt x="6213" y="13927"/>
                    </a:cubicBezTo>
                    <a:cubicBezTo>
                      <a:pt x="7304" y="13927"/>
                      <a:pt x="8290" y="14209"/>
                      <a:pt x="9382" y="14311"/>
                    </a:cubicBezTo>
                    <a:cubicBezTo>
                      <a:pt x="9788" y="14343"/>
                      <a:pt x="10200" y="14365"/>
                      <a:pt x="10614" y="14365"/>
                    </a:cubicBezTo>
                    <a:cubicBezTo>
                      <a:pt x="10966" y="14365"/>
                      <a:pt x="11318" y="14349"/>
                      <a:pt x="11668" y="14311"/>
                    </a:cubicBezTo>
                    <a:cubicBezTo>
                      <a:pt x="12954" y="14156"/>
                      <a:pt x="14109" y="13584"/>
                      <a:pt x="14395" y="12489"/>
                    </a:cubicBezTo>
                    <a:cubicBezTo>
                      <a:pt x="14418" y="12394"/>
                      <a:pt x="14442" y="12299"/>
                      <a:pt x="14454" y="12203"/>
                    </a:cubicBezTo>
                    <a:cubicBezTo>
                      <a:pt x="14454" y="12220"/>
                      <a:pt x="14457" y="12234"/>
                      <a:pt x="14460" y="12248"/>
                    </a:cubicBezTo>
                    <a:lnTo>
                      <a:pt x="14460" y="12248"/>
                    </a:lnTo>
                    <a:cubicBezTo>
                      <a:pt x="14457" y="12218"/>
                      <a:pt x="14454" y="12176"/>
                      <a:pt x="14454" y="12120"/>
                    </a:cubicBezTo>
                    <a:cubicBezTo>
                      <a:pt x="14466" y="11894"/>
                      <a:pt x="14466" y="11691"/>
                      <a:pt x="14442" y="11465"/>
                    </a:cubicBezTo>
                    <a:cubicBezTo>
                      <a:pt x="14418" y="11394"/>
                      <a:pt x="14395" y="11310"/>
                      <a:pt x="14359" y="11227"/>
                    </a:cubicBezTo>
                    <a:cubicBezTo>
                      <a:pt x="14109" y="9191"/>
                      <a:pt x="13168" y="4643"/>
                      <a:pt x="9680" y="1285"/>
                    </a:cubicBezTo>
                    <a:cubicBezTo>
                      <a:pt x="9680" y="1285"/>
                      <a:pt x="8220" y="1"/>
                      <a:pt x="70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9"/>
              <p:cNvSpPr/>
              <p:nvPr/>
            </p:nvSpPr>
            <p:spPr>
              <a:xfrm flipH="1">
                <a:off x="6528433" y="1243156"/>
                <a:ext cx="422119" cy="302153"/>
              </a:xfrm>
              <a:custGeom>
                <a:rect b="b" l="l" r="r" t="t"/>
                <a:pathLst>
                  <a:path extrusionOk="0" h="5421" w="7573">
                    <a:moveTo>
                      <a:pt x="7097" y="0"/>
                    </a:moveTo>
                    <a:lnTo>
                      <a:pt x="7097" y="0"/>
                    </a:lnTo>
                    <a:cubicBezTo>
                      <a:pt x="6359" y="2560"/>
                      <a:pt x="3346" y="3072"/>
                      <a:pt x="2215" y="3322"/>
                    </a:cubicBezTo>
                    <a:cubicBezTo>
                      <a:pt x="1072" y="3596"/>
                      <a:pt x="560" y="4037"/>
                      <a:pt x="560" y="4037"/>
                    </a:cubicBezTo>
                    <a:cubicBezTo>
                      <a:pt x="560" y="4037"/>
                      <a:pt x="1" y="4465"/>
                      <a:pt x="929" y="5120"/>
                    </a:cubicBezTo>
                    <a:cubicBezTo>
                      <a:pt x="1251" y="5347"/>
                      <a:pt x="1670" y="5421"/>
                      <a:pt x="2082" y="5421"/>
                    </a:cubicBezTo>
                    <a:cubicBezTo>
                      <a:pt x="2859" y="5421"/>
                      <a:pt x="3608" y="5156"/>
                      <a:pt x="3608" y="5156"/>
                    </a:cubicBezTo>
                    <a:cubicBezTo>
                      <a:pt x="7573" y="3537"/>
                      <a:pt x="7097" y="1"/>
                      <a:pt x="70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9"/>
              <p:cNvSpPr/>
              <p:nvPr/>
            </p:nvSpPr>
            <p:spPr>
              <a:xfrm flipH="1">
                <a:off x="6309358" y="974333"/>
                <a:ext cx="1250415" cy="806410"/>
              </a:xfrm>
              <a:custGeom>
                <a:rect b="b" l="l" r="r" t="t"/>
                <a:pathLst>
                  <a:path extrusionOk="0" h="14468" w="22433">
                    <a:moveTo>
                      <a:pt x="17299" y="0"/>
                    </a:moveTo>
                    <a:cubicBezTo>
                      <a:pt x="12167" y="0"/>
                      <a:pt x="7851" y="4008"/>
                      <a:pt x="5740" y="7538"/>
                    </a:cubicBezTo>
                    <a:cubicBezTo>
                      <a:pt x="5740" y="7538"/>
                      <a:pt x="4597" y="9919"/>
                      <a:pt x="6490" y="10467"/>
                    </a:cubicBezTo>
                    <a:cubicBezTo>
                      <a:pt x="6618" y="10504"/>
                      <a:pt x="6741" y="10521"/>
                      <a:pt x="6858" y="10521"/>
                    </a:cubicBezTo>
                    <a:cubicBezTo>
                      <a:pt x="7712" y="10521"/>
                      <a:pt x="8232" y="9606"/>
                      <a:pt x="8264" y="8967"/>
                    </a:cubicBezTo>
                    <a:cubicBezTo>
                      <a:pt x="8264" y="8741"/>
                      <a:pt x="8216" y="8538"/>
                      <a:pt x="8145" y="8336"/>
                    </a:cubicBezTo>
                    <a:cubicBezTo>
                      <a:pt x="8002" y="7943"/>
                      <a:pt x="7764" y="7562"/>
                      <a:pt x="7704" y="7145"/>
                    </a:cubicBezTo>
                    <a:cubicBezTo>
                      <a:pt x="7418" y="5216"/>
                      <a:pt x="9085" y="3621"/>
                      <a:pt x="10919" y="2597"/>
                    </a:cubicBezTo>
                    <a:cubicBezTo>
                      <a:pt x="11597" y="2204"/>
                      <a:pt x="12359" y="1906"/>
                      <a:pt x="13157" y="1752"/>
                    </a:cubicBezTo>
                    <a:cubicBezTo>
                      <a:pt x="13537" y="1676"/>
                      <a:pt x="13916" y="1640"/>
                      <a:pt x="14291" y="1640"/>
                    </a:cubicBezTo>
                    <a:cubicBezTo>
                      <a:pt x="15691" y="1640"/>
                      <a:pt x="17030" y="2136"/>
                      <a:pt x="18110" y="2906"/>
                    </a:cubicBezTo>
                    <a:cubicBezTo>
                      <a:pt x="19634" y="4014"/>
                      <a:pt x="20003" y="5538"/>
                      <a:pt x="19444" y="7133"/>
                    </a:cubicBezTo>
                    <a:cubicBezTo>
                      <a:pt x="19039" y="8276"/>
                      <a:pt x="18122" y="9264"/>
                      <a:pt x="17015" y="10026"/>
                    </a:cubicBezTo>
                    <a:cubicBezTo>
                      <a:pt x="14976" y="11441"/>
                      <a:pt x="12134" y="11881"/>
                      <a:pt x="9338" y="11881"/>
                    </a:cubicBezTo>
                    <a:cubicBezTo>
                      <a:pt x="7710" y="11881"/>
                      <a:pt x="6097" y="11731"/>
                      <a:pt x="4668" y="11538"/>
                    </a:cubicBezTo>
                    <a:cubicBezTo>
                      <a:pt x="4112" y="11465"/>
                      <a:pt x="3599" y="11438"/>
                      <a:pt x="3153" y="11438"/>
                    </a:cubicBezTo>
                    <a:cubicBezTo>
                      <a:pt x="2091" y="11438"/>
                      <a:pt x="1406" y="11586"/>
                      <a:pt x="1406" y="11586"/>
                    </a:cubicBezTo>
                    <a:cubicBezTo>
                      <a:pt x="1406" y="11586"/>
                      <a:pt x="1" y="11812"/>
                      <a:pt x="84" y="13074"/>
                    </a:cubicBezTo>
                    <a:cubicBezTo>
                      <a:pt x="156" y="14325"/>
                      <a:pt x="3430" y="14444"/>
                      <a:pt x="3430" y="14467"/>
                    </a:cubicBezTo>
                    <a:cubicBezTo>
                      <a:pt x="7228" y="14456"/>
                      <a:pt x="10955" y="13432"/>
                      <a:pt x="14229" y="11884"/>
                    </a:cubicBezTo>
                    <a:cubicBezTo>
                      <a:pt x="17860" y="10145"/>
                      <a:pt x="21503" y="7324"/>
                      <a:pt x="22087" y="3752"/>
                    </a:cubicBezTo>
                    <a:cubicBezTo>
                      <a:pt x="22432" y="1704"/>
                      <a:pt x="20991" y="394"/>
                      <a:pt x="18586" y="85"/>
                    </a:cubicBezTo>
                    <a:cubicBezTo>
                      <a:pt x="18152" y="27"/>
                      <a:pt x="17723" y="0"/>
                      <a:pt x="1729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9"/>
              <p:cNvSpPr/>
              <p:nvPr/>
            </p:nvSpPr>
            <p:spPr>
              <a:xfrm flipH="1">
                <a:off x="6151476" y="763868"/>
                <a:ext cx="380314" cy="129200"/>
              </a:xfrm>
              <a:custGeom>
                <a:rect b="b" l="l" r="r" t="t"/>
                <a:pathLst>
                  <a:path extrusionOk="0" h="2318" w="6823">
                    <a:moveTo>
                      <a:pt x="2925" y="0"/>
                    </a:moveTo>
                    <a:cubicBezTo>
                      <a:pt x="2412" y="0"/>
                      <a:pt x="1928" y="66"/>
                      <a:pt x="1536" y="241"/>
                    </a:cubicBezTo>
                    <a:cubicBezTo>
                      <a:pt x="1429" y="265"/>
                      <a:pt x="1322" y="348"/>
                      <a:pt x="1191" y="420"/>
                    </a:cubicBezTo>
                    <a:cubicBezTo>
                      <a:pt x="596" y="825"/>
                      <a:pt x="1" y="1777"/>
                      <a:pt x="1036" y="2230"/>
                    </a:cubicBezTo>
                    <a:cubicBezTo>
                      <a:pt x="1173" y="2291"/>
                      <a:pt x="1321" y="2317"/>
                      <a:pt x="1465" y="2317"/>
                    </a:cubicBezTo>
                    <a:cubicBezTo>
                      <a:pt x="1573" y="2317"/>
                      <a:pt x="1678" y="2303"/>
                      <a:pt x="1775" y="2277"/>
                    </a:cubicBezTo>
                    <a:cubicBezTo>
                      <a:pt x="2072" y="2194"/>
                      <a:pt x="2358" y="2015"/>
                      <a:pt x="2572" y="1849"/>
                    </a:cubicBezTo>
                    <a:cubicBezTo>
                      <a:pt x="2999" y="1517"/>
                      <a:pt x="3878" y="702"/>
                      <a:pt x="5463" y="702"/>
                    </a:cubicBezTo>
                    <a:cubicBezTo>
                      <a:pt x="5868" y="702"/>
                      <a:pt x="6320" y="755"/>
                      <a:pt x="6823" y="884"/>
                    </a:cubicBezTo>
                    <a:cubicBezTo>
                      <a:pt x="6656" y="837"/>
                      <a:pt x="6442" y="706"/>
                      <a:pt x="6287" y="646"/>
                    </a:cubicBezTo>
                    <a:cubicBezTo>
                      <a:pt x="5823" y="467"/>
                      <a:pt x="5346" y="313"/>
                      <a:pt x="4870" y="229"/>
                    </a:cubicBezTo>
                    <a:cubicBezTo>
                      <a:pt x="4255" y="104"/>
                      <a:pt x="3567" y="0"/>
                      <a:pt x="29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55" name="Google Shape;855;p59"/>
          <p:cNvSpPr/>
          <p:nvPr/>
        </p:nvSpPr>
        <p:spPr>
          <a:xfrm>
            <a:off x="5367850" y="1444375"/>
            <a:ext cx="1583700" cy="1583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857" name="Google Shape;857;p59"/>
          <p:cNvSpPr txBox="1"/>
          <p:nvPr>
            <p:ph idx="1" type="subTitle"/>
          </p:nvPr>
        </p:nvSpPr>
        <p:spPr>
          <a:xfrm>
            <a:off x="1640600" y="3264725"/>
            <a:ext cx="2687400" cy="48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JOHN DOE</a:t>
            </a:r>
            <a:endParaRPr/>
          </a:p>
        </p:txBody>
      </p:sp>
      <p:sp>
        <p:nvSpPr>
          <p:cNvPr id="858" name="Google Shape;858;p59"/>
          <p:cNvSpPr txBox="1"/>
          <p:nvPr>
            <p:ph idx="2" type="subTitle"/>
          </p:nvPr>
        </p:nvSpPr>
        <p:spPr>
          <a:xfrm>
            <a:off x="4816000" y="3264725"/>
            <a:ext cx="2687400" cy="48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JENNA SMITH</a:t>
            </a:r>
            <a:endParaRPr/>
          </a:p>
        </p:txBody>
      </p:sp>
      <p:sp>
        <p:nvSpPr>
          <p:cNvPr id="859" name="Google Shape;859;p59"/>
          <p:cNvSpPr/>
          <p:nvPr/>
        </p:nvSpPr>
        <p:spPr>
          <a:xfrm>
            <a:off x="2192450" y="1444375"/>
            <a:ext cx="1583700" cy="1583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9"/>
          <p:cNvSpPr txBox="1"/>
          <p:nvPr>
            <p:ph idx="3" type="subTitle"/>
          </p:nvPr>
        </p:nvSpPr>
        <p:spPr>
          <a:xfrm>
            <a:off x="1640600" y="3587150"/>
            <a:ext cx="2687400" cy="59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861" name="Google Shape;861;p59"/>
          <p:cNvSpPr txBox="1"/>
          <p:nvPr>
            <p:ph idx="4" type="subTitle"/>
          </p:nvPr>
        </p:nvSpPr>
        <p:spPr>
          <a:xfrm>
            <a:off x="4816000" y="3587150"/>
            <a:ext cx="2687400" cy="59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862" name="Google Shape;862;p59"/>
          <p:cNvPicPr preferRelativeResize="0"/>
          <p:nvPr/>
        </p:nvPicPr>
        <p:blipFill rotWithShape="1">
          <a:blip r:embed="rId3">
            <a:alphaModFix/>
          </a:blip>
          <a:srcRect b="36548" l="46770" r="10222" t="0"/>
          <a:stretch/>
        </p:blipFill>
        <p:spPr>
          <a:xfrm flipH="1">
            <a:off x="2244950" y="1497475"/>
            <a:ext cx="1478700" cy="1477500"/>
          </a:xfrm>
          <a:prstGeom prst="ellipse">
            <a:avLst/>
          </a:prstGeom>
          <a:noFill/>
          <a:ln cap="flat" cmpd="sng" w="28575">
            <a:solidFill>
              <a:schemeClr val="lt2"/>
            </a:solidFill>
            <a:prstDash val="solid"/>
            <a:round/>
            <a:headEnd len="sm" w="sm" type="none"/>
            <a:tailEnd len="sm" w="sm" type="none"/>
          </a:ln>
        </p:spPr>
      </p:pic>
      <p:pic>
        <p:nvPicPr>
          <p:cNvPr id="863" name="Google Shape;863;p59"/>
          <p:cNvPicPr preferRelativeResize="0"/>
          <p:nvPr/>
        </p:nvPicPr>
        <p:blipFill rotWithShape="1">
          <a:blip r:embed="rId4">
            <a:alphaModFix/>
          </a:blip>
          <a:srcRect b="39283" l="40239" r="18699" t="0"/>
          <a:stretch/>
        </p:blipFill>
        <p:spPr>
          <a:xfrm flipH="1">
            <a:off x="5420350" y="1508575"/>
            <a:ext cx="1478700" cy="1455300"/>
          </a:xfrm>
          <a:prstGeom prst="ellipse">
            <a:avLst/>
          </a:prstGeom>
          <a:noFill/>
          <a:ln cap="flat" cmpd="sng" w="28575">
            <a:solidFill>
              <a:schemeClr val="lt2"/>
            </a:solidFill>
            <a:prstDash val="solid"/>
            <a:round/>
            <a:headEnd len="sm" w="sm" type="none"/>
            <a:tailEnd len="sm" w="sm" type="none"/>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7" name="Shape 867"/>
        <p:cNvGrpSpPr/>
        <p:nvPr/>
      </p:nvGrpSpPr>
      <p:grpSpPr>
        <a:xfrm>
          <a:off x="0" y="0"/>
          <a:ext cx="0" cy="0"/>
          <a:chOff x="0" y="0"/>
          <a:chExt cx="0" cy="0"/>
        </a:xfrm>
      </p:grpSpPr>
      <p:sp>
        <p:nvSpPr>
          <p:cNvPr id="868" name="Google Shape;868;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ORGANIZATIONAL CHART</a:t>
            </a:r>
            <a:endParaRPr/>
          </a:p>
        </p:txBody>
      </p:sp>
      <p:sp>
        <p:nvSpPr>
          <p:cNvPr id="869" name="Google Shape;869;p60"/>
          <p:cNvSpPr txBox="1"/>
          <p:nvPr/>
        </p:nvSpPr>
        <p:spPr>
          <a:xfrm>
            <a:off x="3805650" y="2514000"/>
            <a:ext cx="15327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300">
                <a:solidFill>
                  <a:schemeClr val="dk1"/>
                </a:solidFill>
                <a:latin typeface="Bellefair"/>
                <a:ea typeface="Bellefair"/>
                <a:cs typeface="Bellefair"/>
                <a:sym typeface="Bellefair"/>
              </a:rPr>
              <a:t>CEO</a:t>
            </a:r>
            <a:endParaRPr sz="3300">
              <a:solidFill>
                <a:schemeClr val="dk1"/>
              </a:solidFill>
              <a:latin typeface="Bellefair"/>
              <a:ea typeface="Bellefair"/>
              <a:cs typeface="Bellefair"/>
              <a:sym typeface="Bellefair"/>
            </a:endParaRPr>
          </a:p>
        </p:txBody>
      </p:sp>
      <p:sp>
        <p:nvSpPr>
          <p:cNvPr id="870" name="Google Shape;870;p60"/>
          <p:cNvSpPr txBox="1"/>
          <p:nvPr/>
        </p:nvSpPr>
        <p:spPr>
          <a:xfrm flipH="1">
            <a:off x="2440485" y="2025174"/>
            <a:ext cx="17268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TEAM 1</a:t>
            </a:r>
            <a:endParaRPr sz="2200">
              <a:solidFill>
                <a:schemeClr val="dk1"/>
              </a:solidFill>
              <a:latin typeface="Bellefair"/>
              <a:ea typeface="Bellefair"/>
              <a:cs typeface="Bellefair"/>
              <a:sym typeface="Bellefair"/>
            </a:endParaRPr>
          </a:p>
        </p:txBody>
      </p:sp>
      <p:sp>
        <p:nvSpPr>
          <p:cNvPr id="871" name="Google Shape;871;p60"/>
          <p:cNvSpPr txBox="1"/>
          <p:nvPr/>
        </p:nvSpPr>
        <p:spPr>
          <a:xfrm flipH="1">
            <a:off x="2440485" y="3079364"/>
            <a:ext cx="17268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TEAM 2</a:t>
            </a:r>
            <a:endParaRPr sz="2200">
              <a:solidFill>
                <a:schemeClr val="dk1"/>
              </a:solidFill>
              <a:latin typeface="Bellefair"/>
              <a:ea typeface="Bellefair"/>
              <a:cs typeface="Bellefair"/>
              <a:sym typeface="Bellefair"/>
            </a:endParaRPr>
          </a:p>
        </p:txBody>
      </p:sp>
      <p:sp>
        <p:nvSpPr>
          <p:cNvPr id="872" name="Google Shape;872;p60"/>
          <p:cNvSpPr txBox="1"/>
          <p:nvPr/>
        </p:nvSpPr>
        <p:spPr>
          <a:xfrm flipH="1">
            <a:off x="4977615" y="2025174"/>
            <a:ext cx="17259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TEAM 3</a:t>
            </a:r>
            <a:endParaRPr sz="2200">
              <a:solidFill>
                <a:schemeClr val="dk1"/>
              </a:solidFill>
              <a:latin typeface="Bellefair"/>
              <a:ea typeface="Bellefair"/>
              <a:cs typeface="Bellefair"/>
              <a:sym typeface="Bellefair"/>
            </a:endParaRPr>
          </a:p>
        </p:txBody>
      </p:sp>
      <p:sp>
        <p:nvSpPr>
          <p:cNvPr id="873" name="Google Shape;873;p60"/>
          <p:cNvSpPr txBox="1"/>
          <p:nvPr/>
        </p:nvSpPr>
        <p:spPr>
          <a:xfrm flipH="1">
            <a:off x="4977615" y="3079364"/>
            <a:ext cx="17259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TEAM 4</a:t>
            </a:r>
            <a:endParaRPr sz="2200">
              <a:solidFill>
                <a:schemeClr val="dk1"/>
              </a:solidFill>
              <a:latin typeface="Bellefair"/>
              <a:ea typeface="Bellefair"/>
              <a:cs typeface="Bellefair"/>
              <a:sym typeface="Bellefair"/>
            </a:endParaRPr>
          </a:p>
        </p:txBody>
      </p:sp>
      <p:sp>
        <p:nvSpPr>
          <p:cNvPr id="874" name="Google Shape;874;p60"/>
          <p:cNvSpPr txBox="1"/>
          <p:nvPr/>
        </p:nvSpPr>
        <p:spPr>
          <a:xfrm flipH="1">
            <a:off x="4977612" y="3893851"/>
            <a:ext cx="17259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MANAGER</a:t>
            </a:r>
            <a:endParaRPr sz="2200">
              <a:solidFill>
                <a:schemeClr val="dk1"/>
              </a:solidFill>
              <a:latin typeface="Bellefair"/>
              <a:ea typeface="Bellefair"/>
              <a:cs typeface="Bellefair"/>
              <a:sym typeface="Bellefair"/>
            </a:endParaRPr>
          </a:p>
        </p:txBody>
      </p:sp>
      <p:sp>
        <p:nvSpPr>
          <p:cNvPr id="875" name="Google Shape;875;p60"/>
          <p:cNvSpPr txBox="1"/>
          <p:nvPr/>
        </p:nvSpPr>
        <p:spPr>
          <a:xfrm flipH="1">
            <a:off x="4977612" y="1210650"/>
            <a:ext cx="17259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MANAGER</a:t>
            </a:r>
            <a:endParaRPr sz="2200">
              <a:solidFill>
                <a:schemeClr val="dk1"/>
              </a:solidFill>
              <a:latin typeface="Bellefair"/>
              <a:ea typeface="Bellefair"/>
              <a:cs typeface="Bellefair"/>
              <a:sym typeface="Bellefair"/>
            </a:endParaRPr>
          </a:p>
        </p:txBody>
      </p:sp>
      <p:sp>
        <p:nvSpPr>
          <p:cNvPr id="876" name="Google Shape;876;p60"/>
          <p:cNvSpPr txBox="1"/>
          <p:nvPr/>
        </p:nvSpPr>
        <p:spPr>
          <a:xfrm flipH="1">
            <a:off x="2440488" y="3893851"/>
            <a:ext cx="17268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chemeClr val="lt2"/>
              </a:buClr>
              <a:buSzPts val="1100"/>
              <a:buFont typeface="Arial"/>
              <a:buNone/>
            </a:pPr>
            <a:r>
              <a:rPr lang="en" sz="2200">
                <a:solidFill>
                  <a:schemeClr val="dk1"/>
                </a:solidFill>
                <a:latin typeface="Bellefair"/>
                <a:ea typeface="Bellefair"/>
                <a:cs typeface="Bellefair"/>
                <a:sym typeface="Bellefair"/>
              </a:rPr>
              <a:t>MANAGER</a:t>
            </a:r>
            <a:endParaRPr sz="2200">
              <a:solidFill>
                <a:schemeClr val="dk1"/>
              </a:solidFill>
              <a:latin typeface="Bellefair"/>
              <a:ea typeface="Bellefair"/>
              <a:cs typeface="Bellefair"/>
              <a:sym typeface="Bellefair"/>
            </a:endParaRPr>
          </a:p>
        </p:txBody>
      </p:sp>
      <p:sp>
        <p:nvSpPr>
          <p:cNvPr id="877" name="Google Shape;877;p60"/>
          <p:cNvSpPr txBox="1"/>
          <p:nvPr/>
        </p:nvSpPr>
        <p:spPr>
          <a:xfrm flipH="1">
            <a:off x="2440488" y="1210650"/>
            <a:ext cx="17268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MANAGER</a:t>
            </a:r>
            <a:endParaRPr sz="2200">
              <a:solidFill>
                <a:schemeClr val="dk1"/>
              </a:solidFill>
              <a:latin typeface="Bellefair"/>
              <a:ea typeface="Bellefair"/>
              <a:cs typeface="Bellefair"/>
              <a:sym typeface="Bellefair"/>
            </a:endParaRPr>
          </a:p>
        </p:txBody>
      </p:sp>
      <p:sp>
        <p:nvSpPr>
          <p:cNvPr id="878" name="Google Shape;878;p60"/>
          <p:cNvSpPr txBox="1"/>
          <p:nvPr/>
        </p:nvSpPr>
        <p:spPr>
          <a:xfrm flipH="1">
            <a:off x="714189" y="1617899"/>
            <a:ext cx="17268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ASSISTANT</a:t>
            </a:r>
            <a:endParaRPr sz="2200">
              <a:solidFill>
                <a:schemeClr val="dk1"/>
              </a:solidFill>
              <a:latin typeface="Bellefair"/>
              <a:ea typeface="Bellefair"/>
              <a:cs typeface="Bellefair"/>
              <a:sym typeface="Bellefair"/>
            </a:endParaRPr>
          </a:p>
        </p:txBody>
      </p:sp>
      <p:sp>
        <p:nvSpPr>
          <p:cNvPr id="879" name="Google Shape;879;p60"/>
          <p:cNvSpPr txBox="1"/>
          <p:nvPr/>
        </p:nvSpPr>
        <p:spPr>
          <a:xfrm flipH="1">
            <a:off x="714189" y="3475277"/>
            <a:ext cx="17268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ASSISTANT</a:t>
            </a:r>
            <a:endParaRPr sz="2200">
              <a:solidFill>
                <a:schemeClr val="dk1"/>
              </a:solidFill>
              <a:latin typeface="Bellefair"/>
              <a:ea typeface="Bellefair"/>
              <a:cs typeface="Bellefair"/>
              <a:sym typeface="Bellefair"/>
            </a:endParaRPr>
          </a:p>
        </p:txBody>
      </p:sp>
      <p:sp>
        <p:nvSpPr>
          <p:cNvPr id="880" name="Google Shape;880;p60"/>
          <p:cNvSpPr txBox="1"/>
          <p:nvPr/>
        </p:nvSpPr>
        <p:spPr>
          <a:xfrm flipH="1">
            <a:off x="6703911" y="1617899"/>
            <a:ext cx="17259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ASSISTANT</a:t>
            </a:r>
            <a:endParaRPr sz="2200">
              <a:solidFill>
                <a:schemeClr val="dk1"/>
              </a:solidFill>
              <a:latin typeface="Bellefair"/>
              <a:ea typeface="Bellefair"/>
              <a:cs typeface="Bellefair"/>
              <a:sym typeface="Bellefair"/>
            </a:endParaRPr>
          </a:p>
        </p:txBody>
      </p:sp>
      <p:sp>
        <p:nvSpPr>
          <p:cNvPr id="881" name="Google Shape;881;p60"/>
          <p:cNvSpPr txBox="1"/>
          <p:nvPr/>
        </p:nvSpPr>
        <p:spPr>
          <a:xfrm flipH="1">
            <a:off x="6703911" y="3475277"/>
            <a:ext cx="17259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chemeClr val="lt2"/>
              </a:buClr>
              <a:buSzPts val="1100"/>
              <a:buFont typeface="Arial"/>
              <a:buNone/>
            </a:pPr>
            <a:r>
              <a:rPr lang="en" sz="2200">
                <a:solidFill>
                  <a:schemeClr val="dk1"/>
                </a:solidFill>
                <a:latin typeface="Bellefair"/>
                <a:ea typeface="Bellefair"/>
                <a:cs typeface="Bellefair"/>
                <a:sym typeface="Bellefair"/>
              </a:rPr>
              <a:t>ASSISTANT</a:t>
            </a:r>
            <a:endParaRPr sz="2200">
              <a:solidFill>
                <a:schemeClr val="dk1"/>
              </a:solidFill>
              <a:latin typeface="Bellefair"/>
              <a:ea typeface="Bellefair"/>
              <a:cs typeface="Bellefair"/>
              <a:sym typeface="Bellefair"/>
            </a:endParaRPr>
          </a:p>
        </p:txBody>
      </p:sp>
      <p:cxnSp>
        <p:nvCxnSpPr>
          <p:cNvPr id="882" name="Google Shape;882;p60"/>
          <p:cNvCxnSpPr>
            <a:stCxn id="869" idx="0"/>
            <a:endCxn id="870" idx="1"/>
          </p:cNvCxnSpPr>
          <p:nvPr/>
        </p:nvCxnSpPr>
        <p:spPr>
          <a:xfrm flipH="1" rot="5400000">
            <a:off x="4249350" y="2191350"/>
            <a:ext cx="240600" cy="404700"/>
          </a:xfrm>
          <a:prstGeom prst="curvedConnector2">
            <a:avLst/>
          </a:prstGeom>
          <a:noFill/>
          <a:ln cap="flat" cmpd="sng" w="9525">
            <a:solidFill>
              <a:schemeClr val="dk1"/>
            </a:solidFill>
            <a:prstDash val="solid"/>
            <a:round/>
            <a:headEnd len="med" w="med" type="none"/>
            <a:tailEnd len="med" w="med" type="none"/>
          </a:ln>
        </p:spPr>
      </p:cxnSp>
      <p:cxnSp>
        <p:nvCxnSpPr>
          <p:cNvPr id="883" name="Google Shape;883;p60"/>
          <p:cNvCxnSpPr>
            <a:stCxn id="872" idx="3"/>
            <a:endCxn id="869" idx="0"/>
          </p:cNvCxnSpPr>
          <p:nvPr/>
        </p:nvCxnSpPr>
        <p:spPr>
          <a:xfrm flipH="1">
            <a:off x="4572015" y="2273274"/>
            <a:ext cx="405600" cy="240600"/>
          </a:xfrm>
          <a:prstGeom prst="curvedConnector2">
            <a:avLst/>
          </a:prstGeom>
          <a:noFill/>
          <a:ln cap="flat" cmpd="sng" w="9525">
            <a:solidFill>
              <a:schemeClr val="dk1"/>
            </a:solidFill>
            <a:prstDash val="solid"/>
            <a:round/>
            <a:headEnd len="med" w="med" type="none"/>
            <a:tailEnd len="med" w="med" type="none"/>
          </a:ln>
        </p:spPr>
      </p:cxnSp>
      <p:cxnSp>
        <p:nvCxnSpPr>
          <p:cNvPr id="884" name="Google Shape;884;p60"/>
          <p:cNvCxnSpPr>
            <a:stCxn id="869" idx="2"/>
            <a:endCxn id="871" idx="1"/>
          </p:cNvCxnSpPr>
          <p:nvPr/>
        </p:nvCxnSpPr>
        <p:spPr>
          <a:xfrm rot="5400000">
            <a:off x="4249200" y="3004800"/>
            <a:ext cx="240900" cy="404700"/>
          </a:xfrm>
          <a:prstGeom prst="curvedConnector2">
            <a:avLst/>
          </a:prstGeom>
          <a:noFill/>
          <a:ln cap="flat" cmpd="sng" w="9525">
            <a:solidFill>
              <a:schemeClr val="dk1"/>
            </a:solidFill>
            <a:prstDash val="solid"/>
            <a:round/>
            <a:headEnd len="med" w="med" type="none"/>
            <a:tailEnd len="med" w="med" type="none"/>
          </a:ln>
        </p:spPr>
      </p:cxnSp>
      <p:cxnSp>
        <p:nvCxnSpPr>
          <p:cNvPr id="885" name="Google Shape;885;p60"/>
          <p:cNvCxnSpPr>
            <a:stCxn id="869" idx="2"/>
            <a:endCxn id="873" idx="3"/>
          </p:cNvCxnSpPr>
          <p:nvPr/>
        </p:nvCxnSpPr>
        <p:spPr>
          <a:xfrm flipH="1" rot="-5400000">
            <a:off x="4654350" y="3004350"/>
            <a:ext cx="240900" cy="405600"/>
          </a:xfrm>
          <a:prstGeom prst="curvedConnector2">
            <a:avLst/>
          </a:prstGeom>
          <a:noFill/>
          <a:ln cap="flat" cmpd="sng" w="9525">
            <a:solidFill>
              <a:schemeClr val="dk1"/>
            </a:solidFill>
            <a:prstDash val="solid"/>
            <a:round/>
            <a:headEnd len="med" w="med" type="none"/>
            <a:tailEnd len="med" w="med" type="none"/>
          </a:ln>
        </p:spPr>
      </p:cxnSp>
      <p:cxnSp>
        <p:nvCxnSpPr>
          <p:cNvPr id="886" name="Google Shape;886;p60"/>
          <p:cNvCxnSpPr>
            <a:stCxn id="877" idx="2"/>
            <a:endCxn id="870" idx="0"/>
          </p:cNvCxnSpPr>
          <p:nvPr/>
        </p:nvCxnSpPr>
        <p:spPr>
          <a:xfrm>
            <a:off x="3303888" y="1706850"/>
            <a:ext cx="0" cy="318300"/>
          </a:xfrm>
          <a:prstGeom prst="straightConnector1">
            <a:avLst/>
          </a:prstGeom>
          <a:noFill/>
          <a:ln cap="flat" cmpd="sng" w="9525">
            <a:solidFill>
              <a:schemeClr val="dk1"/>
            </a:solidFill>
            <a:prstDash val="solid"/>
            <a:round/>
            <a:headEnd len="med" w="med" type="none"/>
            <a:tailEnd len="med" w="med" type="none"/>
          </a:ln>
        </p:spPr>
      </p:cxnSp>
      <p:cxnSp>
        <p:nvCxnSpPr>
          <p:cNvPr id="887" name="Google Shape;887;p60"/>
          <p:cNvCxnSpPr>
            <a:stCxn id="871" idx="2"/>
            <a:endCxn id="876" idx="0"/>
          </p:cNvCxnSpPr>
          <p:nvPr/>
        </p:nvCxnSpPr>
        <p:spPr>
          <a:xfrm>
            <a:off x="3303885" y="3575564"/>
            <a:ext cx="0" cy="318300"/>
          </a:xfrm>
          <a:prstGeom prst="straightConnector1">
            <a:avLst/>
          </a:prstGeom>
          <a:noFill/>
          <a:ln cap="flat" cmpd="sng" w="9525">
            <a:solidFill>
              <a:schemeClr val="dk1"/>
            </a:solidFill>
            <a:prstDash val="solid"/>
            <a:round/>
            <a:headEnd len="med" w="med" type="none"/>
            <a:tailEnd len="med" w="med" type="none"/>
          </a:ln>
        </p:spPr>
      </p:cxnSp>
      <p:cxnSp>
        <p:nvCxnSpPr>
          <p:cNvPr id="888" name="Google Shape;888;p60"/>
          <p:cNvCxnSpPr>
            <a:stCxn id="873" idx="2"/>
            <a:endCxn id="874" idx="0"/>
          </p:cNvCxnSpPr>
          <p:nvPr/>
        </p:nvCxnSpPr>
        <p:spPr>
          <a:xfrm>
            <a:off x="5840565" y="3575564"/>
            <a:ext cx="0" cy="318300"/>
          </a:xfrm>
          <a:prstGeom prst="straightConnector1">
            <a:avLst/>
          </a:prstGeom>
          <a:noFill/>
          <a:ln cap="flat" cmpd="sng" w="9525">
            <a:solidFill>
              <a:schemeClr val="dk1"/>
            </a:solidFill>
            <a:prstDash val="solid"/>
            <a:round/>
            <a:headEnd len="med" w="med" type="none"/>
            <a:tailEnd len="med" w="med" type="none"/>
          </a:ln>
        </p:spPr>
      </p:cxnSp>
      <p:cxnSp>
        <p:nvCxnSpPr>
          <p:cNvPr id="889" name="Google Shape;889;p60"/>
          <p:cNvCxnSpPr>
            <a:stCxn id="872" idx="0"/>
            <a:endCxn id="875" idx="2"/>
          </p:cNvCxnSpPr>
          <p:nvPr/>
        </p:nvCxnSpPr>
        <p:spPr>
          <a:xfrm rot="10800000">
            <a:off x="5840565" y="1706874"/>
            <a:ext cx="0" cy="318300"/>
          </a:xfrm>
          <a:prstGeom prst="straightConnector1">
            <a:avLst/>
          </a:prstGeom>
          <a:noFill/>
          <a:ln cap="flat" cmpd="sng" w="9525">
            <a:solidFill>
              <a:schemeClr val="dk1"/>
            </a:solidFill>
            <a:prstDash val="solid"/>
            <a:round/>
            <a:headEnd len="med" w="med" type="none"/>
            <a:tailEnd len="med" w="med" type="none"/>
          </a:ln>
        </p:spPr>
      </p:cxnSp>
      <p:cxnSp>
        <p:nvCxnSpPr>
          <p:cNvPr id="890" name="Google Shape;890;p60"/>
          <p:cNvCxnSpPr>
            <a:stCxn id="870" idx="3"/>
            <a:endCxn id="878" idx="2"/>
          </p:cNvCxnSpPr>
          <p:nvPr/>
        </p:nvCxnSpPr>
        <p:spPr>
          <a:xfrm rot="10800000">
            <a:off x="1577685" y="2113974"/>
            <a:ext cx="862800" cy="159300"/>
          </a:xfrm>
          <a:prstGeom prst="curvedConnector2">
            <a:avLst/>
          </a:prstGeom>
          <a:noFill/>
          <a:ln cap="flat" cmpd="sng" w="9525">
            <a:solidFill>
              <a:schemeClr val="dk1"/>
            </a:solidFill>
            <a:prstDash val="solid"/>
            <a:round/>
            <a:headEnd len="med" w="med" type="none"/>
            <a:tailEnd len="med" w="med" type="none"/>
          </a:ln>
        </p:spPr>
      </p:cxnSp>
      <p:cxnSp>
        <p:nvCxnSpPr>
          <p:cNvPr id="891" name="Google Shape;891;p60"/>
          <p:cNvCxnSpPr>
            <a:stCxn id="880" idx="2"/>
            <a:endCxn id="872" idx="1"/>
          </p:cNvCxnSpPr>
          <p:nvPr/>
        </p:nvCxnSpPr>
        <p:spPr>
          <a:xfrm rot="5400000">
            <a:off x="7055511" y="1762049"/>
            <a:ext cx="159300" cy="863400"/>
          </a:xfrm>
          <a:prstGeom prst="curvedConnector2">
            <a:avLst/>
          </a:prstGeom>
          <a:noFill/>
          <a:ln cap="flat" cmpd="sng" w="9525">
            <a:solidFill>
              <a:schemeClr val="dk1"/>
            </a:solidFill>
            <a:prstDash val="solid"/>
            <a:round/>
            <a:headEnd len="med" w="med" type="none"/>
            <a:tailEnd len="med" w="med" type="none"/>
          </a:ln>
        </p:spPr>
      </p:cxnSp>
      <p:cxnSp>
        <p:nvCxnSpPr>
          <p:cNvPr id="892" name="Google Shape;892;p60"/>
          <p:cNvCxnSpPr>
            <a:stCxn id="871" idx="3"/>
            <a:endCxn id="879" idx="0"/>
          </p:cNvCxnSpPr>
          <p:nvPr/>
        </p:nvCxnSpPr>
        <p:spPr>
          <a:xfrm flipH="1">
            <a:off x="1577685" y="3327464"/>
            <a:ext cx="862800" cy="147900"/>
          </a:xfrm>
          <a:prstGeom prst="curvedConnector2">
            <a:avLst/>
          </a:prstGeom>
          <a:noFill/>
          <a:ln cap="flat" cmpd="sng" w="9525">
            <a:solidFill>
              <a:schemeClr val="dk1"/>
            </a:solidFill>
            <a:prstDash val="solid"/>
            <a:round/>
            <a:headEnd len="med" w="med" type="none"/>
            <a:tailEnd len="med" w="med" type="none"/>
          </a:ln>
        </p:spPr>
      </p:cxnSp>
      <p:cxnSp>
        <p:nvCxnSpPr>
          <p:cNvPr id="893" name="Google Shape;893;p60"/>
          <p:cNvCxnSpPr>
            <a:stCxn id="873" idx="1"/>
            <a:endCxn id="881" idx="0"/>
          </p:cNvCxnSpPr>
          <p:nvPr/>
        </p:nvCxnSpPr>
        <p:spPr>
          <a:xfrm>
            <a:off x="6703515" y="3327464"/>
            <a:ext cx="863400" cy="147900"/>
          </a:xfrm>
          <a:prstGeom prst="curvedConnector2">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7" name="Shape 897"/>
        <p:cNvGrpSpPr/>
        <p:nvPr/>
      </p:nvGrpSpPr>
      <p:grpSpPr>
        <a:xfrm>
          <a:off x="0" y="0"/>
          <a:ext cx="0" cy="0"/>
          <a:chOff x="0" y="0"/>
          <a:chExt cx="0" cy="0"/>
        </a:xfrm>
      </p:grpSpPr>
      <p:sp>
        <p:nvSpPr>
          <p:cNvPr id="898" name="Google Shape;898;p61"/>
          <p:cNvSpPr txBox="1"/>
          <p:nvPr>
            <p:ph type="title"/>
          </p:nvPr>
        </p:nvSpPr>
        <p:spPr>
          <a:xfrm>
            <a:off x="720000" y="445025"/>
            <a:ext cx="4615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WORK PROCESS</a:t>
            </a:r>
            <a:endParaRPr/>
          </a:p>
        </p:txBody>
      </p:sp>
      <p:sp>
        <p:nvSpPr>
          <p:cNvPr id="899" name="Google Shape;899;p61"/>
          <p:cNvSpPr txBox="1"/>
          <p:nvPr/>
        </p:nvSpPr>
        <p:spPr>
          <a:xfrm>
            <a:off x="3456400" y="2514000"/>
            <a:ext cx="22314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300">
                <a:solidFill>
                  <a:schemeClr val="dk1"/>
                </a:solidFill>
                <a:latin typeface="Bellefair"/>
                <a:ea typeface="Bellefair"/>
                <a:cs typeface="Bellefair"/>
                <a:sym typeface="Bellefair"/>
              </a:rPr>
              <a:t>PROJECT</a:t>
            </a:r>
            <a:endParaRPr sz="3300">
              <a:solidFill>
                <a:schemeClr val="dk1"/>
              </a:solidFill>
              <a:latin typeface="Bellefair"/>
              <a:ea typeface="Bellefair"/>
              <a:cs typeface="Bellefair"/>
              <a:sym typeface="Bellefair"/>
            </a:endParaRPr>
          </a:p>
        </p:txBody>
      </p:sp>
      <p:sp>
        <p:nvSpPr>
          <p:cNvPr id="900" name="Google Shape;900;p61"/>
          <p:cNvSpPr txBox="1"/>
          <p:nvPr/>
        </p:nvSpPr>
        <p:spPr>
          <a:xfrm flipH="1">
            <a:off x="1223818" y="3079375"/>
            <a:ext cx="25905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DEVELOPMENT</a:t>
            </a:r>
            <a:endParaRPr sz="2200">
              <a:solidFill>
                <a:schemeClr val="dk1"/>
              </a:solidFill>
              <a:latin typeface="Bellefair"/>
              <a:ea typeface="Bellefair"/>
              <a:cs typeface="Bellefair"/>
              <a:sym typeface="Bellefair"/>
            </a:endParaRPr>
          </a:p>
        </p:txBody>
      </p:sp>
      <p:sp>
        <p:nvSpPr>
          <p:cNvPr id="901" name="Google Shape;901;p61"/>
          <p:cNvSpPr txBox="1"/>
          <p:nvPr/>
        </p:nvSpPr>
        <p:spPr>
          <a:xfrm flipH="1">
            <a:off x="5333432" y="3079374"/>
            <a:ext cx="25905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TESTING</a:t>
            </a:r>
            <a:endParaRPr sz="2200">
              <a:solidFill>
                <a:schemeClr val="dk1"/>
              </a:solidFill>
              <a:latin typeface="Bellefair"/>
              <a:ea typeface="Bellefair"/>
              <a:cs typeface="Bellefair"/>
              <a:sym typeface="Bellefair"/>
            </a:endParaRPr>
          </a:p>
        </p:txBody>
      </p:sp>
      <p:sp>
        <p:nvSpPr>
          <p:cNvPr id="902" name="Google Shape;902;p61"/>
          <p:cNvSpPr txBox="1"/>
          <p:nvPr/>
        </p:nvSpPr>
        <p:spPr>
          <a:xfrm flipH="1">
            <a:off x="4826621" y="3893850"/>
            <a:ext cx="1725900" cy="31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Results</a:t>
            </a:r>
            <a:endParaRPr>
              <a:solidFill>
                <a:schemeClr val="dk1"/>
              </a:solidFill>
              <a:latin typeface="Syne"/>
              <a:ea typeface="Syne"/>
              <a:cs typeface="Syne"/>
              <a:sym typeface="Syne"/>
            </a:endParaRPr>
          </a:p>
        </p:txBody>
      </p:sp>
      <p:sp>
        <p:nvSpPr>
          <p:cNvPr id="903" name="Google Shape;903;p61"/>
          <p:cNvSpPr txBox="1"/>
          <p:nvPr/>
        </p:nvSpPr>
        <p:spPr>
          <a:xfrm flipH="1">
            <a:off x="2594296" y="3893850"/>
            <a:ext cx="1726800" cy="31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Design</a:t>
            </a:r>
            <a:endParaRPr>
              <a:solidFill>
                <a:schemeClr val="dk1"/>
              </a:solidFill>
              <a:latin typeface="Syne"/>
              <a:ea typeface="Syne"/>
              <a:cs typeface="Syne"/>
              <a:sym typeface="Syne"/>
            </a:endParaRPr>
          </a:p>
        </p:txBody>
      </p:sp>
      <p:sp>
        <p:nvSpPr>
          <p:cNvPr id="904" name="Google Shape;904;p61"/>
          <p:cNvSpPr txBox="1"/>
          <p:nvPr/>
        </p:nvSpPr>
        <p:spPr>
          <a:xfrm flipH="1">
            <a:off x="715150" y="3893850"/>
            <a:ext cx="1726800" cy="31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Production</a:t>
            </a:r>
            <a:endParaRPr>
              <a:solidFill>
                <a:schemeClr val="dk1"/>
              </a:solidFill>
              <a:latin typeface="Syne"/>
              <a:ea typeface="Syne"/>
              <a:cs typeface="Syne"/>
              <a:sym typeface="Syne"/>
            </a:endParaRPr>
          </a:p>
        </p:txBody>
      </p:sp>
      <p:sp>
        <p:nvSpPr>
          <p:cNvPr id="905" name="Google Shape;905;p61"/>
          <p:cNvSpPr txBox="1"/>
          <p:nvPr/>
        </p:nvSpPr>
        <p:spPr>
          <a:xfrm flipH="1">
            <a:off x="6702950" y="3893850"/>
            <a:ext cx="1725900" cy="31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Final product</a:t>
            </a:r>
            <a:endParaRPr>
              <a:solidFill>
                <a:schemeClr val="dk1"/>
              </a:solidFill>
              <a:latin typeface="Syne"/>
              <a:ea typeface="Syne"/>
              <a:cs typeface="Syne"/>
              <a:sym typeface="Syne"/>
            </a:endParaRPr>
          </a:p>
        </p:txBody>
      </p:sp>
      <p:cxnSp>
        <p:nvCxnSpPr>
          <p:cNvPr id="906" name="Google Shape;906;p61"/>
          <p:cNvCxnSpPr>
            <a:stCxn id="899" idx="1"/>
            <a:endCxn id="900" idx="0"/>
          </p:cNvCxnSpPr>
          <p:nvPr/>
        </p:nvCxnSpPr>
        <p:spPr>
          <a:xfrm flipH="1">
            <a:off x="2519200" y="2800350"/>
            <a:ext cx="937200" cy="279000"/>
          </a:xfrm>
          <a:prstGeom prst="curvedConnector2">
            <a:avLst/>
          </a:prstGeom>
          <a:noFill/>
          <a:ln cap="flat" cmpd="sng" w="9525">
            <a:solidFill>
              <a:schemeClr val="dk1"/>
            </a:solidFill>
            <a:prstDash val="solid"/>
            <a:round/>
            <a:headEnd len="med" w="med" type="none"/>
            <a:tailEnd len="med" w="med" type="none"/>
          </a:ln>
        </p:spPr>
      </p:cxnSp>
      <p:cxnSp>
        <p:nvCxnSpPr>
          <p:cNvPr id="907" name="Google Shape;907;p61"/>
          <p:cNvCxnSpPr>
            <a:stCxn id="899" idx="3"/>
            <a:endCxn id="901" idx="0"/>
          </p:cNvCxnSpPr>
          <p:nvPr/>
        </p:nvCxnSpPr>
        <p:spPr>
          <a:xfrm>
            <a:off x="5687800" y="2800350"/>
            <a:ext cx="940800" cy="279000"/>
          </a:xfrm>
          <a:prstGeom prst="curvedConnector2">
            <a:avLst/>
          </a:prstGeom>
          <a:noFill/>
          <a:ln cap="flat" cmpd="sng" w="9525">
            <a:solidFill>
              <a:schemeClr val="dk1"/>
            </a:solidFill>
            <a:prstDash val="solid"/>
            <a:round/>
            <a:headEnd len="med" w="med" type="none"/>
            <a:tailEnd len="med" w="med" type="none"/>
          </a:ln>
        </p:spPr>
      </p:cxnSp>
      <p:cxnSp>
        <p:nvCxnSpPr>
          <p:cNvPr id="908" name="Google Shape;908;p61"/>
          <p:cNvCxnSpPr>
            <a:stCxn id="900" idx="2"/>
            <a:endCxn id="903" idx="0"/>
          </p:cNvCxnSpPr>
          <p:nvPr/>
        </p:nvCxnSpPr>
        <p:spPr>
          <a:xfrm flipH="1" rot="-5400000">
            <a:off x="2829268" y="3265375"/>
            <a:ext cx="318300" cy="938700"/>
          </a:xfrm>
          <a:prstGeom prst="curvedConnector3">
            <a:avLst>
              <a:gd fmla="val 49996" name="adj1"/>
            </a:avLst>
          </a:prstGeom>
          <a:noFill/>
          <a:ln cap="flat" cmpd="sng" w="9525">
            <a:solidFill>
              <a:schemeClr val="dk1"/>
            </a:solidFill>
            <a:prstDash val="solid"/>
            <a:round/>
            <a:headEnd len="med" w="med" type="none"/>
            <a:tailEnd len="med" w="med" type="none"/>
          </a:ln>
        </p:spPr>
      </p:cxnSp>
      <p:sp>
        <p:nvSpPr>
          <p:cNvPr id="909" name="Google Shape;909;p61"/>
          <p:cNvSpPr txBox="1"/>
          <p:nvPr/>
        </p:nvSpPr>
        <p:spPr>
          <a:xfrm flipH="1">
            <a:off x="716263" y="1352275"/>
            <a:ext cx="1726800" cy="318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Generation</a:t>
            </a:r>
            <a:endParaRPr>
              <a:solidFill>
                <a:schemeClr val="dk1"/>
              </a:solidFill>
              <a:latin typeface="Syne"/>
              <a:ea typeface="Syne"/>
              <a:cs typeface="Syne"/>
              <a:sym typeface="Syne"/>
            </a:endParaRPr>
          </a:p>
        </p:txBody>
      </p:sp>
      <p:sp>
        <p:nvSpPr>
          <p:cNvPr id="910" name="Google Shape;910;p61"/>
          <p:cNvSpPr txBox="1"/>
          <p:nvPr/>
        </p:nvSpPr>
        <p:spPr>
          <a:xfrm flipH="1">
            <a:off x="6702950" y="1352275"/>
            <a:ext cx="1725900" cy="318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Documentation</a:t>
            </a:r>
            <a:endParaRPr>
              <a:solidFill>
                <a:schemeClr val="dk1"/>
              </a:solidFill>
              <a:latin typeface="Syne"/>
              <a:ea typeface="Syne"/>
              <a:cs typeface="Syne"/>
              <a:sym typeface="Syne"/>
            </a:endParaRPr>
          </a:p>
        </p:txBody>
      </p:sp>
      <p:sp>
        <p:nvSpPr>
          <p:cNvPr id="911" name="Google Shape;911;p61"/>
          <p:cNvSpPr txBox="1"/>
          <p:nvPr/>
        </p:nvSpPr>
        <p:spPr>
          <a:xfrm flipH="1">
            <a:off x="4826623" y="1352283"/>
            <a:ext cx="1725900" cy="318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Analysis</a:t>
            </a:r>
            <a:endParaRPr>
              <a:solidFill>
                <a:schemeClr val="dk1"/>
              </a:solidFill>
              <a:latin typeface="Syne"/>
              <a:ea typeface="Syne"/>
              <a:cs typeface="Syne"/>
              <a:sym typeface="Syne"/>
            </a:endParaRPr>
          </a:p>
        </p:txBody>
      </p:sp>
      <p:sp>
        <p:nvSpPr>
          <p:cNvPr id="912" name="Google Shape;912;p61"/>
          <p:cNvSpPr txBox="1"/>
          <p:nvPr/>
        </p:nvSpPr>
        <p:spPr>
          <a:xfrm flipH="1">
            <a:off x="2595239" y="1352283"/>
            <a:ext cx="1726800" cy="318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Syne"/>
                <a:ea typeface="Syne"/>
                <a:cs typeface="Syne"/>
                <a:sym typeface="Syne"/>
              </a:rPr>
              <a:t>Selection</a:t>
            </a:r>
            <a:endParaRPr>
              <a:solidFill>
                <a:schemeClr val="dk1"/>
              </a:solidFill>
              <a:latin typeface="Syne"/>
              <a:ea typeface="Syne"/>
              <a:cs typeface="Syne"/>
              <a:sym typeface="Syne"/>
            </a:endParaRPr>
          </a:p>
        </p:txBody>
      </p:sp>
      <p:sp>
        <p:nvSpPr>
          <p:cNvPr id="913" name="Google Shape;913;p61"/>
          <p:cNvSpPr txBox="1"/>
          <p:nvPr/>
        </p:nvSpPr>
        <p:spPr>
          <a:xfrm flipH="1">
            <a:off x="1223909" y="1988850"/>
            <a:ext cx="25905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BRAINSTORMING</a:t>
            </a:r>
            <a:endParaRPr sz="2200">
              <a:solidFill>
                <a:schemeClr val="dk1"/>
              </a:solidFill>
              <a:latin typeface="Bellefair"/>
              <a:ea typeface="Bellefair"/>
              <a:cs typeface="Bellefair"/>
              <a:sym typeface="Bellefair"/>
            </a:endParaRPr>
          </a:p>
        </p:txBody>
      </p:sp>
      <p:sp>
        <p:nvSpPr>
          <p:cNvPr id="914" name="Google Shape;914;p61"/>
          <p:cNvSpPr txBox="1"/>
          <p:nvPr/>
        </p:nvSpPr>
        <p:spPr>
          <a:xfrm flipH="1">
            <a:off x="5333432" y="1988850"/>
            <a:ext cx="2590500" cy="496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ellefair"/>
                <a:ea typeface="Bellefair"/>
                <a:cs typeface="Bellefair"/>
                <a:sym typeface="Bellefair"/>
              </a:rPr>
              <a:t>INVESTIGATION</a:t>
            </a:r>
            <a:endParaRPr sz="2200">
              <a:solidFill>
                <a:schemeClr val="dk1"/>
              </a:solidFill>
              <a:latin typeface="Bellefair"/>
              <a:ea typeface="Bellefair"/>
              <a:cs typeface="Bellefair"/>
              <a:sym typeface="Bellefair"/>
            </a:endParaRPr>
          </a:p>
        </p:txBody>
      </p:sp>
      <p:cxnSp>
        <p:nvCxnSpPr>
          <p:cNvPr id="915" name="Google Shape;915;p61"/>
          <p:cNvCxnSpPr>
            <a:stCxn id="899" idx="1"/>
            <a:endCxn id="913" idx="2"/>
          </p:cNvCxnSpPr>
          <p:nvPr/>
        </p:nvCxnSpPr>
        <p:spPr>
          <a:xfrm rot="10800000">
            <a:off x="2519200" y="2485050"/>
            <a:ext cx="937200" cy="315300"/>
          </a:xfrm>
          <a:prstGeom prst="curvedConnector2">
            <a:avLst/>
          </a:prstGeom>
          <a:noFill/>
          <a:ln cap="flat" cmpd="sng" w="9525">
            <a:solidFill>
              <a:schemeClr val="dk1"/>
            </a:solidFill>
            <a:prstDash val="solid"/>
            <a:round/>
            <a:headEnd len="med" w="med" type="none"/>
            <a:tailEnd len="med" w="med" type="none"/>
          </a:ln>
        </p:spPr>
      </p:cxnSp>
      <p:cxnSp>
        <p:nvCxnSpPr>
          <p:cNvPr id="916" name="Google Shape;916;p61"/>
          <p:cNvCxnSpPr>
            <a:stCxn id="914" idx="2"/>
            <a:endCxn id="899" idx="3"/>
          </p:cNvCxnSpPr>
          <p:nvPr/>
        </p:nvCxnSpPr>
        <p:spPr>
          <a:xfrm rot="5400000">
            <a:off x="6000632" y="2172300"/>
            <a:ext cx="315300" cy="940800"/>
          </a:xfrm>
          <a:prstGeom prst="curvedConnector2">
            <a:avLst/>
          </a:prstGeom>
          <a:noFill/>
          <a:ln cap="flat" cmpd="sng" w="9525">
            <a:solidFill>
              <a:schemeClr val="dk1"/>
            </a:solidFill>
            <a:prstDash val="solid"/>
            <a:round/>
            <a:headEnd len="med" w="med" type="none"/>
            <a:tailEnd len="med" w="med" type="none"/>
          </a:ln>
        </p:spPr>
      </p:cxnSp>
      <p:cxnSp>
        <p:nvCxnSpPr>
          <p:cNvPr id="917" name="Google Shape;917;p61"/>
          <p:cNvCxnSpPr>
            <a:stCxn id="909" idx="2"/>
            <a:endCxn id="913" idx="0"/>
          </p:cNvCxnSpPr>
          <p:nvPr/>
        </p:nvCxnSpPr>
        <p:spPr>
          <a:xfrm flipH="1" rot="-5400000">
            <a:off x="1890313" y="1359925"/>
            <a:ext cx="318300" cy="939600"/>
          </a:xfrm>
          <a:prstGeom prst="curvedConnector3">
            <a:avLst>
              <a:gd fmla="val 49996" name="adj1"/>
            </a:avLst>
          </a:prstGeom>
          <a:noFill/>
          <a:ln cap="flat" cmpd="sng" w="9525">
            <a:solidFill>
              <a:schemeClr val="dk1"/>
            </a:solidFill>
            <a:prstDash val="solid"/>
            <a:round/>
            <a:headEnd len="med" w="med" type="none"/>
            <a:tailEnd len="med" w="med" type="none"/>
          </a:ln>
        </p:spPr>
      </p:cxnSp>
      <p:cxnSp>
        <p:nvCxnSpPr>
          <p:cNvPr id="918" name="Google Shape;918;p61"/>
          <p:cNvCxnSpPr>
            <a:stCxn id="900" idx="2"/>
            <a:endCxn id="904" idx="0"/>
          </p:cNvCxnSpPr>
          <p:nvPr/>
        </p:nvCxnSpPr>
        <p:spPr>
          <a:xfrm rot="5400000">
            <a:off x="1889668" y="3264475"/>
            <a:ext cx="318300" cy="940500"/>
          </a:xfrm>
          <a:prstGeom prst="curvedConnector3">
            <a:avLst>
              <a:gd fmla="val 49996" name="adj1"/>
            </a:avLst>
          </a:prstGeom>
          <a:noFill/>
          <a:ln cap="flat" cmpd="sng" w="9525">
            <a:solidFill>
              <a:schemeClr val="dk1"/>
            </a:solidFill>
            <a:prstDash val="solid"/>
            <a:round/>
            <a:headEnd len="med" w="med" type="none"/>
            <a:tailEnd len="med" w="med" type="none"/>
          </a:ln>
        </p:spPr>
      </p:cxnSp>
      <p:cxnSp>
        <p:nvCxnSpPr>
          <p:cNvPr id="919" name="Google Shape;919;p61"/>
          <p:cNvCxnSpPr>
            <a:stCxn id="913" idx="0"/>
            <a:endCxn id="912" idx="2"/>
          </p:cNvCxnSpPr>
          <p:nvPr/>
        </p:nvCxnSpPr>
        <p:spPr>
          <a:xfrm rot="-5400000">
            <a:off x="2829809" y="1359900"/>
            <a:ext cx="318300" cy="939600"/>
          </a:xfrm>
          <a:prstGeom prst="curvedConnector3">
            <a:avLst>
              <a:gd fmla="val 49995" name="adj1"/>
            </a:avLst>
          </a:prstGeom>
          <a:noFill/>
          <a:ln cap="flat" cmpd="sng" w="9525">
            <a:solidFill>
              <a:schemeClr val="dk1"/>
            </a:solidFill>
            <a:prstDash val="solid"/>
            <a:round/>
            <a:headEnd len="med" w="med" type="none"/>
            <a:tailEnd len="med" w="med" type="none"/>
          </a:ln>
        </p:spPr>
      </p:cxnSp>
      <p:cxnSp>
        <p:nvCxnSpPr>
          <p:cNvPr id="920" name="Google Shape;920;p61"/>
          <p:cNvCxnSpPr>
            <a:stCxn id="911" idx="2"/>
            <a:endCxn id="914" idx="0"/>
          </p:cNvCxnSpPr>
          <p:nvPr/>
        </p:nvCxnSpPr>
        <p:spPr>
          <a:xfrm flipH="1" rot="-5400000">
            <a:off x="5999923" y="1360233"/>
            <a:ext cx="318300" cy="939000"/>
          </a:xfrm>
          <a:prstGeom prst="curvedConnector3">
            <a:avLst>
              <a:gd fmla="val 49995" name="adj1"/>
            </a:avLst>
          </a:prstGeom>
          <a:noFill/>
          <a:ln cap="flat" cmpd="sng" w="9525">
            <a:solidFill>
              <a:schemeClr val="dk1"/>
            </a:solidFill>
            <a:prstDash val="solid"/>
            <a:round/>
            <a:headEnd len="med" w="med" type="none"/>
            <a:tailEnd len="med" w="med" type="none"/>
          </a:ln>
        </p:spPr>
      </p:cxnSp>
      <p:cxnSp>
        <p:nvCxnSpPr>
          <p:cNvPr id="921" name="Google Shape;921;p61"/>
          <p:cNvCxnSpPr>
            <a:stCxn id="910" idx="2"/>
            <a:endCxn id="914" idx="0"/>
          </p:cNvCxnSpPr>
          <p:nvPr/>
        </p:nvCxnSpPr>
        <p:spPr>
          <a:xfrm rot="5400000">
            <a:off x="6938150" y="1361125"/>
            <a:ext cx="318300" cy="937200"/>
          </a:xfrm>
          <a:prstGeom prst="curvedConnector3">
            <a:avLst>
              <a:gd fmla="val 49996" name="adj1"/>
            </a:avLst>
          </a:prstGeom>
          <a:noFill/>
          <a:ln cap="flat" cmpd="sng" w="9525">
            <a:solidFill>
              <a:schemeClr val="dk1"/>
            </a:solidFill>
            <a:prstDash val="solid"/>
            <a:round/>
            <a:headEnd len="med" w="med" type="none"/>
            <a:tailEnd len="med" w="med" type="none"/>
          </a:ln>
        </p:spPr>
      </p:cxnSp>
      <p:cxnSp>
        <p:nvCxnSpPr>
          <p:cNvPr id="922" name="Google Shape;922;p61"/>
          <p:cNvCxnSpPr>
            <a:stCxn id="901" idx="2"/>
            <a:endCxn id="902" idx="0"/>
          </p:cNvCxnSpPr>
          <p:nvPr/>
        </p:nvCxnSpPr>
        <p:spPr>
          <a:xfrm rot="5400000">
            <a:off x="6000032" y="3265224"/>
            <a:ext cx="318300" cy="939000"/>
          </a:xfrm>
          <a:prstGeom prst="curvedConnector3">
            <a:avLst>
              <a:gd fmla="val 49996" name="adj1"/>
            </a:avLst>
          </a:prstGeom>
          <a:noFill/>
          <a:ln cap="flat" cmpd="sng" w="9525">
            <a:solidFill>
              <a:schemeClr val="dk1"/>
            </a:solidFill>
            <a:prstDash val="solid"/>
            <a:round/>
            <a:headEnd len="med" w="med" type="none"/>
            <a:tailEnd len="med" w="med" type="none"/>
          </a:ln>
        </p:spPr>
      </p:cxnSp>
      <p:cxnSp>
        <p:nvCxnSpPr>
          <p:cNvPr id="923" name="Google Shape;923;p61"/>
          <p:cNvCxnSpPr>
            <a:stCxn id="901" idx="2"/>
            <a:endCxn id="905" idx="0"/>
          </p:cNvCxnSpPr>
          <p:nvPr/>
        </p:nvCxnSpPr>
        <p:spPr>
          <a:xfrm flipH="1" rot="-5400000">
            <a:off x="6938132" y="3266124"/>
            <a:ext cx="318300" cy="937200"/>
          </a:xfrm>
          <a:prstGeom prst="curvedConnector3">
            <a:avLst>
              <a:gd fmla="val 49996"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7" name="Shape 927"/>
        <p:cNvGrpSpPr/>
        <p:nvPr/>
      </p:nvGrpSpPr>
      <p:grpSpPr>
        <a:xfrm>
          <a:off x="0" y="0"/>
          <a:ext cx="0" cy="0"/>
          <a:chOff x="0" y="0"/>
          <a:chExt cx="0" cy="0"/>
        </a:xfrm>
      </p:grpSpPr>
      <p:grpSp>
        <p:nvGrpSpPr>
          <p:cNvPr id="928" name="Google Shape;928;p62"/>
          <p:cNvGrpSpPr/>
          <p:nvPr/>
        </p:nvGrpSpPr>
        <p:grpSpPr>
          <a:xfrm>
            <a:off x="719997" y="1623058"/>
            <a:ext cx="4589998" cy="2445259"/>
            <a:chOff x="233350" y="949250"/>
            <a:chExt cx="7137300" cy="3802300"/>
          </a:xfrm>
        </p:grpSpPr>
        <p:sp>
          <p:nvSpPr>
            <p:cNvPr id="929" name="Google Shape;929;p6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6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6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 name="Google Shape;980;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LOCATIONS</a:t>
            </a:r>
            <a:endParaRPr/>
          </a:p>
        </p:txBody>
      </p:sp>
      <p:sp>
        <p:nvSpPr>
          <p:cNvPr id="981" name="Google Shape;981;p62"/>
          <p:cNvSpPr txBox="1"/>
          <p:nvPr/>
        </p:nvSpPr>
        <p:spPr>
          <a:xfrm>
            <a:off x="6142825" y="1361288"/>
            <a:ext cx="2287800" cy="3678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0"/>
              </a:spcBef>
              <a:spcAft>
                <a:spcPts val="0"/>
              </a:spcAft>
              <a:buNone/>
            </a:pPr>
            <a:r>
              <a:rPr lang="en" sz="2200">
                <a:solidFill>
                  <a:schemeClr val="dk1"/>
                </a:solidFill>
                <a:latin typeface="Bellefair"/>
                <a:ea typeface="Bellefair"/>
                <a:cs typeface="Bellefair"/>
                <a:sym typeface="Bellefair"/>
              </a:rPr>
              <a:t>EUROPE</a:t>
            </a:r>
            <a:endParaRPr sz="2200">
              <a:solidFill>
                <a:schemeClr val="dk1"/>
              </a:solidFill>
              <a:latin typeface="Bellefair"/>
              <a:ea typeface="Bellefair"/>
              <a:cs typeface="Bellefair"/>
              <a:sym typeface="Bellefair"/>
            </a:endParaRPr>
          </a:p>
        </p:txBody>
      </p:sp>
      <p:sp>
        <p:nvSpPr>
          <p:cNvPr id="982" name="Google Shape;982;p62"/>
          <p:cNvSpPr txBox="1"/>
          <p:nvPr/>
        </p:nvSpPr>
        <p:spPr>
          <a:xfrm>
            <a:off x="6142870" y="3484988"/>
            <a:ext cx="2287800" cy="3678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0"/>
              </a:spcBef>
              <a:spcAft>
                <a:spcPts val="0"/>
              </a:spcAft>
              <a:buNone/>
            </a:pPr>
            <a:r>
              <a:rPr lang="en" sz="2200">
                <a:solidFill>
                  <a:schemeClr val="dk1"/>
                </a:solidFill>
                <a:latin typeface="Bellefair"/>
                <a:ea typeface="Bellefair"/>
                <a:cs typeface="Bellefair"/>
                <a:sym typeface="Bellefair"/>
              </a:rPr>
              <a:t>U.S.</a:t>
            </a:r>
            <a:endParaRPr sz="2200">
              <a:solidFill>
                <a:schemeClr val="dk1"/>
              </a:solidFill>
              <a:latin typeface="Bellefair"/>
              <a:ea typeface="Bellefair"/>
              <a:cs typeface="Bellefair"/>
              <a:sym typeface="Bellefair"/>
            </a:endParaRPr>
          </a:p>
        </p:txBody>
      </p:sp>
      <p:sp>
        <p:nvSpPr>
          <p:cNvPr id="983" name="Google Shape;983;p62"/>
          <p:cNvSpPr txBox="1"/>
          <p:nvPr/>
        </p:nvSpPr>
        <p:spPr>
          <a:xfrm>
            <a:off x="6142870" y="2423138"/>
            <a:ext cx="2287800" cy="367800"/>
          </a:xfrm>
          <a:prstGeom prst="rect">
            <a:avLst/>
          </a:prstGeom>
          <a:noFill/>
          <a:ln>
            <a:noFill/>
          </a:ln>
        </p:spPr>
        <p:txBody>
          <a:bodyPr anchorCtr="0" anchor="ctr" bIns="91425" lIns="91425" spcFirstLastPara="1" rIns="91425" wrap="square" tIns="91425">
            <a:noAutofit/>
          </a:bodyPr>
          <a:lstStyle/>
          <a:p>
            <a:pPr indent="0" lvl="0" marL="0" rtl="0" algn="l">
              <a:lnSpc>
                <a:spcPct val="90000"/>
              </a:lnSpc>
              <a:spcBef>
                <a:spcPts val="0"/>
              </a:spcBef>
              <a:spcAft>
                <a:spcPts val="0"/>
              </a:spcAft>
              <a:buNone/>
            </a:pPr>
            <a:r>
              <a:rPr lang="en" sz="2200">
                <a:solidFill>
                  <a:schemeClr val="dk1"/>
                </a:solidFill>
                <a:latin typeface="Bellefair"/>
                <a:ea typeface="Bellefair"/>
                <a:cs typeface="Bellefair"/>
                <a:sym typeface="Bellefair"/>
              </a:rPr>
              <a:t>LATAM</a:t>
            </a:r>
            <a:endParaRPr sz="2200">
              <a:solidFill>
                <a:schemeClr val="dk1"/>
              </a:solidFill>
              <a:latin typeface="Bellefair"/>
              <a:ea typeface="Bellefair"/>
              <a:cs typeface="Bellefair"/>
              <a:sym typeface="Bellefair"/>
            </a:endParaRPr>
          </a:p>
        </p:txBody>
      </p:sp>
      <p:sp>
        <p:nvSpPr>
          <p:cNvPr id="984" name="Google Shape;984;p62"/>
          <p:cNvSpPr txBox="1"/>
          <p:nvPr/>
        </p:nvSpPr>
        <p:spPr>
          <a:xfrm>
            <a:off x="6142870" y="2794388"/>
            <a:ext cx="2287800" cy="538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a:ea typeface="Syne"/>
                <a:cs typeface="Syne"/>
                <a:sym typeface="Syne"/>
              </a:rPr>
              <a:t>Venus is the second planet from the Sun</a:t>
            </a:r>
            <a:endParaRPr>
              <a:solidFill>
                <a:schemeClr val="dk1"/>
              </a:solidFill>
              <a:latin typeface="Syne"/>
              <a:ea typeface="Syne"/>
              <a:cs typeface="Syne"/>
              <a:sym typeface="Syne"/>
            </a:endParaRPr>
          </a:p>
        </p:txBody>
      </p:sp>
      <p:sp>
        <p:nvSpPr>
          <p:cNvPr id="985" name="Google Shape;985;p62"/>
          <p:cNvSpPr txBox="1"/>
          <p:nvPr/>
        </p:nvSpPr>
        <p:spPr>
          <a:xfrm>
            <a:off x="6142915" y="1735163"/>
            <a:ext cx="2287800" cy="538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a:ea typeface="Syne"/>
                <a:cs typeface="Syne"/>
                <a:sym typeface="Syne"/>
              </a:rPr>
              <a:t>Mercury is the closest planet to the Sun</a:t>
            </a:r>
            <a:endParaRPr>
              <a:solidFill>
                <a:schemeClr val="dk1"/>
              </a:solidFill>
              <a:latin typeface="Syne"/>
              <a:ea typeface="Syne"/>
              <a:cs typeface="Syne"/>
              <a:sym typeface="Syne"/>
            </a:endParaRPr>
          </a:p>
        </p:txBody>
      </p:sp>
      <p:sp>
        <p:nvSpPr>
          <p:cNvPr id="986" name="Google Shape;986;p62"/>
          <p:cNvSpPr txBox="1"/>
          <p:nvPr/>
        </p:nvSpPr>
        <p:spPr>
          <a:xfrm>
            <a:off x="6142870" y="3853613"/>
            <a:ext cx="2287800" cy="538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Syne"/>
                <a:ea typeface="Syne"/>
                <a:cs typeface="Syne"/>
                <a:sym typeface="Syne"/>
              </a:rPr>
              <a:t>Earth is the only planet that harbors life</a:t>
            </a:r>
            <a:endParaRPr>
              <a:solidFill>
                <a:schemeClr val="dk1"/>
              </a:solidFill>
              <a:latin typeface="Syne"/>
              <a:ea typeface="Syne"/>
              <a:cs typeface="Syne"/>
              <a:sym typeface="Syne"/>
            </a:endParaRPr>
          </a:p>
        </p:txBody>
      </p:sp>
      <p:sp>
        <p:nvSpPr>
          <p:cNvPr id="987" name="Google Shape;987;p62"/>
          <p:cNvSpPr/>
          <p:nvPr/>
        </p:nvSpPr>
        <p:spPr>
          <a:xfrm>
            <a:off x="5555425" y="1572825"/>
            <a:ext cx="420000" cy="420000"/>
          </a:xfrm>
          <a:prstGeom prst="ellipse">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2"/>
          <p:cNvSpPr/>
          <p:nvPr/>
        </p:nvSpPr>
        <p:spPr>
          <a:xfrm>
            <a:off x="5555400" y="2634663"/>
            <a:ext cx="420000" cy="4200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2"/>
          <p:cNvSpPr/>
          <p:nvPr/>
        </p:nvSpPr>
        <p:spPr>
          <a:xfrm>
            <a:off x="5555400" y="3696500"/>
            <a:ext cx="420000" cy="420000"/>
          </a:xfrm>
          <a:prstGeom prst="ellipse">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2"/>
          <p:cNvSpPr/>
          <p:nvPr/>
        </p:nvSpPr>
        <p:spPr>
          <a:xfrm>
            <a:off x="1391150" y="2120975"/>
            <a:ext cx="196800" cy="196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2"/>
          <p:cNvSpPr/>
          <p:nvPr/>
        </p:nvSpPr>
        <p:spPr>
          <a:xfrm>
            <a:off x="1632850" y="2902250"/>
            <a:ext cx="196800" cy="196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2"/>
          <p:cNvSpPr/>
          <p:nvPr/>
        </p:nvSpPr>
        <p:spPr>
          <a:xfrm>
            <a:off x="2552900" y="2177125"/>
            <a:ext cx="196800" cy="196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6" name="Shape 996"/>
        <p:cNvGrpSpPr/>
        <p:nvPr/>
      </p:nvGrpSpPr>
      <p:grpSpPr>
        <a:xfrm>
          <a:off x="0" y="0"/>
          <a:ext cx="0" cy="0"/>
          <a:chOff x="0" y="0"/>
          <a:chExt cx="0" cy="0"/>
        </a:xfrm>
      </p:grpSpPr>
      <p:sp>
        <p:nvSpPr>
          <p:cNvPr id="997" name="Google Shape;997;p63"/>
          <p:cNvSpPr txBox="1"/>
          <p:nvPr>
            <p:ph type="title"/>
          </p:nvPr>
        </p:nvSpPr>
        <p:spPr>
          <a:xfrm>
            <a:off x="715100" y="1777875"/>
            <a:ext cx="4202400" cy="184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998" name="Google Shape;998;p63"/>
          <p:cNvSpPr txBox="1"/>
          <p:nvPr>
            <p:ph idx="1" type="subTitle"/>
          </p:nvPr>
        </p:nvSpPr>
        <p:spPr>
          <a:xfrm>
            <a:off x="715100" y="3470300"/>
            <a:ext cx="4202400" cy="75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999" name="Google Shape;999;p63"/>
          <p:cNvPicPr preferRelativeResize="0"/>
          <p:nvPr>
            <p:ph idx="2" type="pic"/>
          </p:nvPr>
        </p:nvPicPr>
        <p:blipFill rotWithShape="1">
          <a:blip r:embed="rId3">
            <a:alphaModFix/>
          </a:blip>
          <a:srcRect b="10355" l="0" r="0" t="10355"/>
          <a:stretch/>
        </p:blipFill>
        <p:spPr>
          <a:xfrm>
            <a:off x="5637275" y="0"/>
            <a:ext cx="3506700" cy="4168499"/>
          </a:xfrm>
          <a:prstGeom prst="rect">
            <a:avLst/>
          </a:prstGeom>
        </p:spPr>
      </p:pic>
      <p:grpSp>
        <p:nvGrpSpPr>
          <p:cNvPr id="1000" name="Google Shape;1000;p63"/>
          <p:cNvGrpSpPr/>
          <p:nvPr/>
        </p:nvGrpSpPr>
        <p:grpSpPr>
          <a:xfrm>
            <a:off x="1341532" y="610385"/>
            <a:ext cx="2949529" cy="1064811"/>
            <a:chOff x="3097218" y="610385"/>
            <a:chExt cx="2949529" cy="1064811"/>
          </a:xfrm>
        </p:grpSpPr>
        <p:sp>
          <p:nvSpPr>
            <p:cNvPr id="1001" name="Google Shape;1001;p63"/>
            <p:cNvSpPr/>
            <p:nvPr/>
          </p:nvSpPr>
          <p:spPr>
            <a:xfrm>
              <a:off x="3097218" y="610385"/>
              <a:ext cx="2949529" cy="1064811"/>
            </a:xfrm>
            <a:custGeom>
              <a:rect b="b" l="l" r="r" t="t"/>
              <a:pathLst>
                <a:path extrusionOk="0" h="26409" w="73153">
                  <a:moveTo>
                    <a:pt x="39208" y="0"/>
                  </a:moveTo>
                  <a:cubicBezTo>
                    <a:pt x="38303" y="0"/>
                    <a:pt x="37481" y="512"/>
                    <a:pt x="36958" y="1393"/>
                  </a:cubicBezTo>
                  <a:cubicBezTo>
                    <a:pt x="36457" y="2250"/>
                    <a:pt x="36231" y="3274"/>
                    <a:pt x="36291" y="4513"/>
                  </a:cubicBezTo>
                  <a:cubicBezTo>
                    <a:pt x="36303" y="4858"/>
                    <a:pt x="36350" y="5179"/>
                    <a:pt x="36398" y="5501"/>
                  </a:cubicBezTo>
                  <a:cubicBezTo>
                    <a:pt x="36457" y="5894"/>
                    <a:pt x="36493" y="6275"/>
                    <a:pt x="36469" y="6525"/>
                  </a:cubicBezTo>
                  <a:cubicBezTo>
                    <a:pt x="36410" y="7001"/>
                    <a:pt x="36053" y="7382"/>
                    <a:pt x="35541" y="7525"/>
                  </a:cubicBezTo>
                  <a:cubicBezTo>
                    <a:pt x="35481" y="7537"/>
                    <a:pt x="35410" y="7549"/>
                    <a:pt x="35350" y="7561"/>
                  </a:cubicBezTo>
                  <a:cubicBezTo>
                    <a:pt x="35291" y="7584"/>
                    <a:pt x="35219" y="7584"/>
                    <a:pt x="35160" y="7584"/>
                  </a:cubicBezTo>
                  <a:cubicBezTo>
                    <a:pt x="34338" y="7584"/>
                    <a:pt x="33636" y="6298"/>
                    <a:pt x="33493" y="5917"/>
                  </a:cubicBezTo>
                  <a:cubicBezTo>
                    <a:pt x="33271" y="5340"/>
                    <a:pt x="32727" y="4959"/>
                    <a:pt x="32094" y="4959"/>
                  </a:cubicBezTo>
                  <a:cubicBezTo>
                    <a:pt x="32049" y="4959"/>
                    <a:pt x="32003" y="4961"/>
                    <a:pt x="31957" y="4965"/>
                  </a:cubicBezTo>
                  <a:cubicBezTo>
                    <a:pt x="31481" y="5001"/>
                    <a:pt x="31076" y="5275"/>
                    <a:pt x="30838" y="5644"/>
                  </a:cubicBezTo>
                  <a:cubicBezTo>
                    <a:pt x="30302" y="5108"/>
                    <a:pt x="28814" y="3810"/>
                    <a:pt x="27290" y="3810"/>
                  </a:cubicBezTo>
                  <a:cubicBezTo>
                    <a:pt x="26730" y="3810"/>
                    <a:pt x="26218" y="3977"/>
                    <a:pt x="25778" y="4310"/>
                  </a:cubicBezTo>
                  <a:cubicBezTo>
                    <a:pt x="24611" y="5167"/>
                    <a:pt x="24396" y="6346"/>
                    <a:pt x="24563" y="7263"/>
                  </a:cubicBezTo>
                  <a:cubicBezTo>
                    <a:pt x="23801" y="5882"/>
                    <a:pt x="22325" y="4917"/>
                    <a:pt x="20336" y="4620"/>
                  </a:cubicBezTo>
                  <a:cubicBezTo>
                    <a:pt x="19836" y="4548"/>
                    <a:pt x="19336" y="4513"/>
                    <a:pt x="18848" y="4513"/>
                  </a:cubicBezTo>
                  <a:cubicBezTo>
                    <a:pt x="17705" y="4513"/>
                    <a:pt x="16598" y="4703"/>
                    <a:pt x="15538" y="5060"/>
                  </a:cubicBezTo>
                  <a:cubicBezTo>
                    <a:pt x="15562" y="4608"/>
                    <a:pt x="15443" y="3977"/>
                    <a:pt x="14824" y="3370"/>
                  </a:cubicBezTo>
                  <a:cubicBezTo>
                    <a:pt x="14502" y="3036"/>
                    <a:pt x="13919" y="2655"/>
                    <a:pt x="12978" y="2655"/>
                  </a:cubicBezTo>
                  <a:cubicBezTo>
                    <a:pt x="12073" y="2655"/>
                    <a:pt x="11228" y="3024"/>
                    <a:pt x="11061" y="3096"/>
                  </a:cubicBezTo>
                  <a:cubicBezTo>
                    <a:pt x="11038" y="3120"/>
                    <a:pt x="11014" y="3120"/>
                    <a:pt x="10990" y="3131"/>
                  </a:cubicBezTo>
                  <a:cubicBezTo>
                    <a:pt x="6978" y="5239"/>
                    <a:pt x="6799" y="9442"/>
                    <a:pt x="6799" y="9620"/>
                  </a:cubicBezTo>
                  <a:cubicBezTo>
                    <a:pt x="6787" y="10275"/>
                    <a:pt x="7204" y="10870"/>
                    <a:pt x="7811" y="11073"/>
                  </a:cubicBezTo>
                  <a:cubicBezTo>
                    <a:pt x="7073" y="12073"/>
                    <a:pt x="6430" y="13097"/>
                    <a:pt x="5930" y="14097"/>
                  </a:cubicBezTo>
                  <a:cubicBezTo>
                    <a:pt x="5918" y="14145"/>
                    <a:pt x="5882" y="14169"/>
                    <a:pt x="5870" y="14216"/>
                  </a:cubicBezTo>
                  <a:cubicBezTo>
                    <a:pt x="5716" y="14573"/>
                    <a:pt x="5061" y="16347"/>
                    <a:pt x="5668" y="17859"/>
                  </a:cubicBezTo>
                  <a:cubicBezTo>
                    <a:pt x="5335" y="17836"/>
                    <a:pt x="4989" y="17824"/>
                    <a:pt x="4644" y="17824"/>
                  </a:cubicBezTo>
                  <a:cubicBezTo>
                    <a:pt x="3561" y="17824"/>
                    <a:pt x="2799" y="17967"/>
                    <a:pt x="2608" y="18014"/>
                  </a:cubicBezTo>
                  <a:cubicBezTo>
                    <a:pt x="1536" y="18240"/>
                    <a:pt x="1" y="19276"/>
                    <a:pt x="108" y="21288"/>
                  </a:cubicBezTo>
                  <a:cubicBezTo>
                    <a:pt x="227" y="23372"/>
                    <a:pt x="2656" y="24205"/>
                    <a:pt x="4882" y="24289"/>
                  </a:cubicBezTo>
                  <a:lnTo>
                    <a:pt x="4942" y="24289"/>
                  </a:lnTo>
                  <a:cubicBezTo>
                    <a:pt x="8704" y="24289"/>
                    <a:pt x="12693" y="23182"/>
                    <a:pt x="16467" y="21098"/>
                  </a:cubicBezTo>
                  <a:cubicBezTo>
                    <a:pt x="16729" y="20919"/>
                    <a:pt x="17026" y="20753"/>
                    <a:pt x="17312" y="20574"/>
                  </a:cubicBezTo>
                  <a:cubicBezTo>
                    <a:pt x="17443" y="21253"/>
                    <a:pt x="18039" y="21753"/>
                    <a:pt x="18753" y="21765"/>
                  </a:cubicBezTo>
                  <a:lnTo>
                    <a:pt x="18789" y="21765"/>
                  </a:lnTo>
                  <a:cubicBezTo>
                    <a:pt x="18884" y="21765"/>
                    <a:pt x="19182" y="21765"/>
                    <a:pt x="19622" y="21705"/>
                  </a:cubicBezTo>
                  <a:lnTo>
                    <a:pt x="19622" y="21705"/>
                  </a:lnTo>
                  <a:cubicBezTo>
                    <a:pt x="18979" y="22503"/>
                    <a:pt x="18693" y="23539"/>
                    <a:pt x="19289" y="24491"/>
                  </a:cubicBezTo>
                  <a:cubicBezTo>
                    <a:pt x="19753" y="25217"/>
                    <a:pt x="20479" y="25634"/>
                    <a:pt x="21289" y="25634"/>
                  </a:cubicBezTo>
                  <a:cubicBezTo>
                    <a:pt x="21598" y="25634"/>
                    <a:pt x="21849" y="25575"/>
                    <a:pt x="22003" y="25515"/>
                  </a:cubicBezTo>
                  <a:cubicBezTo>
                    <a:pt x="22230" y="25444"/>
                    <a:pt x="22968" y="25146"/>
                    <a:pt x="23682" y="24408"/>
                  </a:cubicBezTo>
                  <a:cubicBezTo>
                    <a:pt x="23718" y="24372"/>
                    <a:pt x="23754" y="24336"/>
                    <a:pt x="23801" y="24289"/>
                  </a:cubicBezTo>
                  <a:cubicBezTo>
                    <a:pt x="24230" y="23836"/>
                    <a:pt x="24908" y="23134"/>
                    <a:pt x="26170" y="22979"/>
                  </a:cubicBezTo>
                  <a:lnTo>
                    <a:pt x="26242" y="22979"/>
                  </a:lnTo>
                  <a:cubicBezTo>
                    <a:pt x="26272" y="22979"/>
                    <a:pt x="26302" y="22978"/>
                    <a:pt x="26331" y="22978"/>
                  </a:cubicBezTo>
                  <a:cubicBezTo>
                    <a:pt x="26885" y="22978"/>
                    <a:pt x="27440" y="23080"/>
                    <a:pt x="28028" y="23193"/>
                  </a:cubicBezTo>
                  <a:cubicBezTo>
                    <a:pt x="28456" y="23265"/>
                    <a:pt x="28909" y="23360"/>
                    <a:pt x="29397" y="23420"/>
                  </a:cubicBezTo>
                  <a:cubicBezTo>
                    <a:pt x="29921" y="23479"/>
                    <a:pt x="30385" y="23503"/>
                    <a:pt x="30814" y="23503"/>
                  </a:cubicBezTo>
                  <a:cubicBezTo>
                    <a:pt x="31243" y="23503"/>
                    <a:pt x="31659" y="23479"/>
                    <a:pt x="32064" y="23420"/>
                  </a:cubicBezTo>
                  <a:cubicBezTo>
                    <a:pt x="34160" y="23122"/>
                    <a:pt x="35636" y="21896"/>
                    <a:pt x="36029" y="20157"/>
                  </a:cubicBezTo>
                  <a:cubicBezTo>
                    <a:pt x="36112" y="19979"/>
                    <a:pt x="36136" y="19788"/>
                    <a:pt x="36136" y="19574"/>
                  </a:cubicBezTo>
                  <a:lnTo>
                    <a:pt x="36136" y="19407"/>
                  </a:lnTo>
                  <a:cubicBezTo>
                    <a:pt x="36493" y="19979"/>
                    <a:pt x="37077" y="20443"/>
                    <a:pt x="37803" y="20717"/>
                  </a:cubicBezTo>
                  <a:cubicBezTo>
                    <a:pt x="38553" y="21003"/>
                    <a:pt x="39351" y="21157"/>
                    <a:pt x="40184" y="21157"/>
                  </a:cubicBezTo>
                  <a:cubicBezTo>
                    <a:pt x="40768" y="21157"/>
                    <a:pt x="41375" y="21074"/>
                    <a:pt x="41922" y="20943"/>
                  </a:cubicBezTo>
                  <a:cubicBezTo>
                    <a:pt x="42804" y="20776"/>
                    <a:pt x="43625" y="20515"/>
                    <a:pt x="44387" y="20157"/>
                  </a:cubicBezTo>
                  <a:lnTo>
                    <a:pt x="44387" y="20157"/>
                  </a:lnTo>
                  <a:cubicBezTo>
                    <a:pt x="44113" y="21550"/>
                    <a:pt x="45304" y="22908"/>
                    <a:pt x="46661" y="23777"/>
                  </a:cubicBezTo>
                  <a:cubicBezTo>
                    <a:pt x="46673" y="23789"/>
                    <a:pt x="46709" y="23801"/>
                    <a:pt x="46721" y="23801"/>
                  </a:cubicBezTo>
                  <a:cubicBezTo>
                    <a:pt x="49042" y="25158"/>
                    <a:pt x="51828" y="25872"/>
                    <a:pt x="54769" y="25872"/>
                  </a:cubicBezTo>
                  <a:cubicBezTo>
                    <a:pt x="56948" y="25872"/>
                    <a:pt x="58460" y="25479"/>
                    <a:pt x="58520" y="25468"/>
                  </a:cubicBezTo>
                  <a:cubicBezTo>
                    <a:pt x="59175" y="25301"/>
                    <a:pt x="59627" y="24729"/>
                    <a:pt x="59639" y="24074"/>
                  </a:cubicBezTo>
                  <a:cubicBezTo>
                    <a:pt x="59818" y="24074"/>
                    <a:pt x="59996" y="24086"/>
                    <a:pt x="60175" y="24086"/>
                  </a:cubicBezTo>
                  <a:cubicBezTo>
                    <a:pt x="61901" y="24086"/>
                    <a:pt x="63116" y="23717"/>
                    <a:pt x="63901" y="22943"/>
                  </a:cubicBezTo>
                  <a:cubicBezTo>
                    <a:pt x="64401" y="24229"/>
                    <a:pt x="65032" y="25051"/>
                    <a:pt x="65187" y="25241"/>
                  </a:cubicBezTo>
                  <a:cubicBezTo>
                    <a:pt x="65628" y="25801"/>
                    <a:pt x="66485" y="26408"/>
                    <a:pt x="67604" y="26408"/>
                  </a:cubicBezTo>
                  <a:cubicBezTo>
                    <a:pt x="68092" y="26408"/>
                    <a:pt x="68604" y="26289"/>
                    <a:pt x="69081" y="26051"/>
                  </a:cubicBezTo>
                  <a:cubicBezTo>
                    <a:pt x="70533" y="25325"/>
                    <a:pt x="70700" y="23658"/>
                    <a:pt x="70331" y="22074"/>
                  </a:cubicBezTo>
                  <a:lnTo>
                    <a:pt x="70331" y="22074"/>
                  </a:lnTo>
                  <a:cubicBezTo>
                    <a:pt x="70605" y="22431"/>
                    <a:pt x="71045" y="22646"/>
                    <a:pt x="71486" y="22646"/>
                  </a:cubicBezTo>
                  <a:cubicBezTo>
                    <a:pt x="71664" y="22646"/>
                    <a:pt x="71843" y="22610"/>
                    <a:pt x="72021" y="22539"/>
                  </a:cubicBezTo>
                  <a:cubicBezTo>
                    <a:pt x="72772" y="22253"/>
                    <a:pt x="73153" y="21419"/>
                    <a:pt x="72903" y="20657"/>
                  </a:cubicBezTo>
                  <a:cubicBezTo>
                    <a:pt x="72855" y="20538"/>
                    <a:pt x="71843" y="17598"/>
                    <a:pt x="68962" y="13954"/>
                  </a:cubicBezTo>
                  <a:cubicBezTo>
                    <a:pt x="66318" y="10620"/>
                    <a:pt x="61556" y="5989"/>
                    <a:pt x="53745" y="2893"/>
                  </a:cubicBezTo>
                  <a:cubicBezTo>
                    <a:pt x="53698" y="2881"/>
                    <a:pt x="53662" y="2858"/>
                    <a:pt x="53602" y="2846"/>
                  </a:cubicBezTo>
                  <a:cubicBezTo>
                    <a:pt x="53448" y="2798"/>
                    <a:pt x="52114" y="2441"/>
                    <a:pt x="50769" y="2441"/>
                  </a:cubicBezTo>
                  <a:cubicBezTo>
                    <a:pt x="48364" y="2441"/>
                    <a:pt x="47602" y="3667"/>
                    <a:pt x="47364" y="4393"/>
                  </a:cubicBezTo>
                  <a:cubicBezTo>
                    <a:pt x="46637" y="6632"/>
                    <a:pt x="48138" y="8144"/>
                    <a:pt x="49054" y="8656"/>
                  </a:cubicBezTo>
                  <a:cubicBezTo>
                    <a:pt x="49209" y="8739"/>
                    <a:pt x="49828" y="9085"/>
                    <a:pt x="50805" y="9442"/>
                  </a:cubicBezTo>
                  <a:cubicBezTo>
                    <a:pt x="50483" y="9501"/>
                    <a:pt x="50185" y="9573"/>
                    <a:pt x="49876" y="9668"/>
                  </a:cubicBezTo>
                  <a:cubicBezTo>
                    <a:pt x="49459" y="9787"/>
                    <a:pt x="49090" y="9930"/>
                    <a:pt x="48733" y="10108"/>
                  </a:cubicBezTo>
                  <a:cubicBezTo>
                    <a:pt x="48495" y="9466"/>
                    <a:pt x="47983" y="8906"/>
                    <a:pt x="47387" y="8501"/>
                  </a:cubicBezTo>
                  <a:cubicBezTo>
                    <a:pt x="47364" y="8489"/>
                    <a:pt x="47352" y="8477"/>
                    <a:pt x="47316" y="8454"/>
                  </a:cubicBezTo>
                  <a:cubicBezTo>
                    <a:pt x="46709" y="8084"/>
                    <a:pt x="46042" y="7834"/>
                    <a:pt x="45340" y="7656"/>
                  </a:cubicBezTo>
                  <a:cubicBezTo>
                    <a:pt x="45054" y="7561"/>
                    <a:pt x="44709" y="7489"/>
                    <a:pt x="44292" y="7406"/>
                  </a:cubicBezTo>
                  <a:cubicBezTo>
                    <a:pt x="43637" y="7251"/>
                    <a:pt x="43256" y="7191"/>
                    <a:pt x="43030" y="7144"/>
                  </a:cubicBezTo>
                  <a:lnTo>
                    <a:pt x="42958" y="7132"/>
                  </a:lnTo>
                  <a:cubicBezTo>
                    <a:pt x="42589" y="7013"/>
                    <a:pt x="42256" y="6906"/>
                    <a:pt x="41994" y="6763"/>
                  </a:cubicBezTo>
                  <a:cubicBezTo>
                    <a:pt x="41410" y="6429"/>
                    <a:pt x="40827" y="5406"/>
                    <a:pt x="40744" y="5060"/>
                  </a:cubicBezTo>
                  <a:cubicBezTo>
                    <a:pt x="40708" y="4858"/>
                    <a:pt x="40696" y="4429"/>
                    <a:pt x="40958" y="4191"/>
                  </a:cubicBezTo>
                  <a:cubicBezTo>
                    <a:pt x="41696" y="3536"/>
                    <a:pt x="41946" y="2560"/>
                    <a:pt x="41589" y="1655"/>
                  </a:cubicBezTo>
                  <a:cubicBezTo>
                    <a:pt x="41220" y="691"/>
                    <a:pt x="40232" y="0"/>
                    <a:pt x="39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3"/>
            <p:cNvSpPr/>
            <p:nvPr/>
          </p:nvSpPr>
          <p:spPr>
            <a:xfrm>
              <a:off x="3430382" y="787269"/>
              <a:ext cx="255911" cy="223010"/>
            </a:xfrm>
            <a:custGeom>
              <a:rect b="b" l="l" r="r" t="t"/>
              <a:pathLst>
                <a:path extrusionOk="0" h="5531" w="6347">
                  <a:moveTo>
                    <a:pt x="4670" y="1"/>
                  </a:moveTo>
                  <a:cubicBezTo>
                    <a:pt x="4050" y="1"/>
                    <a:pt x="3394" y="304"/>
                    <a:pt x="3394" y="304"/>
                  </a:cubicBezTo>
                  <a:cubicBezTo>
                    <a:pt x="120" y="2031"/>
                    <a:pt x="0" y="5531"/>
                    <a:pt x="0" y="5531"/>
                  </a:cubicBezTo>
                  <a:cubicBezTo>
                    <a:pt x="929" y="2959"/>
                    <a:pt x="3322" y="2376"/>
                    <a:pt x="4227" y="2090"/>
                  </a:cubicBezTo>
                  <a:cubicBezTo>
                    <a:pt x="5001" y="1852"/>
                    <a:pt x="6347" y="1173"/>
                    <a:pt x="5465" y="280"/>
                  </a:cubicBezTo>
                  <a:cubicBezTo>
                    <a:pt x="5260" y="71"/>
                    <a:pt x="4969" y="1"/>
                    <a:pt x="46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3"/>
            <p:cNvSpPr/>
            <p:nvPr/>
          </p:nvSpPr>
          <p:spPr>
            <a:xfrm>
              <a:off x="4735863" y="981369"/>
              <a:ext cx="281635" cy="109993"/>
            </a:xfrm>
            <a:custGeom>
              <a:rect b="b" l="l" r="r" t="t"/>
              <a:pathLst>
                <a:path extrusionOk="0" h="2728" w="6985">
                  <a:moveTo>
                    <a:pt x="2680" y="1"/>
                  </a:moveTo>
                  <a:cubicBezTo>
                    <a:pt x="1164" y="1"/>
                    <a:pt x="0" y="443"/>
                    <a:pt x="7" y="443"/>
                  </a:cubicBezTo>
                  <a:cubicBezTo>
                    <a:pt x="271" y="411"/>
                    <a:pt x="521" y="396"/>
                    <a:pt x="759" y="396"/>
                  </a:cubicBezTo>
                  <a:cubicBezTo>
                    <a:pt x="2900" y="396"/>
                    <a:pt x="4043" y="1590"/>
                    <a:pt x="4568" y="2050"/>
                  </a:cubicBezTo>
                  <a:cubicBezTo>
                    <a:pt x="5127" y="2562"/>
                    <a:pt x="5711" y="2705"/>
                    <a:pt x="5711" y="2705"/>
                  </a:cubicBezTo>
                  <a:cubicBezTo>
                    <a:pt x="5711" y="2705"/>
                    <a:pt x="5779" y="2727"/>
                    <a:pt x="5883" y="2727"/>
                  </a:cubicBezTo>
                  <a:cubicBezTo>
                    <a:pt x="6076" y="2727"/>
                    <a:pt x="6395" y="2651"/>
                    <a:pt x="6627" y="2217"/>
                  </a:cubicBezTo>
                  <a:cubicBezTo>
                    <a:pt x="6985" y="1562"/>
                    <a:pt x="5889" y="824"/>
                    <a:pt x="5889" y="824"/>
                  </a:cubicBezTo>
                  <a:cubicBezTo>
                    <a:pt x="4822" y="192"/>
                    <a:pt x="3675" y="1"/>
                    <a:pt x="2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3"/>
            <p:cNvSpPr/>
            <p:nvPr/>
          </p:nvSpPr>
          <p:spPr>
            <a:xfrm>
              <a:off x="4390039" y="681791"/>
              <a:ext cx="534482" cy="349453"/>
            </a:xfrm>
            <a:custGeom>
              <a:rect b="b" l="l" r="r" t="t"/>
              <a:pathLst>
                <a:path extrusionOk="0" h="8667" w="13256">
                  <a:moveTo>
                    <a:pt x="7106" y="0"/>
                  </a:moveTo>
                  <a:cubicBezTo>
                    <a:pt x="6770" y="0"/>
                    <a:pt x="6416" y="180"/>
                    <a:pt x="6144" y="646"/>
                  </a:cubicBezTo>
                  <a:cubicBezTo>
                    <a:pt x="5727" y="1349"/>
                    <a:pt x="5632" y="2158"/>
                    <a:pt x="5679" y="2956"/>
                  </a:cubicBezTo>
                  <a:cubicBezTo>
                    <a:pt x="5715" y="3694"/>
                    <a:pt x="5953" y="4504"/>
                    <a:pt x="5846" y="5230"/>
                  </a:cubicBezTo>
                  <a:cubicBezTo>
                    <a:pt x="5691" y="6290"/>
                    <a:pt x="4941" y="7147"/>
                    <a:pt x="3870" y="7456"/>
                  </a:cubicBezTo>
                  <a:cubicBezTo>
                    <a:pt x="3762" y="7492"/>
                    <a:pt x="3643" y="7516"/>
                    <a:pt x="3536" y="7540"/>
                  </a:cubicBezTo>
                  <a:cubicBezTo>
                    <a:pt x="3374" y="7571"/>
                    <a:pt x="3216" y="7586"/>
                    <a:pt x="3065" y="7586"/>
                  </a:cubicBezTo>
                  <a:cubicBezTo>
                    <a:pt x="1031" y="7586"/>
                    <a:pt x="0" y="4956"/>
                    <a:pt x="0" y="4956"/>
                  </a:cubicBezTo>
                  <a:lnTo>
                    <a:pt x="0" y="4956"/>
                  </a:lnTo>
                  <a:cubicBezTo>
                    <a:pt x="60" y="5587"/>
                    <a:pt x="286" y="6266"/>
                    <a:pt x="560" y="6837"/>
                  </a:cubicBezTo>
                  <a:cubicBezTo>
                    <a:pt x="1179" y="8028"/>
                    <a:pt x="2500" y="8564"/>
                    <a:pt x="3822" y="8647"/>
                  </a:cubicBezTo>
                  <a:cubicBezTo>
                    <a:pt x="3994" y="8660"/>
                    <a:pt x="4166" y="8667"/>
                    <a:pt x="4338" y="8667"/>
                  </a:cubicBezTo>
                  <a:cubicBezTo>
                    <a:pt x="4932" y="8667"/>
                    <a:pt x="5530" y="8594"/>
                    <a:pt x="6120" y="8492"/>
                  </a:cubicBezTo>
                  <a:cubicBezTo>
                    <a:pt x="7251" y="8278"/>
                    <a:pt x="8263" y="7861"/>
                    <a:pt x="9430" y="7837"/>
                  </a:cubicBezTo>
                  <a:cubicBezTo>
                    <a:pt x="9906" y="7814"/>
                    <a:pt x="10370" y="7790"/>
                    <a:pt x="10847" y="7778"/>
                  </a:cubicBezTo>
                  <a:cubicBezTo>
                    <a:pt x="10907" y="7778"/>
                    <a:pt x="11879" y="7835"/>
                    <a:pt x="12560" y="7835"/>
                  </a:cubicBezTo>
                  <a:cubicBezTo>
                    <a:pt x="12957" y="7835"/>
                    <a:pt x="13255" y="7815"/>
                    <a:pt x="13216" y="7754"/>
                  </a:cubicBezTo>
                  <a:cubicBezTo>
                    <a:pt x="13102" y="7572"/>
                    <a:pt x="10725" y="7120"/>
                    <a:pt x="10588" y="7120"/>
                  </a:cubicBezTo>
                  <a:cubicBezTo>
                    <a:pt x="10582" y="7120"/>
                    <a:pt x="10580" y="7121"/>
                    <a:pt x="10585" y="7123"/>
                  </a:cubicBezTo>
                  <a:cubicBezTo>
                    <a:pt x="10085" y="6956"/>
                    <a:pt x="9608" y="6825"/>
                    <a:pt x="9156" y="6552"/>
                  </a:cubicBezTo>
                  <a:cubicBezTo>
                    <a:pt x="8084" y="5932"/>
                    <a:pt x="7239" y="4349"/>
                    <a:pt x="7168" y="3813"/>
                  </a:cubicBezTo>
                  <a:cubicBezTo>
                    <a:pt x="7096" y="3277"/>
                    <a:pt x="7096" y="2265"/>
                    <a:pt x="7870" y="1587"/>
                  </a:cubicBezTo>
                  <a:cubicBezTo>
                    <a:pt x="8561" y="971"/>
                    <a:pt x="7885" y="0"/>
                    <a:pt x="71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3"/>
            <p:cNvSpPr/>
            <p:nvPr/>
          </p:nvSpPr>
          <p:spPr>
            <a:xfrm>
              <a:off x="3854266" y="1226555"/>
              <a:ext cx="256879" cy="213414"/>
            </a:xfrm>
            <a:custGeom>
              <a:rect b="b" l="l" r="r" t="t"/>
              <a:pathLst>
                <a:path extrusionOk="0" h="5293" w="6371">
                  <a:moveTo>
                    <a:pt x="5101" y="0"/>
                  </a:moveTo>
                  <a:cubicBezTo>
                    <a:pt x="4486" y="0"/>
                    <a:pt x="3991" y="849"/>
                    <a:pt x="3775" y="1399"/>
                  </a:cubicBezTo>
                  <a:cubicBezTo>
                    <a:pt x="3430" y="2268"/>
                    <a:pt x="2715" y="4530"/>
                    <a:pt x="1" y="5292"/>
                  </a:cubicBezTo>
                  <a:cubicBezTo>
                    <a:pt x="1" y="5292"/>
                    <a:pt x="4" y="5292"/>
                    <a:pt x="11" y="5292"/>
                  </a:cubicBezTo>
                  <a:cubicBezTo>
                    <a:pt x="220" y="5292"/>
                    <a:pt x="3715" y="5247"/>
                    <a:pt x="5609" y="2280"/>
                  </a:cubicBezTo>
                  <a:cubicBezTo>
                    <a:pt x="5609" y="2280"/>
                    <a:pt x="6371" y="922"/>
                    <a:pt x="5728" y="303"/>
                  </a:cubicBezTo>
                  <a:cubicBezTo>
                    <a:pt x="5510" y="89"/>
                    <a:pt x="5299" y="0"/>
                    <a:pt x="5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3"/>
            <p:cNvSpPr/>
            <p:nvPr/>
          </p:nvSpPr>
          <p:spPr>
            <a:xfrm>
              <a:off x="5040037" y="780092"/>
              <a:ext cx="937601" cy="694431"/>
            </a:xfrm>
            <a:custGeom>
              <a:rect b="b" l="l" r="r" t="t"/>
              <a:pathLst>
                <a:path extrusionOk="0" h="17223" w="23254">
                  <a:moveTo>
                    <a:pt x="2533" y="1"/>
                  </a:moveTo>
                  <a:cubicBezTo>
                    <a:pt x="1638" y="1"/>
                    <a:pt x="784" y="202"/>
                    <a:pt x="548" y="911"/>
                  </a:cubicBezTo>
                  <a:cubicBezTo>
                    <a:pt x="0" y="2566"/>
                    <a:pt x="1572" y="3411"/>
                    <a:pt x="1572" y="3411"/>
                  </a:cubicBezTo>
                  <a:cubicBezTo>
                    <a:pt x="1572" y="3411"/>
                    <a:pt x="3096" y="4340"/>
                    <a:pt x="5370" y="4709"/>
                  </a:cubicBezTo>
                  <a:cubicBezTo>
                    <a:pt x="7644" y="5078"/>
                    <a:pt x="18705" y="6542"/>
                    <a:pt x="23253" y="17222"/>
                  </a:cubicBezTo>
                  <a:cubicBezTo>
                    <a:pt x="23253" y="17222"/>
                    <a:pt x="19491" y="6126"/>
                    <a:pt x="4965" y="351"/>
                  </a:cubicBezTo>
                  <a:cubicBezTo>
                    <a:pt x="4965" y="351"/>
                    <a:pt x="3713" y="1"/>
                    <a:pt x="25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3"/>
            <p:cNvSpPr/>
            <p:nvPr/>
          </p:nvSpPr>
          <p:spPr>
            <a:xfrm>
              <a:off x="4925287" y="1406987"/>
              <a:ext cx="514685" cy="197326"/>
            </a:xfrm>
            <a:custGeom>
              <a:rect b="b" l="l" r="r" t="t"/>
              <a:pathLst>
                <a:path extrusionOk="0" h="4894" w="12765">
                  <a:moveTo>
                    <a:pt x="1722" y="0"/>
                  </a:moveTo>
                  <a:cubicBezTo>
                    <a:pt x="1371" y="0"/>
                    <a:pt x="889" y="123"/>
                    <a:pt x="560" y="698"/>
                  </a:cubicBezTo>
                  <a:cubicBezTo>
                    <a:pt x="1" y="1698"/>
                    <a:pt x="2084" y="3032"/>
                    <a:pt x="2084" y="3032"/>
                  </a:cubicBezTo>
                  <a:cubicBezTo>
                    <a:pt x="4630" y="4523"/>
                    <a:pt x="7317" y="4893"/>
                    <a:pt x="9359" y="4893"/>
                  </a:cubicBezTo>
                  <a:cubicBezTo>
                    <a:pt x="11376" y="4893"/>
                    <a:pt x="12764" y="4532"/>
                    <a:pt x="12764" y="4532"/>
                  </a:cubicBezTo>
                  <a:lnTo>
                    <a:pt x="12764" y="4532"/>
                  </a:lnTo>
                  <a:cubicBezTo>
                    <a:pt x="12653" y="4535"/>
                    <a:pt x="12543" y="4536"/>
                    <a:pt x="12434" y="4536"/>
                  </a:cubicBezTo>
                  <a:cubicBezTo>
                    <a:pt x="7926" y="4536"/>
                    <a:pt x="5404" y="2177"/>
                    <a:pt x="4334" y="1293"/>
                  </a:cubicBezTo>
                  <a:cubicBezTo>
                    <a:pt x="3227" y="388"/>
                    <a:pt x="2167" y="67"/>
                    <a:pt x="2167" y="67"/>
                  </a:cubicBezTo>
                  <a:cubicBezTo>
                    <a:pt x="2167" y="67"/>
                    <a:pt x="1981" y="0"/>
                    <a:pt x="17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3"/>
            <p:cNvSpPr/>
            <p:nvPr/>
          </p:nvSpPr>
          <p:spPr>
            <a:xfrm>
              <a:off x="5241637" y="1143899"/>
              <a:ext cx="335140" cy="240348"/>
            </a:xfrm>
            <a:custGeom>
              <a:rect b="b" l="l" r="r" t="t"/>
              <a:pathLst>
                <a:path extrusionOk="0" h="5961" w="8312">
                  <a:moveTo>
                    <a:pt x="2329" y="0"/>
                  </a:moveTo>
                  <a:cubicBezTo>
                    <a:pt x="1213" y="0"/>
                    <a:pt x="1" y="392"/>
                    <a:pt x="310" y="1508"/>
                  </a:cubicBezTo>
                  <a:cubicBezTo>
                    <a:pt x="394" y="1829"/>
                    <a:pt x="679" y="2103"/>
                    <a:pt x="989" y="2246"/>
                  </a:cubicBezTo>
                  <a:cubicBezTo>
                    <a:pt x="1430" y="2461"/>
                    <a:pt x="1989" y="2591"/>
                    <a:pt x="2477" y="2651"/>
                  </a:cubicBezTo>
                  <a:cubicBezTo>
                    <a:pt x="3656" y="2818"/>
                    <a:pt x="6704" y="3020"/>
                    <a:pt x="8311" y="5961"/>
                  </a:cubicBezTo>
                  <a:cubicBezTo>
                    <a:pt x="8216" y="5747"/>
                    <a:pt x="8180" y="5449"/>
                    <a:pt x="8109" y="5223"/>
                  </a:cubicBezTo>
                  <a:cubicBezTo>
                    <a:pt x="7895" y="4616"/>
                    <a:pt x="7621" y="4032"/>
                    <a:pt x="7275" y="3484"/>
                  </a:cubicBezTo>
                  <a:cubicBezTo>
                    <a:pt x="6466" y="2222"/>
                    <a:pt x="5275" y="782"/>
                    <a:pt x="3811" y="246"/>
                  </a:cubicBezTo>
                  <a:cubicBezTo>
                    <a:pt x="3656" y="186"/>
                    <a:pt x="3430" y="127"/>
                    <a:pt x="3180" y="79"/>
                  </a:cubicBezTo>
                  <a:cubicBezTo>
                    <a:pt x="2924" y="29"/>
                    <a:pt x="2630" y="0"/>
                    <a:pt x="23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3"/>
            <p:cNvSpPr/>
            <p:nvPr/>
          </p:nvSpPr>
          <p:spPr>
            <a:xfrm>
              <a:off x="3909464" y="835894"/>
              <a:ext cx="583793" cy="760516"/>
            </a:xfrm>
            <a:custGeom>
              <a:rect b="b" l="l" r="r" t="t"/>
              <a:pathLst>
                <a:path extrusionOk="0" h="18862" w="14479">
                  <a:moveTo>
                    <a:pt x="14474" y="14260"/>
                  </a:moveTo>
                  <a:cubicBezTo>
                    <a:pt x="14477" y="14288"/>
                    <a:pt x="14479" y="14302"/>
                    <a:pt x="14479" y="14302"/>
                  </a:cubicBezTo>
                  <a:cubicBezTo>
                    <a:pt x="14479" y="14292"/>
                    <a:pt x="14477" y="14276"/>
                    <a:pt x="14474" y="14260"/>
                  </a:cubicBezTo>
                  <a:close/>
                  <a:moveTo>
                    <a:pt x="7084" y="0"/>
                  </a:moveTo>
                  <a:cubicBezTo>
                    <a:pt x="6861" y="0"/>
                    <a:pt x="6651" y="57"/>
                    <a:pt x="6466" y="194"/>
                  </a:cubicBezTo>
                  <a:cubicBezTo>
                    <a:pt x="5335" y="1027"/>
                    <a:pt x="5990" y="2146"/>
                    <a:pt x="5990" y="2146"/>
                  </a:cubicBezTo>
                  <a:cubicBezTo>
                    <a:pt x="5990" y="2146"/>
                    <a:pt x="6585" y="3301"/>
                    <a:pt x="7930" y="4385"/>
                  </a:cubicBezTo>
                  <a:cubicBezTo>
                    <a:pt x="9193" y="5397"/>
                    <a:pt x="13169" y="8480"/>
                    <a:pt x="14288" y="13314"/>
                  </a:cubicBezTo>
                  <a:cubicBezTo>
                    <a:pt x="14155" y="14093"/>
                    <a:pt x="13709" y="15539"/>
                    <a:pt x="12212" y="15539"/>
                  </a:cubicBezTo>
                  <a:cubicBezTo>
                    <a:pt x="12107" y="15539"/>
                    <a:pt x="11998" y="15532"/>
                    <a:pt x="11883" y="15517"/>
                  </a:cubicBezTo>
                  <a:cubicBezTo>
                    <a:pt x="11788" y="15505"/>
                    <a:pt x="11657" y="15481"/>
                    <a:pt x="11562" y="15457"/>
                  </a:cubicBezTo>
                  <a:cubicBezTo>
                    <a:pt x="10478" y="15219"/>
                    <a:pt x="9645" y="14398"/>
                    <a:pt x="9419" y="13362"/>
                  </a:cubicBezTo>
                  <a:cubicBezTo>
                    <a:pt x="9264" y="12624"/>
                    <a:pt x="9431" y="11814"/>
                    <a:pt x="9419" y="11064"/>
                  </a:cubicBezTo>
                  <a:cubicBezTo>
                    <a:pt x="9383" y="10266"/>
                    <a:pt x="9240" y="9457"/>
                    <a:pt x="8776" y="8790"/>
                  </a:cubicBezTo>
                  <a:cubicBezTo>
                    <a:pt x="8490" y="8373"/>
                    <a:pt x="8151" y="8210"/>
                    <a:pt x="7835" y="8210"/>
                  </a:cubicBezTo>
                  <a:cubicBezTo>
                    <a:pt x="7032" y="8210"/>
                    <a:pt x="6377" y="9260"/>
                    <a:pt x="7121" y="9849"/>
                  </a:cubicBezTo>
                  <a:cubicBezTo>
                    <a:pt x="7942" y="10469"/>
                    <a:pt x="8038" y="11469"/>
                    <a:pt x="7990" y="12016"/>
                  </a:cubicBezTo>
                  <a:cubicBezTo>
                    <a:pt x="7954" y="12564"/>
                    <a:pt x="7240" y="14207"/>
                    <a:pt x="6216" y="14886"/>
                  </a:cubicBezTo>
                  <a:cubicBezTo>
                    <a:pt x="5788" y="15183"/>
                    <a:pt x="5313" y="15350"/>
                    <a:pt x="4837" y="15540"/>
                  </a:cubicBezTo>
                  <a:lnTo>
                    <a:pt x="4837" y="15540"/>
                  </a:lnTo>
                  <a:cubicBezTo>
                    <a:pt x="4837" y="15540"/>
                    <a:pt x="4837" y="15540"/>
                    <a:pt x="4837" y="15540"/>
                  </a:cubicBezTo>
                  <a:cubicBezTo>
                    <a:pt x="4817" y="15540"/>
                    <a:pt x="3384" y="15906"/>
                    <a:pt x="2656" y="16172"/>
                  </a:cubicBezTo>
                  <a:cubicBezTo>
                    <a:pt x="2120" y="16338"/>
                    <a:pt x="1573" y="16588"/>
                    <a:pt x="1049" y="16946"/>
                  </a:cubicBezTo>
                  <a:cubicBezTo>
                    <a:pt x="1049" y="16946"/>
                    <a:pt x="1" y="17743"/>
                    <a:pt x="418" y="18398"/>
                  </a:cubicBezTo>
                  <a:cubicBezTo>
                    <a:pt x="653" y="18784"/>
                    <a:pt x="949" y="18861"/>
                    <a:pt x="1148" y="18861"/>
                  </a:cubicBezTo>
                  <a:cubicBezTo>
                    <a:pt x="1281" y="18861"/>
                    <a:pt x="1370" y="18827"/>
                    <a:pt x="1370" y="18827"/>
                  </a:cubicBezTo>
                  <a:cubicBezTo>
                    <a:pt x="1370" y="18827"/>
                    <a:pt x="1930" y="18648"/>
                    <a:pt x="2466" y="18100"/>
                  </a:cubicBezTo>
                  <a:cubicBezTo>
                    <a:pt x="2942" y="17624"/>
                    <a:pt x="3942" y="16422"/>
                    <a:pt x="5918" y="16207"/>
                  </a:cubicBezTo>
                  <a:lnTo>
                    <a:pt x="6037" y="16207"/>
                  </a:lnTo>
                  <a:cubicBezTo>
                    <a:pt x="6093" y="16206"/>
                    <a:pt x="6147" y="16205"/>
                    <a:pt x="6202" y="16205"/>
                  </a:cubicBezTo>
                  <a:cubicBezTo>
                    <a:pt x="7302" y="16205"/>
                    <a:pt x="8294" y="16534"/>
                    <a:pt x="9383" y="16648"/>
                  </a:cubicBezTo>
                  <a:cubicBezTo>
                    <a:pt x="9791" y="16686"/>
                    <a:pt x="10202" y="16711"/>
                    <a:pt x="10613" y="16711"/>
                  </a:cubicBezTo>
                  <a:cubicBezTo>
                    <a:pt x="10970" y="16711"/>
                    <a:pt x="11327" y="16692"/>
                    <a:pt x="11681" y="16648"/>
                  </a:cubicBezTo>
                  <a:cubicBezTo>
                    <a:pt x="12955" y="16469"/>
                    <a:pt x="14122" y="15814"/>
                    <a:pt x="14407" y="14529"/>
                  </a:cubicBezTo>
                  <a:cubicBezTo>
                    <a:pt x="14431" y="14421"/>
                    <a:pt x="14443" y="14302"/>
                    <a:pt x="14467" y="14207"/>
                  </a:cubicBezTo>
                  <a:cubicBezTo>
                    <a:pt x="14467" y="14220"/>
                    <a:pt x="14471" y="14241"/>
                    <a:pt x="14474" y="14260"/>
                  </a:cubicBezTo>
                  <a:lnTo>
                    <a:pt x="14474" y="14260"/>
                  </a:lnTo>
                  <a:cubicBezTo>
                    <a:pt x="14471" y="14226"/>
                    <a:pt x="14467" y="14172"/>
                    <a:pt x="14467" y="14100"/>
                  </a:cubicBezTo>
                  <a:cubicBezTo>
                    <a:pt x="14479" y="13850"/>
                    <a:pt x="14479" y="13588"/>
                    <a:pt x="14443" y="13338"/>
                  </a:cubicBezTo>
                  <a:cubicBezTo>
                    <a:pt x="14431" y="13255"/>
                    <a:pt x="14407" y="13159"/>
                    <a:pt x="14372" y="13052"/>
                  </a:cubicBezTo>
                  <a:cubicBezTo>
                    <a:pt x="14122" y="10671"/>
                    <a:pt x="13181" y="5408"/>
                    <a:pt x="9681" y="1491"/>
                  </a:cubicBezTo>
                  <a:cubicBezTo>
                    <a:pt x="9681" y="1491"/>
                    <a:pt x="8223" y="0"/>
                    <a:pt x="70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3"/>
            <p:cNvSpPr/>
            <p:nvPr/>
          </p:nvSpPr>
          <p:spPr>
            <a:xfrm>
              <a:off x="3597912" y="1090435"/>
              <a:ext cx="305343" cy="253976"/>
            </a:xfrm>
            <a:custGeom>
              <a:rect b="b" l="l" r="r" t="t"/>
              <a:pathLst>
                <a:path extrusionOk="0" h="6299" w="7573">
                  <a:moveTo>
                    <a:pt x="7097" y="0"/>
                  </a:moveTo>
                  <a:lnTo>
                    <a:pt x="7097" y="0"/>
                  </a:lnTo>
                  <a:cubicBezTo>
                    <a:pt x="6359" y="2977"/>
                    <a:pt x="3346" y="3572"/>
                    <a:pt x="2215" y="3870"/>
                  </a:cubicBezTo>
                  <a:cubicBezTo>
                    <a:pt x="1072" y="4168"/>
                    <a:pt x="560" y="4691"/>
                    <a:pt x="560" y="4691"/>
                  </a:cubicBezTo>
                  <a:cubicBezTo>
                    <a:pt x="560" y="4691"/>
                    <a:pt x="1" y="5168"/>
                    <a:pt x="941" y="5942"/>
                  </a:cubicBezTo>
                  <a:cubicBezTo>
                    <a:pt x="1260" y="6211"/>
                    <a:pt x="1681" y="6298"/>
                    <a:pt x="2094" y="6298"/>
                  </a:cubicBezTo>
                  <a:cubicBezTo>
                    <a:pt x="2870" y="6298"/>
                    <a:pt x="3620" y="5989"/>
                    <a:pt x="3620" y="5989"/>
                  </a:cubicBezTo>
                  <a:cubicBezTo>
                    <a:pt x="7573" y="4096"/>
                    <a:pt x="7097" y="1"/>
                    <a:pt x="7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3"/>
            <p:cNvSpPr/>
            <p:nvPr/>
          </p:nvSpPr>
          <p:spPr>
            <a:xfrm>
              <a:off x="3157214" y="862949"/>
              <a:ext cx="904499" cy="677820"/>
            </a:xfrm>
            <a:custGeom>
              <a:rect b="b" l="l" r="r" t="t"/>
              <a:pathLst>
                <a:path extrusionOk="0" h="16811" w="22433">
                  <a:moveTo>
                    <a:pt x="17338" y="1"/>
                  </a:moveTo>
                  <a:cubicBezTo>
                    <a:pt x="12184" y="1"/>
                    <a:pt x="7855" y="4652"/>
                    <a:pt x="5740" y="8774"/>
                  </a:cubicBezTo>
                  <a:cubicBezTo>
                    <a:pt x="5740" y="8774"/>
                    <a:pt x="4609" y="11536"/>
                    <a:pt x="6490" y="12179"/>
                  </a:cubicBezTo>
                  <a:cubicBezTo>
                    <a:pt x="6621" y="12224"/>
                    <a:pt x="6746" y="12245"/>
                    <a:pt x="6866" y="12245"/>
                  </a:cubicBezTo>
                  <a:cubicBezTo>
                    <a:pt x="7718" y="12245"/>
                    <a:pt x="8243" y="11182"/>
                    <a:pt x="8264" y="10441"/>
                  </a:cubicBezTo>
                  <a:cubicBezTo>
                    <a:pt x="8264" y="10202"/>
                    <a:pt x="8216" y="9964"/>
                    <a:pt x="8145" y="9726"/>
                  </a:cubicBezTo>
                  <a:cubicBezTo>
                    <a:pt x="8002" y="9262"/>
                    <a:pt x="7764" y="8833"/>
                    <a:pt x="7704" y="8345"/>
                  </a:cubicBezTo>
                  <a:cubicBezTo>
                    <a:pt x="7418" y="6071"/>
                    <a:pt x="9085" y="4237"/>
                    <a:pt x="10919" y="3047"/>
                  </a:cubicBezTo>
                  <a:cubicBezTo>
                    <a:pt x="11598" y="2594"/>
                    <a:pt x="12360" y="2237"/>
                    <a:pt x="13157" y="2059"/>
                  </a:cubicBezTo>
                  <a:cubicBezTo>
                    <a:pt x="13545" y="1969"/>
                    <a:pt x="13932" y="1927"/>
                    <a:pt x="14314" y="1927"/>
                  </a:cubicBezTo>
                  <a:cubicBezTo>
                    <a:pt x="15714" y="1927"/>
                    <a:pt x="17047" y="2494"/>
                    <a:pt x="18122" y="3392"/>
                  </a:cubicBezTo>
                  <a:cubicBezTo>
                    <a:pt x="19634" y="4678"/>
                    <a:pt x="20003" y="6464"/>
                    <a:pt x="19444" y="8309"/>
                  </a:cubicBezTo>
                  <a:cubicBezTo>
                    <a:pt x="19039" y="9643"/>
                    <a:pt x="18122" y="10786"/>
                    <a:pt x="17015" y="11679"/>
                  </a:cubicBezTo>
                  <a:cubicBezTo>
                    <a:pt x="14974" y="13313"/>
                    <a:pt x="12128" y="13818"/>
                    <a:pt x="9330" y="13818"/>
                  </a:cubicBezTo>
                  <a:cubicBezTo>
                    <a:pt x="7704" y="13818"/>
                    <a:pt x="6094" y="13648"/>
                    <a:pt x="4668" y="13429"/>
                  </a:cubicBezTo>
                  <a:cubicBezTo>
                    <a:pt x="4101" y="13339"/>
                    <a:pt x="3580" y="13308"/>
                    <a:pt x="3128" y="13308"/>
                  </a:cubicBezTo>
                  <a:cubicBezTo>
                    <a:pt x="2080" y="13308"/>
                    <a:pt x="1406" y="13477"/>
                    <a:pt x="1406" y="13477"/>
                  </a:cubicBezTo>
                  <a:cubicBezTo>
                    <a:pt x="1406" y="13477"/>
                    <a:pt x="1" y="13739"/>
                    <a:pt x="84" y="15215"/>
                  </a:cubicBezTo>
                  <a:cubicBezTo>
                    <a:pt x="156" y="16679"/>
                    <a:pt x="3430" y="16810"/>
                    <a:pt x="3430" y="16810"/>
                  </a:cubicBezTo>
                  <a:cubicBezTo>
                    <a:pt x="7228" y="16810"/>
                    <a:pt x="10955" y="15608"/>
                    <a:pt x="14229" y="13798"/>
                  </a:cubicBezTo>
                  <a:cubicBezTo>
                    <a:pt x="17860" y="11798"/>
                    <a:pt x="21515" y="8524"/>
                    <a:pt x="22087" y="4368"/>
                  </a:cubicBezTo>
                  <a:cubicBezTo>
                    <a:pt x="22432" y="1987"/>
                    <a:pt x="20992" y="451"/>
                    <a:pt x="18598" y="94"/>
                  </a:cubicBezTo>
                  <a:cubicBezTo>
                    <a:pt x="18174" y="31"/>
                    <a:pt x="17753" y="1"/>
                    <a:pt x="173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3"/>
            <p:cNvSpPr/>
            <p:nvPr/>
          </p:nvSpPr>
          <p:spPr>
            <a:xfrm>
              <a:off x="5011692" y="1053663"/>
              <a:ext cx="892967" cy="573350"/>
            </a:xfrm>
            <a:custGeom>
              <a:rect b="b" l="l" r="r" t="t"/>
              <a:pathLst>
                <a:path extrusionOk="0" h="14220" w="22147">
                  <a:moveTo>
                    <a:pt x="5461" y="1"/>
                  </a:moveTo>
                  <a:cubicBezTo>
                    <a:pt x="4586" y="1"/>
                    <a:pt x="3678" y="110"/>
                    <a:pt x="2763" y="377"/>
                  </a:cubicBezTo>
                  <a:cubicBezTo>
                    <a:pt x="1096" y="853"/>
                    <a:pt x="1" y="2032"/>
                    <a:pt x="132" y="3746"/>
                  </a:cubicBezTo>
                  <a:cubicBezTo>
                    <a:pt x="227" y="4901"/>
                    <a:pt x="727" y="6068"/>
                    <a:pt x="1346" y="7044"/>
                  </a:cubicBezTo>
                  <a:cubicBezTo>
                    <a:pt x="2049" y="8151"/>
                    <a:pt x="3418" y="9009"/>
                    <a:pt x="4549" y="9651"/>
                  </a:cubicBezTo>
                  <a:cubicBezTo>
                    <a:pt x="6359" y="10675"/>
                    <a:pt x="8359" y="11354"/>
                    <a:pt x="10431" y="11676"/>
                  </a:cubicBezTo>
                  <a:cubicBezTo>
                    <a:pt x="10913" y="11753"/>
                    <a:pt x="11763" y="11866"/>
                    <a:pt x="12644" y="11866"/>
                  </a:cubicBezTo>
                  <a:cubicBezTo>
                    <a:pt x="14199" y="11866"/>
                    <a:pt x="15846" y="11513"/>
                    <a:pt x="15717" y="9985"/>
                  </a:cubicBezTo>
                  <a:cubicBezTo>
                    <a:pt x="15653" y="9309"/>
                    <a:pt x="15016" y="9058"/>
                    <a:pt x="14373" y="9058"/>
                  </a:cubicBezTo>
                  <a:cubicBezTo>
                    <a:pt x="14053" y="9058"/>
                    <a:pt x="13732" y="9120"/>
                    <a:pt x="13479" y="9223"/>
                  </a:cubicBezTo>
                  <a:cubicBezTo>
                    <a:pt x="13252" y="9306"/>
                    <a:pt x="13062" y="9449"/>
                    <a:pt x="12883" y="9592"/>
                  </a:cubicBezTo>
                  <a:cubicBezTo>
                    <a:pt x="12538" y="9890"/>
                    <a:pt x="12240" y="10247"/>
                    <a:pt x="11824" y="10485"/>
                  </a:cubicBezTo>
                  <a:cubicBezTo>
                    <a:pt x="11124" y="10897"/>
                    <a:pt x="10368" y="11068"/>
                    <a:pt x="9604" y="11068"/>
                  </a:cubicBezTo>
                  <a:cubicBezTo>
                    <a:pt x="8314" y="11068"/>
                    <a:pt x="7001" y="10580"/>
                    <a:pt x="5894" y="9937"/>
                  </a:cubicBezTo>
                  <a:cubicBezTo>
                    <a:pt x="4537" y="9151"/>
                    <a:pt x="3537" y="7901"/>
                    <a:pt x="3275" y="6389"/>
                  </a:cubicBezTo>
                  <a:cubicBezTo>
                    <a:pt x="3037" y="5020"/>
                    <a:pt x="3334" y="3115"/>
                    <a:pt x="4489" y="2198"/>
                  </a:cubicBezTo>
                  <a:cubicBezTo>
                    <a:pt x="4906" y="1853"/>
                    <a:pt x="5394" y="1591"/>
                    <a:pt x="5906" y="1377"/>
                  </a:cubicBezTo>
                  <a:cubicBezTo>
                    <a:pt x="6606" y="1091"/>
                    <a:pt x="7337" y="963"/>
                    <a:pt x="8068" y="963"/>
                  </a:cubicBezTo>
                  <a:cubicBezTo>
                    <a:pt x="9165" y="963"/>
                    <a:pt x="10264" y="1250"/>
                    <a:pt x="11264" y="1722"/>
                  </a:cubicBezTo>
                  <a:cubicBezTo>
                    <a:pt x="12109" y="2127"/>
                    <a:pt x="12812" y="2722"/>
                    <a:pt x="13479" y="3353"/>
                  </a:cubicBezTo>
                  <a:cubicBezTo>
                    <a:pt x="16229" y="6199"/>
                    <a:pt x="17146" y="9699"/>
                    <a:pt x="17503" y="10997"/>
                  </a:cubicBezTo>
                  <a:cubicBezTo>
                    <a:pt x="17967" y="12616"/>
                    <a:pt x="18801" y="13616"/>
                    <a:pt x="18801" y="13616"/>
                  </a:cubicBezTo>
                  <a:cubicBezTo>
                    <a:pt x="18801" y="13616"/>
                    <a:pt x="19251" y="14220"/>
                    <a:pt x="20031" y="14220"/>
                  </a:cubicBezTo>
                  <a:cubicBezTo>
                    <a:pt x="20273" y="14220"/>
                    <a:pt x="20547" y="14161"/>
                    <a:pt x="20849" y="14009"/>
                  </a:cubicBezTo>
                  <a:cubicBezTo>
                    <a:pt x="22146" y="13378"/>
                    <a:pt x="20991" y="10675"/>
                    <a:pt x="20991" y="10675"/>
                  </a:cubicBezTo>
                  <a:cubicBezTo>
                    <a:pt x="18955" y="6437"/>
                    <a:pt x="15038" y="3639"/>
                    <a:pt x="12740" y="2270"/>
                  </a:cubicBezTo>
                  <a:cubicBezTo>
                    <a:pt x="12127" y="1876"/>
                    <a:pt x="9080" y="1"/>
                    <a:pt x="54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3"/>
            <p:cNvSpPr/>
            <p:nvPr/>
          </p:nvSpPr>
          <p:spPr>
            <a:xfrm>
              <a:off x="4503781" y="1100878"/>
              <a:ext cx="484929" cy="314173"/>
            </a:xfrm>
            <a:custGeom>
              <a:rect b="b" l="l" r="r" t="t"/>
              <a:pathLst>
                <a:path extrusionOk="0" h="7792" w="12027">
                  <a:moveTo>
                    <a:pt x="6837" y="1"/>
                  </a:moveTo>
                  <a:cubicBezTo>
                    <a:pt x="5313" y="1"/>
                    <a:pt x="3795" y="367"/>
                    <a:pt x="2430" y="1015"/>
                  </a:cubicBezTo>
                  <a:cubicBezTo>
                    <a:pt x="1775" y="1325"/>
                    <a:pt x="1096" y="1694"/>
                    <a:pt x="644" y="2242"/>
                  </a:cubicBezTo>
                  <a:cubicBezTo>
                    <a:pt x="322" y="2635"/>
                    <a:pt x="1" y="3528"/>
                    <a:pt x="513" y="3909"/>
                  </a:cubicBezTo>
                  <a:cubicBezTo>
                    <a:pt x="633" y="4001"/>
                    <a:pt x="769" y="4040"/>
                    <a:pt x="909" y="4040"/>
                  </a:cubicBezTo>
                  <a:cubicBezTo>
                    <a:pt x="1308" y="4040"/>
                    <a:pt x="1742" y="3723"/>
                    <a:pt x="1953" y="3432"/>
                  </a:cubicBezTo>
                  <a:cubicBezTo>
                    <a:pt x="2061" y="3301"/>
                    <a:pt x="2132" y="3135"/>
                    <a:pt x="2180" y="2992"/>
                  </a:cubicBezTo>
                  <a:cubicBezTo>
                    <a:pt x="2299" y="2682"/>
                    <a:pt x="2358" y="2337"/>
                    <a:pt x="2525" y="2039"/>
                  </a:cubicBezTo>
                  <a:cubicBezTo>
                    <a:pt x="3255" y="696"/>
                    <a:pt x="4728" y="276"/>
                    <a:pt x="6046" y="276"/>
                  </a:cubicBezTo>
                  <a:cubicBezTo>
                    <a:pt x="6083" y="276"/>
                    <a:pt x="6120" y="276"/>
                    <a:pt x="6156" y="277"/>
                  </a:cubicBezTo>
                  <a:cubicBezTo>
                    <a:pt x="8252" y="337"/>
                    <a:pt x="9585" y="2123"/>
                    <a:pt x="9466" y="4063"/>
                  </a:cubicBezTo>
                  <a:cubicBezTo>
                    <a:pt x="9371" y="5730"/>
                    <a:pt x="8002" y="7052"/>
                    <a:pt x="6335" y="7421"/>
                  </a:cubicBezTo>
                  <a:cubicBezTo>
                    <a:pt x="6180" y="7457"/>
                    <a:pt x="6037" y="7480"/>
                    <a:pt x="5894" y="7504"/>
                  </a:cubicBezTo>
                  <a:cubicBezTo>
                    <a:pt x="5846" y="7507"/>
                    <a:pt x="5798" y="7508"/>
                    <a:pt x="5752" y="7508"/>
                  </a:cubicBezTo>
                  <a:cubicBezTo>
                    <a:pt x="4376" y="7508"/>
                    <a:pt x="3930" y="6516"/>
                    <a:pt x="3930" y="6516"/>
                  </a:cubicBezTo>
                  <a:cubicBezTo>
                    <a:pt x="3930" y="6516"/>
                    <a:pt x="2644" y="4468"/>
                    <a:pt x="4549" y="3480"/>
                  </a:cubicBezTo>
                  <a:cubicBezTo>
                    <a:pt x="4927" y="3278"/>
                    <a:pt x="5380" y="3133"/>
                    <a:pt x="5845" y="3133"/>
                  </a:cubicBezTo>
                  <a:cubicBezTo>
                    <a:pt x="6230" y="3133"/>
                    <a:pt x="6623" y="3232"/>
                    <a:pt x="6990" y="3480"/>
                  </a:cubicBezTo>
                  <a:cubicBezTo>
                    <a:pt x="7168" y="3599"/>
                    <a:pt x="7287" y="3766"/>
                    <a:pt x="7430" y="3897"/>
                  </a:cubicBezTo>
                  <a:cubicBezTo>
                    <a:pt x="7502" y="3968"/>
                    <a:pt x="7597" y="4028"/>
                    <a:pt x="7680" y="4075"/>
                  </a:cubicBezTo>
                  <a:cubicBezTo>
                    <a:pt x="7816" y="4143"/>
                    <a:pt x="7988" y="4187"/>
                    <a:pt x="8147" y="4187"/>
                  </a:cubicBezTo>
                  <a:cubicBezTo>
                    <a:pt x="8379" y="4187"/>
                    <a:pt x="8583" y="4092"/>
                    <a:pt x="8597" y="3837"/>
                  </a:cubicBezTo>
                  <a:cubicBezTo>
                    <a:pt x="8621" y="3099"/>
                    <a:pt x="7430" y="2920"/>
                    <a:pt x="7430" y="2920"/>
                  </a:cubicBezTo>
                  <a:cubicBezTo>
                    <a:pt x="7229" y="2891"/>
                    <a:pt x="7019" y="2878"/>
                    <a:pt x="6807" y="2878"/>
                  </a:cubicBezTo>
                  <a:cubicBezTo>
                    <a:pt x="6139" y="2878"/>
                    <a:pt x="5437" y="3010"/>
                    <a:pt x="4823" y="3218"/>
                  </a:cubicBezTo>
                  <a:cubicBezTo>
                    <a:pt x="4335" y="3373"/>
                    <a:pt x="3858" y="3599"/>
                    <a:pt x="3430" y="3897"/>
                  </a:cubicBezTo>
                  <a:cubicBezTo>
                    <a:pt x="3001" y="4194"/>
                    <a:pt x="2715" y="4528"/>
                    <a:pt x="2501" y="5004"/>
                  </a:cubicBezTo>
                  <a:cubicBezTo>
                    <a:pt x="2346" y="5397"/>
                    <a:pt x="2239" y="5849"/>
                    <a:pt x="2323" y="6278"/>
                  </a:cubicBezTo>
                  <a:cubicBezTo>
                    <a:pt x="2442" y="6849"/>
                    <a:pt x="2906" y="7230"/>
                    <a:pt x="3454" y="7457"/>
                  </a:cubicBezTo>
                  <a:cubicBezTo>
                    <a:pt x="4076" y="7701"/>
                    <a:pt x="4702" y="7792"/>
                    <a:pt x="5277" y="7792"/>
                  </a:cubicBezTo>
                  <a:cubicBezTo>
                    <a:pt x="5823" y="7792"/>
                    <a:pt x="6322" y="7710"/>
                    <a:pt x="6728" y="7599"/>
                  </a:cubicBezTo>
                  <a:cubicBezTo>
                    <a:pt x="8026" y="7385"/>
                    <a:pt x="9633" y="6802"/>
                    <a:pt x="10919" y="5397"/>
                  </a:cubicBezTo>
                  <a:cubicBezTo>
                    <a:pt x="11752" y="4480"/>
                    <a:pt x="12026" y="3313"/>
                    <a:pt x="11407" y="2218"/>
                  </a:cubicBezTo>
                  <a:cubicBezTo>
                    <a:pt x="10871" y="1384"/>
                    <a:pt x="10205" y="813"/>
                    <a:pt x="9431" y="480"/>
                  </a:cubicBezTo>
                  <a:cubicBezTo>
                    <a:pt x="8716" y="158"/>
                    <a:pt x="7907" y="15"/>
                    <a:pt x="7049" y="3"/>
                  </a:cubicBezTo>
                  <a:cubicBezTo>
                    <a:pt x="6979" y="2"/>
                    <a:pt x="6908" y="1"/>
                    <a:pt x="6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 name="Shape 1017"/>
        <p:cNvGrpSpPr/>
        <p:nvPr/>
      </p:nvGrpSpPr>
      <p:grpSpPr>
        <a:xfrm>
          <a:off x="0" y="0"/>
          <a:ext cx="0" cy="0"/>
          <a:chOff x="0" y="0"/>
          <a:chExt cx="0" cy="0"/>
        </a:xfrm>
      </p:grpSpPr>
      <p:sp>
        <p:nvSpPr>
          <p:cNvPr id="1018" name="Google Shape;1018;p64"/>
          <p:cNvSpPr/>
          <p:nvPr/>
        </p:nvSpPr>
        <p:spPr>
          <a:xfrm>
            <a:off x="3213394" y="3228450"/>
            <a:ext cx="569100" cy="569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4"/>
          <p:cNvSpPr/>
          <p:nvPr/>
        </p:nvSpPr>
        <p:spPr>
          <a:xfrm>
            <a:off x="3929431" y="3228450"/>
            <a:ext cx="569100" cy="569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4"/>
          <p:cNvSpPr/>
          <p:nvPr/>
        </p:nvSpPr>
        <p:spPr>
          <a:xfrm>
            <a:off x="4645469" y="3228450"/>
            <a:ext cx="569100" cy="569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4"/>
          <p:cNvSpPr/>
          <p:nvPr/>
        </p:nvSpPr>
        <p:spPr>
          <a:xfrm>
            <a:off x="5361506" y="3228450"/>
            <a:ext cx="569100" cy="569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4"/>
          <p:cNvSpPr txBox="1"/>
          <p:nvPr>
            <p:ph type="ctrTitle"/>
          </p:nvPr>
        </p:nvSpPr>
        <p:spPr>
          <a:xfrm>
            <a:off x="2429950" y="535000"/>
            <a:ext cx="4284000" cy="9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023" name="Google Shape;1023;p64"/>
          <p:cNvSpPr txBox="1"/>
          <p:nvPr>
            <p:ph idx="1" type="subTitle"/>
          </p:nvPr>
        </p:nvSpPr>
        <p:spPr>
          <a:xfrm>
            <a:off x="2425075" y="1569725"/>
            <a:ext cx="4293900" cy="162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accent3"/>
              </a:buClr>
              <a:buSzPts val="1100"/>
              <a:buFont typeface="Arial"/>
              <a:buNone/>
            </a:pPr>
            <a:r>
              <a:rPr lang="en" sz="2200">
                <a:latin typeface="Bellefair"/>
                <a:ea typeface="Bellefair"/>
                <a:cs typeface="Bellefair"/>
                <a:sym typeface="Bellefair"/>
              </a:rPr>
              <a:t>DO YOU HAVE ANY QUESTIONS?</a:t>
            </a:r>
            <a:endParaRPr sz="2200">
              <a:latin typeface="Bellefair"/>
              <a:ea typeface="Bellefair"/>
              <a:cs typeface="Bellefair"/>
              <a:sym typeface="Bellefair"/>
            </a:endParaRPr>
          </a:p>
          <a:p>
            <a:pPr indent="0" lvl="0" marL="0" rtl="0" algn="ctr">
              <a:spcBef>
                <a:spcPts val="1000"/>
              </a:spcBef>
              <a:spcAft>
                <a:spcPts val="0"/>
              </a:spcAft>
              <a:buClr>
                <a:schemeClr val="accent3"/>
              </a:buClr>
              <a:buSzPts val="1100"/>
              <a:buFont typeface="Arial"/>
              <a:buNone/>
            </a:pPr>
            <a:r>
              <a:rPr lang="en"/>
              <a:t>youremail@freepik.com </a:t>
            </a:r>
            <a:endParaRPr/>
          </a:p>
          <a:p>
            <a:pPr indent="0" lvl="0" marL="0" rtl="0" algn="ctr">
              <a:spcBef>
                <a:spcPts val="0"/>
              </a:spcBef>
              <a:spcAft>
                <a:spcPts val="0"/>
              </a:spcAft>
              <a:buClr>
                <a:schemeClr val="accent3"/>
              </a:buClr>
              <a:buSzPts val="1100"/>
              <a:buFont typeface="Arial"/>
              <a:buNone/>
            </a:pPr>
            <a:r>
              <a:rPr lang="en"/>
              <a:t>+91  620 421 838 </a:t>
            </a:r>
            <a:endParaRPr/>
          </a:p>
          <a:p>
            <a:pPr indent="0" lvl="0" marL="0" rtl="0" algn="ctr">
              <a:spcBef>
                <a:spcPts val="0"/>
              </a:spcBef>
              <a:spcAft>
                <a:spcPts val="0"/>
              </a:spcAft>
              <a:buClr>
                <a:schemeClr val="lt2"/>
              </a:buClr>
              <a:buSzPts val="1100"/>
              <a:buFont typeface="Arial"/>
              <a:buNone/>
            </a:pPr>
            <a:r>
              <a:rPr lang="en"/>
              <a:t>yourwebsite.com</a:t>
            </a:r>
            <a:endParaRPr/>
          </a:p>
        </p:txBody>
      </p:sp>
      <p:sp>
        <p:nvSpPr>
          <p:cNvPr id="1024" name="Google Shape;1024;p64"/>
          <p:cNvSpPr txBox="1"/>
          <p:nvPr/>
        </p:nvSpPr>
        <p:spPr>
          <a:xfrm>
            <a:off x="2285100" y="4255575"/>
            <a:ext cx="4573800" cy="260700"/>
          </a:xfrm>
          <a:prstGeom prst="rect">
            <a:avLst/>
          </a:prstGeom>
          <a:noFill/>
          <a:ln>
            <a:noFill/>
          </a:ln>
        </p:spPr>
        <p:txBody>
          <a:bodyPr anchorCtr="0" anchor="ctr" bIns="91425" lIns="91425" spcFirstLastPara="1" rIns="91425" wrap="square" tIns="91425">
            <a:noAutofit/>
          </a:bodyPr>
          <a:lstStyle/>
          <a:p>
            <a:pPr indent="0" lvl="0" marL="0" rtl="0" algn="ctr">
              <a:spcBef>
                <a:spcPts val="300"/>
              </a:spcBef>
              <a:spcAft>
                <a:spcPts val="0"/>
              </a:spcAft>
              <a:buNone/>
            </a:pPr>
            <a:r>
              <a:rPr lang="en" sz="1100">
                <a:solidFill>
                  <a:schemeClr val="dk1"/>
                </a:solidFill>
                <a:latin typeface="Syne"/>
                <a:ea typeface="Syne"/>
                <a:cs typeface="Syne"/>
                <a:sym typeface="Syne"/>
              </a:rPr>
              <a:t>Please keep this slide for attribution</a:t>
            </a:r>
            <a:endParaRPr sz="1100">
              <a:solidFill>
                <a:schemeClr val="dk1"/>
              </a:solidFill>
              <a:latin typeface="Syne"/>
              <a:ea typeface="Syne"/>
              <a:cs typeface="Syne"/>
              <a:sym typeface="Syne"/>
            </a:endParaRPr>
          </a:p>
        </p:txBody>
      </p:sp>
      <p:grpSp>
        <p:nvGrpSpPr>
          <p:cNvPr id="1025" name="Google Shape;1025;p64"/>
          <p:cNvGrpSpPr/>
          <p:nvPr/>
        </p:nvGrpSpPr>
        <p:grpSpPr>
          <a:xfrm>
            <a:off x="3338629" y="3353706"/>
            <a:ext cx="318644" cy="318588"/>
            <a:chOff x="266768" y="1721375"/>
            <a:chExt cx="397907" cy="397887"/>
          </a:xfrm>
        </p:grpSpPr>
        <p:sp>
          <p:nvSpPr>
            <p:cNvPr id="1026" name="Google Shape;1026;p64"/>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2A2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4"/>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2A2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 name="Google Shape;1028;p64"/>
          <p:cNvGrpSpPr/>
          <p:nvPr/>
        </p:nvGrpSpPr>
        <p:grpSpPr>
          <a:xfrm>
            <a:off x="4770389" y="3353706"/>
            <a:ext cx="318628" cy="318588"/>
            <a:chOff x="1379798" y="1723250"/>
            <a:chExt cx="397887" cy="397887"/>
          </a:xfrm>
        </p:grpSpPr>
        <p:sp>
          <p:nvSpPr>
            <p:cNvPr id="1029" name="Google Shape;1029;p64"/>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2A2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4"/>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2A2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4"/>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2A2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4"/>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2A2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64"/>
          <p:cNvGrpSpPr/>
          <p:nvPr/>
        </p:nvGrpSpPr>
        <p:grpSpPr>
          <a:xfrm>
            <a:off x="4054526" y="3353706"/>
            <a:ext cx="318611" cy="318588"/>
            <a:chOff x="864491" y="1723250"/>
            <a:chExt cx="397866" cy="397887"/>
          </a:xfrm>
        </p:grpSpPr>
        <p:sp>
          <p:nvSpPr>
            <p:cNvPr id="1034" name="Google Shape;1034;p64"/>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2A2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4"/>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2A2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4"/>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2A2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 name="Google Shape;1037;p64"/>
          <p:cNvSpPr/>
          <p:nvPr/>
        </p:nvSpPr>
        <p:spPr>
          <a:xfrm>
            <a:off x="5486269" y="3382676"/>
            <a:ext cx="319576" cy="260648"/>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2A2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 name="Google Shape;1038;p64"/>
          <p:cNvGrpSpPr/>
          <p:nvPr/>
        </p:nvGrpSpPr>
        <p:grpSpPr>
          <a:xfrm>
            <a:off x="715090" y="1581115"/>
            <a:ext cx="7713820" cy="914469"/>
            <a:chOff x="715090" y="2114515"/>
            <a:chExt cx="7713820" cy="914469"/>
          </a:xfrm>
        </p:grpSpPr>
        <p:grpSp>
          <p:nvGrpSpPr>
            <p:cNvPr id="1039" name="Google Shape;1039;p64"/>
            <p:cNvGrpSpPr/>
            <p:nvPr/>
          </p:nvGrpSpPr>
          <p:grpSpPr>
            <a:xfrm>
              <a:off x="6200615" y="2114515"/>
              <a:ext cx="2228295" cy="914469"/>
              <a:chOff x="6200600" y="535000"/>
              <a:chExt cx="2228295" cy="914469"/>
            </a:xfrm>
          </p:grpSpPr>
          <p:sp>
            <p:nvSpPr>
              <p:cNvPr id="1040" name="Google Shape;1040;p64"/>
              <p:cNvSpPr/>
              <p:nvPr/>
            </p:nvSpPr>
            <p:spPr>
              <a:xfrm>
                <a:off x="6200600" y="535000"/>
                <a:ext cx="2228295" cy="914469"/>
              </a:xfrm>
              <a:custGeom>
                <a:rect b="b" l="l" r="r" t="t"/>
                <a:pathLst>
                  <a:path extrusionOk="0" h="24016" w="58520">
                    <a:moveTo>
                      <a:pt x="33183" y="7990"/>
                    </a:moveTo>
                    <a:cubicBezTo>
                      <a:pt x="33183" y="8085"/>
                      <a:pt x="33195" y="8157"/>
                      <a:pt x="33219" y="8240"/>
                    </a:cubicBezTo>
                    <a:cubicBezTo>
                      <a:pt x="33231" y="8347"/>
                      <a:pt x="33243" y="8466"/>
                      <a:pt x="33254" y="8573"/>
                    </a:cubicBezTo>
                    <a:cubicBezTo>
                      <a:pt x="33243" y="8577"/>
                      <a:pt x="33229" y="8579"/>
                      <a:pt x="33215" y="8579"/>
                    </a:cubicBezTo>
                    <a:cubicBezTo>
                      <a:pt x="33187" y="8579"/>
                      <a:pt x="33155" y="8573"/>
                      <a:pt x="33123" y="8573"/>
                    </a:cubicBezTo>
                    <a:cubicBezTo>
                      <a:pt x="32862" y="8573"/>
                      <a:pt x="32611" y="8621"/>
                      <a:pt x="32350" y="8692"/>
                    </a:cubicBezTo>
                    <a:cubicBezTo>
                      <a:pt x="32647" y="8418"/>
                      <a:pt x="32921" y="8204"/>
                      <a:pt x="33183" y="7990"/>
                    </a:cubicBezTo>
                    <a:close/>
                    <a:moveTo>
                      <a:pt x="26218" y="9347"/>
                    </a:moveTo>
                    <a:lnTo>
                      <a:pt x="26218" y="9347"/>
                    </a:lnTo>
                    <a:cubicBezTo>
                      <a:pt x="26182" y="9478"/>
                      <a:pt x="26134" y="9597"/>
                      <a:pt x="26087" y="9716"/>
                    </a:cubicBezTo>
                    <a:cubicBezTo>
                      <a:pt x="26063" y="9692"/>
                      <a:pt x="26027" y="9657"/>
                      <a:pt x="26004" y="9609"/>
                    </a:cubicBezTo>
                    <a:lnTo>
                      <a:pt x="25968" y="9585"/>
                    </a:lnTo>
                    <a:cubicBezTo>
                      <a:pt x="26063" y="9502"/>
                      <a:pt x="26134" y="9419"/>
                      <a:pt x="26218" y="9347"/>
                    </a:cubicBezTo>
                    <a:close/>
                    <a:moveTo>
                      <a:pt x="34314" y="1"/>
                    </a:moveTo>
                    <a:cubicBezTo>
                      <a:pt x="32707" y="1"/>
                      <a:pt x="31135" y="1394"/>
                      <a:pt x="30683" y="1822"/>
                    </a:cubicBezTo>
                    <a:lnTo>
                      <a:pt x="30647" y="1870"/>
                    </a:lnTo>
                    <a:cubicBezTo>
                      <a:pt x="29552" y="3013"/>
                      <a:pt x="28659" y="4287"/>
                      <a:pt x="27932" y="5573"/>
                    </a:cubicBezTo>
                    <a:cubicBezTo>
                      <a:pt x="27909" y="4882"/>
                      <a:pt x="27694" y="4180"/>
                      <a:pt x="27289" y="3525"/>
                    </a:cubicBezTo>
                    <a:cubicBezTo>
                      <a:pt x="26623" y="2442"/>
                      <a:pt x="25706" y="1668"/>
                      <a:pt x="24551" y="1203"/>
                    </a:cubicBezTo>
                    <a:cubicBezTo>
                      <a:pt x="23759" y="889"/>
                      <a:pt x="22848" y="722"/>
                      <a:pt x="21846" y="722"/>
                    </a:cubicBezTo>
                    <a:cubicBezTo>
                      <a:pt x="21748" y="722"/>
                      <a:pt x="21650" y="724"/>
                      <a:pt x="21551" y="727"/>
                    </a:cubicBezTo>
                    <a:cubicBezTo>
                      <a:pt x="19777" y="775"/>
                      <a:pt x="17967" y="1287"/>
                      <a:pt x="16312" y="2215"/>
                    </a:cubicBezTo>
                    <a:cubicBezTo>
                      <a:pt x="15609" y="2596"/>
                      <a:pt x="14716" y="3168"/>
                      <a:pt x="14109" y="4025"/>
                    </a:cubicBezTo>
                    <a:cubicBezTo>
                      <a:pt x="13288" y="5156"/>
                      <a:pt x="13169" y="6942"/>
                      <a:pt x="14395" y="7835"/>
                    </a:cubicBezTo>
                    <a:cubicBezTo>
                      <a:pt x="14764" y="8121"/>
                      <a:pt x="15205" y="8252"/>
                      <a:pt x="15669" y="8252"/>
                    </a:cubicBezTo>
                    <a:cubicBezTo>
                      <a:pt x="15657" y="8490"/>
                      <a:pt x="15657" y="8716"/>
                      <a:pt x="15681" y="8942"/>
                    </a:cubicBezTo>
                    <a:cubicBezTo>
                      <a:pt x="14550" y="8752"/>
                      <a:pt x="13359" y="8657"/>
                      <a:pt x="12192" y="8657"/>
                    </a:cubicBezTo>
                    <a:cubicBezTo>
                      <a:pt x="6192" y="8657"/>
                      <a:pt x="2012" y="11026"/>
                      <a:pt x="703" y="15157"/>
                    </a:cubicBezTo>
                    <a:cubicBezTo>
                      <a:pt x="0" y="17372"/>
                      <a:pt x="858" y="19527"/>
                      <a:pt x="2929" y="20849"/>
                    </a:cubicBezTo>
                    <a:cubicBezTo>
                      <a:pt x="4775" y="22027"/>
                      <a:pt x="6930" y="22623"/>
                      <a:pt x="9359" y="22623"/>
                    </a:cubicBezTo>
                    <a:cubicBezTo>
                      <a:pt x="12811" y="22623"/>
                      <a:pt x="16133" y="21396"/>
                      <a:pt x="18300" y="20360"/>
                    </a:cubicBezTo>
                    <a:cubicBezTo>
                      <a:pt x="18776" y="20134"/>
                      <a:pt x="19253" y="19896"/>
                      <a:pt x="19705" y="19646"/>
                    </a:cubicBezTo>
                    <a:cubicBezTo>
                      <a:pt x="19765" y="19610"/>
                      <a:pt x="19824" y="19586"/>
                      <a:pt x="19884" y="19539"/>
                    </a:cubicBezTo>
                    <a:lnTo>
                      <a:pt x="19884" y="19539"/>
                    </a:lnTo>
                    <a:cubicBezTo>
                      <a:pt x="19598" y="21194"/>
                      <a:pt x="21158" y="22468"/>
                      <a:pt x="22801" y="23146"/>
                    </a:cubicBezTo>
                    <a:cubicBezTo>
                      <a:pt x="22813" y="23158"/>
                      <a:pt x="22848" y="23158"/>
                      <a:pt x="22860" y="23170"/>
                    </a:cubicBezTo>
                    <a:cubicBezTo>
                      <a:pt x="24420" y="23742"/>
                      <a:pt x="26087" y="24016"/>
                      <a:pt x="27813" y="24016"/>
                    </a:cubicBezTo>
                    <a:cubicBezTo>
                      <a:pt x="31742" y="24016"/>
                      <a:pt x="34695" y="22563"/>
                      <a:pt x="34826" y="22480"/>
                    </a:cubicBezTo>
                    <a:cubicBezTo>
                      <a:pt x="35493" y="22146"/>
                      <a:pt x="35802" y="21361"/>
                      <a:pt x="35552" y="20658"/>
                    </a:cubicBezTo>
                    <a:cubicBezTo>
                      <a:pt x="35493" y="20491"/>
                      <a:pt x="35409" y="20360"/>
                      <a:pt x="35314" y="20218"/>
                    </a:cubicBezTo>
                    <a:lnTo>
                      <a:pt x="35314" y="20218"/>
                    </a:lnTo>
                    <a:cubicBezTo>
                      <a:pt x="36029" y="20551"/>
                      <a:pt x="36457" y="21087"/>
                      <a:pt x="36779" y="21456"/>
                    </a:cubicBezTo>
                    <a:cubicBezTo>
                      <a:pt x="36814" y="21503"/>
                      <a:pt x="36850" y="21551"/>
                      <a:pt x="36874" y="21587"/>
                    </a:cubicBezTo>
                    <a:cubicBezTo>
                      <a:pt x="37553" y="22396"/>
                      <a:pt x="38279" y="22742"/>
                      <a:pt x="38505" y="22825"/>
                    </a:cubicBezTo>
                    <a:cubicBezTo>
                      <a:pt x="38660" y="22908"/>
                      <a:pt x="38958" y="22992"/>
                      <a:pt x="39339" y="22992"/>
                    </a:cubicBezTo>
                    <a:cubicBezTo>
                      <a:pt x="40089" y="22992"/>
                      <a:pt x="40803" y="22587"/>
                      <a:pt x="41279" y="21908"/>
                    </a:cubicBezTo>
                    <a:cubicBezTo>
                      <a:pt x="42101" y="20718"/>
                      <a:pt x="41482" y="19301"/>
                      <a:pt x="40493" y="18408"/>
                    </a:cubicBezTo>
                    <a:cubicBezTo>
                      <a:pt x="40482" y="18396"/>
                      <a:pt x="40446" y="18372"/>
                      <a:pt x="40434" y="18348"/>
                    </a:cubicBezTo>
                    <a:cubicBezTo>
                      <a:pt x="39850" y="17872"/>
                      <a:pt x="39196" y="17503"/>
                      <a:pt x="38469" y="17229"/>
                    </a:cubicBezTo>
                    <a:cubicBezTo>
                      <a:pt x="38207" y="17122"/>
                      <a:pt x="37100" y="16669"/>
                      <a:pt x="36338" y="16455"/>
                    </a:cubicBezTo>
                    <a:lnTo>
                      <a:pt x="36267" y="16431"/>
                    </a:lnTo>
                    <a:cubicBezTo>
                      <a:pt x="35910" y="16265"/>
                      <a:pt x="35612" y="16122"/>
                      <a:pt x="35374" y="15919"/>
                    </a:cubicBezTo>
                    <a:cubicBezTo>
                      <a:pt x="34850" y="15503"/>
                      <a:pt x="34374" y="14348"/>
                      <a:pt x="34338" y="13955"/>
                    </a:cubicBezTo>
                    <a:cubicBezTo>
                      <a:pt x="34338" y="13764"/>
                      <a:pt x="34362" y="13229"/>
                      <a:pt x="34695" y="12979"/>
                    </a:cubicBezTo>
                    <a:cubicBezTo>
                      <a:pt x="34850" y="12859"/>
                      <a:pt x="34993" y="12728"/>
                      <a:pt x="35124" y="12574"/>
                    </a:cubicBezTo>
                    <a:cubicBezTo>
                      <a:pt x="36064" y="13764"/>
                      <a:pt x="37469" y="14610"/>
                      <a:pt x="38755" y="15288"/>
                    </a:cubicBezTo>
                    <a:cubicBezTo>
                      <a:pt x="40743" y="16336"/>
                      <a:pt x="42934" y="16991"/>
                      <a:pt x="45268" y="17265"/>
                    </a:cubicBezTo>
                    <a:cubicBezTo>
                      <a:pt x="45708" y="17312"/>
                      <a:pt x="46363" y="17372"/>
                      <a:pt x="47078" y="17372"/>
                    </a:cubicBezTo>
                    <a:cubicBezTo>
                      <a:pt x="49137" y="17372"/>
                      <a:pt x="50554" y="16919"/>
                      <a:pt x="51388" y="16003"/>
                    </a:cubicBezTo>
                    <a:cubicBezTo>
                      <a:pt x="51959" y="17312"/>
                      <a:pt x="52626" y="18122"/>
                      <a:pt x="52793" y="18324"/>
                    </a:cubicBezTo>
                    <a:cubicBezTo>
                      <a:pt x="53221" y="18824"/>
                      <a:pt x="54067" y="19420"/>
                      <a:pt x="55126" y="19420"/>
                    </a:cubicBezTo>
                    <a:cubicBezTo>
                      <a:pt x="55674" y="19420"/>
                      <a:pt x="56222" y="19253"/>
                      <a:pt x="56745" y="18955"/>
                    </a:cubicBezTo>
                    <a:cubicBezTo>
                      <a:pt x="58519" y="17920"/>
                      <a:pt x="58174" y="15491"/>
                      <a:pt x="57281" y="13574"/>
                    </a:cubicBezTo>
                    <a:cubicBezTo>
                      <a:pt x="57269" y="13562"/>
                      <a:pt x="57269" y="13526"/>
                      <a:pt x="57257" y="13514"/>
                    </a:cubicBezTo>
                    <a:cubicBezTo>
                      <a:pt x="54793" y="8823"/>
                      <a:pt x="50388" y="5906"/>
                      <a:pt x="47982" y="4573"/>
                    </a:cubicBezTo>
                    <a:cubicBezTo>
                      <a:pt x="47089" y="4037"/>
                      <a:pt x="44053" y="2370"/>
                      <a:pt x="40386" y="2370"/>
                    </a:cubicBezTo>
                    <a:cubicBezTo>
                      <a:pt x="39243" y="2370"/>
                      <a:pt x="38148" y="2525"/>
                      <a:pt x="37088" y="2858"/>
                    </a:cubicBezTo>
                    <a:cubicBezTo>
                      <a:pt x="37076" y="2096"/>
                      <a:pt x="36779" y="1275"/>
                      <a:pt x="35969" y="596"/>
                    </a:cubicBezTo>
                    <a:cubicBezTo>
                      <a:pt x="35505" y="203"/>
                      <a:pt x="34945" y="1"/>
                      <a:pt x="34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4"/>
              <p:cNvSpPr/>
              <p:nvPr/>
            </p:nvSpPr>
            <p:spPr>
              <a:xfrm>
                <a:off x="7001202" y="1258727"/>
                <a:ext cx="499196" cy="146218"/>
              </a:xfrm>
              <a:custGeom>
                <a:rect b="b" l="l" r="r" t="t"/>
                <a:pathLst>
                  <a:path extrusionOk="0" h="3840" w="13110">
                    <a:moveTo>
                      <a:pt x="1655" y="1"/>
                    </a:moveTo>
                    <a:cubicBezTo>
                      <a:pt x="1355" y="1"/>
                      <a:pt x="626" y="96"/>
                      <a:pt x="346" y="984"/>
                    </a:cubicBezTo>
                    <a:cubicBezTo>
                      <a:pt x="1" y="2115"/>
                      <a:pt x="2322" y="3080"/>
                      <a:pt x="2322" y="3080"/>
                    </a:cubicBezTo>
                    <a:cubicBezTo>
                      <a:pt x="3872" y="3638"/>
                      <a:pt x="5392" y="3840"/>
                      <a:pt x="6780" y="3840"/>
                    </a:cubicBezTo>
                    <a:cubicBezTo>
                      <a:pt x="10393" y="3840"/>
                      <a:pt x="13109" y="2473"/>
                      <a:pt x="13109" y="2473"/>
                    </a:cubicBezTo>
                    <a:lnTo>
                      <a:pt x="13109" y="2473"/>
                    </a:lnTo>
                    <a:cubicBezTo>
                      <a:pt x="12172" y="2691"/>
                      <a:pt x="11298" y="2782"/>
                      <a:pt x="10489" y="2782"/>
                    </a:cubicBezTo>
                    <a:cubicBezTo>
                      <a:pt x="7331" y="2782"/>
                      <a:pt x="5170" y="1398"/>
                      <a:pt x="4156" y="830"/>
                    </a:cubicBezTo>
                    <a:cubicBezTo>
                      <a:pt x="2870" y="115"/>
                      <a:pt x="1787" y="8"/>
                      <a:pt x="1787" y="8"/>
                    </a:cubicBezTo>
                    <a:cubicBezTo>
                      <a:pt x="1787" y="8"/>
                      <a:pt x="1737"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4"/>
              <p:cNvSpPr/>
              <p:nvPr/>
            </p:nvSpPr>
            <p:spPr>
              <a:xfrm>
                <a:off x="7729801" y="777740"/>
                <a:ext cx="329561" cy="225152"/>
              </a:xfrm>
              <a:custGeom>
                <a:rect b="b" l="l" r="r" t="t"/>
                <a:pathLst>
                  <a:path extrusionOk="0" h="5913" w="8655">
                    <a:moveTo>
                      <a:pt x="2582" y="1"/>
                    </a:moveTo>
                    <a:cubicBezTo>
                      <a:pt x="1405" y="1"/>
                      <a:pt x="1" y="447"/>
                      <a:pt x="404" y="1686"/>
                    </a:cubicBezTo>
                    <a:cubicBezTo>
                      <a:pt x="511" y="2032"/>
                      <a:pt x="809" y="2282"/>
                      <a:pt x="1142" y="2436"/>
                    </a:cubicBezTo>
                    <a:cubicBezTo>
                      <a:pt x="1583" y="2627"/>
                      <a:pt x="2154" y="2734"/>
                      <a:pt x="2642" y="2782"/>
                    </a:cubicBezTo>
                    <a:cubicBezTo>
                      <a:pt x="3833" y="2877"/>
                      <a:pt x="6881" y="2936"/>
                      <a:pt x="8655" y="5913"/>
                    </a:cubicBezTo>
                    <a:cubicBezTo>
                      <a:pt x="8536" y="5711"/>
                      <a:pt x="8488" y="5401"/>
                      <a:pt x="8417" y="5163"/>
                    </a:cubicBezTo>
                    <a:cubicBezTo>
                      <a:pt x="8179" y="4532"/>
                      <a:pt x="7869" y="3937"/>
                      <a:pt x="7476" y="3389"/>
                    </a:cubicBezTo>
                    <a:cubicBezTo>
                      <a:pt x="6619" y="2103"/>
                      <a:pt x="5333" y="662"/>
                      <a:pt x="3833" y="186"/>
                    </a:cubicBezTo>
                    <a:cubicBezTo>
                      <a:pt x="3666" y="127"/>
                      <a:pt x="3440" y="79"/>
                      <a:pt x="3190" y="43"/>
                    </a:cubicBezTo>
                    <a:cubicBezTo>
                      <a:pt x="3003" y="16"/>
                      <a:pt x="2796" y="1"/>
                      <a:pt x="2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4"/>
              <p:cNvSpPr/>
              <p:nvPr/>
            </p:nvSpPr>
            <p:spPr>
              <a:xfrm>
                <a:off x="7198401" y="602891"/>
                <a:ext cx="543176" cy="762464"/>
              </a:xfrm>
              <a:custGeom>
                <a:rect b="b" l="l" r="r" t="t"/>
                <a:pathLst>
                  <a:path extrusionOk="0" h="20024" w="14265">
                    <a:moveTo>
                      <a:pt x="1" y="14553"/>
                    </a:moveTo>
                    <a:cubicBezTo>
                      <a:pt x="1" y="14553"/>
                      <a:pt x="1" y="14553"/>
                      <a:pt x="1" y="14553"/>
                    </a:cubicBezTo>
                    <a:lnTo>
                      <a:pt x="1" y="14553"/>
                    </a:lnTo>
                    <a:cubicBezTo>
                      <a:pt x="1" y="14553"/>
                      <a:pt x="1" y="14553"/>
                      <a:pt x="1" y="14553"/>
                    </a:cubicBezTo>
                    <a:close/>
                    <a:moveTo>
                      <a:pt x="8080" y="0"/>
                    </a:moveTo>
                    <a:cubicBezTo>
                      <a:pt x="6954" y="0"/>
                      <a:pt x="5490" y="1409"/>
                      <a:pt x="5490" y="1409"/>
                    </a:cubicBezTo>
                    <a:cubicBezTo>
                      <a:pt x="1787" y="5314"/>
                      <a:pt x="549" y="10779"/>
                      <a:pt x="168" y="13243"/>
                    </a:cubicBezTo>
                    <a:cubicBezTo>
                      <a:pt x="132" y="13351"/>
                      <a:pt x="84" y="13458"/>
                      <a:pt x="72" y="13541"/>
                    </a:cubicBezTo>
                    <a:cubicBezTo>
                      <a:pt x="37" y="13815"/>
                      <a:pt x="13" y="14065"/>
                      <a:pt x="13" y="14339"/>
                    </a:cubicBezTo>
                    <a:cubicBezTo>
                      <a:pt x="1" y="14476"/>
                      <a:pt x="1" y="14548"/>
                      <a:pt x="1" y="14553"/>
                    </a:cubicBezTo>
                    <a:lnTo>
                      <a:pt x="1" y="14553"/>
                    </a:lnTo>
                    <a:cubicBezTo>
                      <a:pt x="1" y="14529"/>
                      <a:pt x="13" y="14482"/>
                      <a:pt x="13" y="14458"/>
                    </a:cubicBezTo>
                    <a:cubicBezTo>
                      <a:pt x="13" y="14577"/>
                      <a:pt x="25" y="14696"/>
                      <a:pt x="49" y="14791"/>
                    </a:cubicBezTo>
                    <a:cubicBezTo>
                      <a:pt x="275" y="16149"/>
                      <a:pt x="1370" y="16899"/>
                      <a:pt x="2656" y="17149"/>
                    </a:cubicBezTo>
                    <a:cubicBezTo>
                      <a:pt x="3179" y="17248"/>
                      <a:pt x="3714" y="17290"/>
                      <a:pt x="4248" y="17290"/>
                    </a:cubicBezTo>
                    <a:cubicBezTo>
                      <a:pt x="4479" y="17290"/>
                      <a:pt x="4711" y="17282"/>
                      <a:pt x="4942" y="17268"/>
                    </a:cubicBezTo>
                    <a:cubicBezTo>
                      <a:pt x="5945" y="17206"/>
                      <a:pt x="6851" y="16960"/>
                      <a:pt x="7834" y="16960"/>
                    </a:cubicBezTo>
                    <a:cubicBezTo>
                      <a:pt x="7995" y="16960"/>
                      <a:pt x="8158" y="16967"/>
                      <a:pt x="8323" y="16982"/>
                    </a:cubicBezTo>
                    <a:cubicBezTo>
                      <a:pt x="8371" y="16982"/>
                      <a:pt x="8395" y="16982"/>
                      <a:pt x="8442" y="16994"/>
                    </a:cubicBezTo>
                    <a:cubicBezTo>
                      <a:pt x="10419" y="17327"/>
                      <a:pt x="11348" y="18625"/>
                      <a:pt x="11776" y="19161"/>
                    </a:cubicBezTo>
                    <a:cubicBezTo>
                      <a:pt x="12276" y="19768"/>
                      <a:pt x="12836" y="19970"/>
                      <a:pt x="12836" y="19970"/>
                    </a:cubicBezTo>
                    <a:cubicBezTo>
                      <a:pt x="12836" y="19970"/>
                      <a:pt x="12944" y="20023"/>
                      <a:pt x="13103" y="20023"/>
                    </a:cubicBezTo>
                    <a:cubicBezTo>
                      <a:pt x="13298" y="20023"/>
                      <a:pt x="13569" y="19944"/>
                      <a:pt x="13812" y="19589"/>
                    </a:cubicBezTo>
                    <a:cubicBezTo>
                      <a:pt x="14265" y="18946"/>
                      <a:pt x="13276" y="18054"/>
                      <a:pt x="13276" y="18054"/>
                    </a:cubicBezTo>
                    <a:cubicBezTo>
                      <a:pt x="12776" y="17649"/>
                      <a:pt x="12252" y="17375"/>
                      <a:pt x="11717" y="17161"/>
                    </a:cubicBezTo>
                    <a:cubicBezTo>
                      <a:pt x="11015" y="16862"/>
                      <a:pt x="9614" y="16385"/>
                      <a:pt x="9573" y="16385"/>
                    </a:cubicBezTo>
                    <a:cubicBezTo>
                      <a:pt x="9571" y="16385"/>
                      <a:pt x="9572" y="16385"/>
                      <a:pt x="9574" y="16387"/>
                    </a:cubicBezTo>
                    <a:cubicBezTo>
                      <a:pt x="9097" y="16160"/>
                      <a:pt x="8645" y="15958"/>
                      <a:pt x="8228" y="15625"/>
                    </a:cubicBezTo>
                    <a:cubicBezTo>
                      <a:pt x="7252" y="14851"/>
                      <a:pt x="6621" y="13112"/>
                      <a:pt x="6609" y="12529"/>
                    </a:cubicBezTo>
                    <a:cubicBezTo>
                      <a:pt x="6597" y="11958"/>
                      <a:pt x="6728" y="10922"/>
                      <a:pt x="7585" y="10303"/>
                    </a:cubicBezTo>
                    <a:cubicBezTo>
                      <a:pt x="8387" y="9727"/>
                      <a:pt x="7753" y="8558"/>
                      <a:pt x="6925" y="8558"/>
                    </a:cubicBezTo>
                    <a:cubicBezTo>
                      <a:pt x="6623" y="8558"/>
                      <a:pt x="6295" y="8714"/>
                      <a:pt x="6002" y="9112"/>
                    </a:cubicBezTo>
                    <a:cubicBezTo>
                      <a:pt x="5490" y="9791"/>
                      <a:pt x="5311" y="10612"/>
                      <a:pt x="5240" y="11446"/>
                    </a:cubicBezTo>
                    <a:cubicBezTo>
                      <a:pt x="5180" y="12219"/>
                      <a:pt x="5299" y="13077"/>
                      <a:pt x="5109" y="13827"/>
                    </a:cubicBezTo>
                    <a:cubicBezTo>
                      <a:pt x="4823" y="14910"/>
                      <a:pt x="3954" y="15720"/>
                      <a:pt x="2858" y="15910"/>
                    </a:cubicBezTo>
                    <a:cubicBezTo>
                      <a:pt x="2751" y="15922"/>
                      <a:pt x="2632" y="15934"/>
                      <a:pt x="2513" y="15958"/>
                    </a:cubicBezTo>
                    <a:cubicBezTo>
                      <a:pt x="2442" y="15964"/>
                      <a:pt x="2373" y="15967"/>
                      <a:pt x="2306" y="15967"/>
                    </a:cubicBezTo>
                    <a:cubicBezTo>
                      <a:pt x="706" y="15967"/>
                      <a:pt x="319" y="14375"/>
                      <a:pt x="239" y="13529"/>
                    </a:cubicBezTo>
                    <a:cubicBezTo>
                      <a:pt x="1620" y="8540"/>
                      <a:pt x="5764" y="5528"/>
                      <a:pt x="7085" y="4528"/>
                    </a:cubicBezTo>
                    <a:cubicBezTo>
                      <a:pt x="8490" y="3468"/>
                      <a:pt x="9133" y="2290"/>
                      <a:pt x="9133" y="2290"/>
                    </a:cubicBezTo>
                    <a:cubicBezTo>
                      <a:pt x="9133" y="2290"/>
                      <a:pt x="9847" y="1159"/>
                      <a:pt x="8764" y="242"/>
                    </a:cubicBezTo>
                    <a:cubicBezTo>
                      <a:pt x="8566" y="70"/>
                      <a:pt x="8332" y="0"/>
                      <a:pt x="8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4"/>
              <p:cNvSpPr/>
              <p:nvPr/>
            </p:nvSpPr>
            <p:spPr>
              <a:xfrm>
                <a:off x="6260419" y="934122"/>
                <a:ext cx="906778" cy="417025"/>
              </a:xfrm>
              <a:custGeom>
                <a:rect b="b" l="l" r="r" t="t"/>
                <a:pathLst>
                  <a:path extrusionOk="0" h="10952" w="23814">
                    <a:moveTo>
                      <a:pt x="10594" y="1"/>
                    </a:moveTo>
                    <a:cubicBezTo>
                      <a:pt x="6356" y="1"/>
                      <a:pt x="1812" y="1363"/>
                      <a:pt x="525" y="5473"/>
                    </a:cubicBezTo>
                    <a:cubicBezTo>
                      <a:pt x="1" y="7104"/>
                      <a:pt x="763" y="8521"/>
                      <a:pt x="2168" y="9414"/>
                    </a:cubicBezTo>
                    <a:cubicBezTo>
                      <a:pt x="3883" y="10512"/>
                      <a:pt x="5814" y="10952"/>
                      <a:pt x="7787" y="10952"/>
                    </a:cubicBezTo>
                    <a:cubicBezTo>
                      <a:pt x="10648" y="10952"/>
                      <a:pt x="13596" y="10027"/>
                      <a:pt x="16098" y="8843"/>
                    </a:cubicBezTo>
                    <a:cubicBezTo>
                      <a:pt x="16539" y="8640"/>
                      <a:pt x="16991" y="8414"/>
                      <a:pt x="17420" y="8176"/>
                    </a:cubicBezTo>
                    <a:cubicBezTo>
                      <a:pt x="17741" y="7997"/>
                      <a:pt x="18075" y="7807"/>
                      <a:pt x="18384" y="7616"/>
                    </a:cubicBezTo>
                    <a:cubicBezTo>
                      <a:pt x="20242" y="6485"/>
                      <a:pt x="21932" y="5009"/>
                      <a:pt x="23123" y="3187"/>
                    </a:cubicBezTo>
                    <a:cubicBezTo>
                      <a:pt x="23385" y="2770"/>
                      <a:pt x="23635" y="2342"/>
                      <a:pt x="23730" y="1865"/>
                    </a:cubicBezTo>
                    <a:cubicBezTo>
                      <a:pt x="23813" y="1389"/>
                      <a:pt x="23718" y="842"/>
                      <a:pt x="23373" y="496"/>
                    </a:cubicBezTo>
                    <a:cubicBezTo>
                      <a:pt x="23117" y="241"/>
                      <a:pt x="22762" y="126"/>
                      <a:pt x="22395" y="126"/>
                    </a:cubicBezTo>
                    <a:cubicBezTo>
                      <a:pt x="22079" y="126"/>
                      <a:pt x="21755" y="211"/>
                      <a:pt x="21480" y="365"/>
                    </a:cubicBezTo>
                    <a:cubicBezTo>
                      <a:pt x="21432" y="377"/>
                      <a:pt x="21396" y="401"/>
                      <a:pt x="21349" y="425"/>
                    </a:cubicBezTo>
                    <a:cubicBezTo>
                      <a:pt x="20825" y="758"/>
                      <a:pt x="20444" y="1294"/>
                      <a:pt x="20063" y="1794"/>
                    </a:cubicBezTo>
                    <a:cubicBezTo>
                      <a:pt x="18801" y="3592"/>
                      <a:pt x="17622" y="5461"/>
                      <a:pt x="16122" y="7057"/>
                    </a:cubicBezTo>
                    <a:cubicBezTo>
                      <a:pt x="14324" y="8985"/>
                      <a:pt x="12086" y="10426"/>
                      <a:pt x="9407" y="10438"/>
                    </a:cubicBezTo>
                    <a:cubicBezTo>
                      <a:pt x="8502" y="10438"/>
                      <a:pt x="7585" y="10319"/>
                      <a:pt x="6728" y="10009"/>
                    </a:cubicBezTo>
                    <a:cubicBezTo>
                      <a:pt x="5156" y="9426"/>
                      <a:pt x="4013" y="8164"/>
                      <a:pt x="3859" y="6449"/>
                    </a:cubicBezTo>
                    <a:cubicBezTo>
                      <a:pt x="3620" y="3651"/>
                      <a:pt x="5156" y="1389"/>
                      <a:pt x="7895" y="627"/>
                    </a:cubicBezTo>
                    <a:cubicBezTo>
                      <a:pt x="8636" y="423"/>
                      <a:pt x="9430" y="292"/>
                      <a:pt x="10212" y="292"/>
                    </a:cubicBezTo>
                    <a:cubicBezTo>
                      <a:pt x="11529" y="292"/>
                      <a:pt x="12812" y="664"/>
                      <a:pt x="13753" y="1687"/>
                    </a:cubicBezTo>
                    <a:cubicBezTo>
                      <a:pt x="14086" y="2032"/>
                      <a:pt x="14265" y="2473"/>
                      <a:pt x="14515" y="2866"/>
                    </a:cubicBezTo>
                    <a:cubicBezTo>
                      <a:pt x="14646" y="3056"/>
                      <a:pt x="14788" y="3247"/>
                      <a:pt x="14979" y="3401"/>
                    </a:cubicBezTo>
                    <a:cubicBezTo>
                      <a:pt x="15315" y="3675"/>
                      <a:pt x="15844" y="3891"/>
                      <a:pt x="16326" y="3891"/>
                    </a:cubicBezTo>
                    <a:cubicBezTo>
                      <a:pt x="16765" y="3891"/>
                      <a:pt x="17167" y="3712"/>
                      <a:pt x="17348" y="3235"/>
                    </a:cubicBezTo>
                    <a:cubicBezTo>
                      <a:pt x="18003" y="1496"/>
                      <a:pt x="15265" y="556"/>
                      <a:pt x="15265" y="556"/>
                    </a:cubicBezTo>
                    <a:cubicBezTo>
                      <a:pt x="13903" y="215"/>
                      <a:pt x="12272" y="1"/>
                      <a:pt x="10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64"/>
              <p:cNvSpPr/>
              <p:nvPr/>
            </p:nvSpPr>
            <p:spPr>
              <a:xfrm>
                <a:off x="7513487" y="693857"/>
                <a:ext cx="865502" cy="536055"/>
              </a:xfrm>
              <a:custGeom>
                <a:rect b="b" l="l" r="r" t="t"/>
                <a:pathLst>
                  <a:path extrusionOk="0" h="14078" w="22730">
                    <a:moveTo>
                      <a:pt x="5864" y="0"/>
                    </a:moveTo>
                    <a:cubicBezTo>
                      <a:pt x="4828" y="0"/>
                      <a:pt x="3746" y="154"/>
                      <a:pt x="2668" y="544"/>
                    </a:cubicBezTo>
                    <a:cubicBezTo>
                      <a:pt x="1025" y="1139"/>
                      <a:pt x="1" y="2425"/>
                      <a:pt x="215" y="4187"/>
                    </a:cubicBezTo>
                    <a:cubicBezTo>
                      <a:pt x="358" y="5401"/>
                      <a:pt x="929" y="6592"/>
                      <a:pt x="1608" y="7580"/>
                    </a:cubicBezTo>
                    <a:cubicBezTo>
                      <a:pt x="2370" y="8699"/>
                      <a:pt x="3787" y="9521"/>
                      <a:pt x="4942" y="10140"/>
                    </a:cubicBezTo>
                    <a:cubicBezTo>
                      <a:pt x="6799" y="11128"/>
                      <a:pt x="8847" y="11724"/>
                      <a:pt x="10931" y="11962"/>
                    </a:cubicBezTo>
                    <a:cubicBezTo>
                      <a:pt x="11302" y="12001"/>
                      <a:pt x="11894" y="12053"/>
                      <a:pt x="12548" y="12053"/>
                    </a:cubicBezTo>
                    <a:cubicBezTo>
                      <a:pt x="14242" y="12053"/>
                      <a:pt x="16350" y="11706"/>
                      <a:pt x="16110" y="9902"/>
                    </a:cubicBezTo>
                    <a:cubicBezTo>
                      <a:pt x="16014" y="9245"/>
                      <a:pt x="15447" y="9004"/>
                      <a:pt x="14851" y="9004"/>
                    </a:cubicBezTo>
                    <a:cubicBezTo>
                      <a:pt x="14485" y="9004"/>
                      <a:pt x="14109" y="9095"/>
                      <a:pt x="13824" y="9235"/>
                    </a:cubicBezTo>
                    <a:cubicBezTo>
                      <a:pt x="13610" y="9342"/>
                      <a:pt x="13431" y="9485"/>
                      <a:pt x="13264" y="9652"/>
                    </a:cubicBezTo>
                    <a:cubicBezTo>
                      <a:pt x="12931" y="9973"/>
                      <a:pt x="12657" y="10366"/>
                      <a:pt x="12264" y="10628"/>
                    </a:cubicBezTo>
                    <a:cubicBezTo>
                      <a:pt x="11499" y="11150"/>
                      <a:pt x="10654" y="11362"/>
                      <a:pt x="9795" y="11362"/>
                    </a:cubicBezTo>
                    <a:cubicBezTo>
                      <a:pt x="8596" y="11362"/>
                      <a:pt x="7373" y="10947"/>
                      <a:pt x="6311" y="10378"/>
                    </a:cubicBezTo>
                    <a:cubicBezTo>
                      <a:pt x="4918" y="9640"/>
                      <a:pt x="3858" y="8378"/>
                      <a:pt x="3501" y="6806"/>
                    </a:cubicBezTo>
                    <a:cubicBezTo>
                      <a:pt x="3192" y="5401"/>
                      <a:pt x="3382" y="3389"/>
                      <a:pt x="4501" y="2353"/>
                    </a:cubicBezTo>
                    <a:cubicBezTo>
                      <a:pt x="4894" y="1984"/>
                      <a:pt x="5359" y="1675"/>
                      <a:pt x="5871" y="1425"/>
                    </a:cubicBezTo>
                    <a:cubicBezTo>
                      <a:pt x="6654" y="1041"/>
                      <a:pt x="7491" y="872"/>
                      <a:pt x="8333" y="872"/>
                    </a:cubicBezTo>
                    <a:cubicBezTo>
                      <a:pt x="9321" y="872"/>
                      <a:pt x="10315" y="1104"/>
                      <a:pt x="11240" y="1496"/>
                    </a:cubicBezTo>
                    <a:cubicBezTo>
                      <a:pt x="12121" y="1865"/>
                      <a:pt x="12848" y="2461"/>
                      <a:pt x="13550" y="3092"/>
                    </a:cubicBezTo>
                    <a:cubicBezTo>
                      <a:pt x="16467" y="5913"/>
                      <a:pt x="17551" y="9521"/>
                      <a:pt x="17979" y="10842"/>
                    </a:cubicBezTo>
                    <a:cubicBezTo>
                      <a:pt x="18527" y="12509"/>
                      <a:pt x="19420" y="13509"/>
                      <a:pt x="19420" y="13509"/>
                    </a:cubicBezTo>
                    <a:cubicBezTo>
                      <a:pt x="19420" y="13509"/>
                      <a:pt x="19877" y="14077"/>
                      <a:pt x="20617" y="14077"/>
                    </a:cubicBezTo>
                    <a:cubicBezTo>
                      <a:pt x="20876" y="14077"/>
                      <a:pt x="21170" y="14008"/>
                      <a:pt x="21492" y="13819"/>
                    </a:cubicBezTo>
                    <a:cubicBezTo>
                      <a:pt x="22730" y="13105"/>
                      <a:pt x="21432" y="10354"/>
                      <a:pt x="21432" y="10354"/>
                    </a:cubicBezTo>
                    <a:cubicBezTo>
                      <a:pt x="19170" y="6032"/>
                      <a:pt x="15098" y="3318"/>
                      <a:pt x="12729" y="2008"/>
                    </a:cubicBezTo>
                    <a:cubicBezTo>
                      <a:pt x="12136" y="1643"/>
                      <a:pt x="9252" y="0"/>
                      <a:pt x="5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4"/>
              <p:cNvSpPr/>
              <p:nvPr/>
            </p:nvSpPr>
            <p:spPr>
              <a:xfrm>
                <a:off x="6760938" y="632210"/>
                <a:ext cx="455673" cy="313873"/>
              </a:xfrm>
              <a:custGeom>
                <a:rect b="b" l="l" r="r" t="t"/>
                <a:pathLst>
                  <a:path extrusionOk="0" h="8243" w="11967">
                    <a:moveTo>
                      <a:pt x="7163" y="1"/>
                    </a:moveTo>
                    <a:cubicBezTo>
                      <a:pt x="7059" y="1"/>
                      <a:pt x="6953" y="3"/>
                      <a:pt x="6846" y="8"/>
                    </a:cubicBezTo>
                    <a:cubicBezTo>
                      <a:pt x="5251" y="55"/>
                      <a:pt x="3691" y="531"/>
                      <a:pt x="2298" y="1317"/>
                    </a:cubicBezTo>
                    <a:cubicBezTo>
                      <a:pt x="1667" y="1674"/>
                      <a:pt x="1001" y="2103"/>
                      <a:pt x="560" y="2698"/>
                    </a:cubicBezTo>
                    <a:cubicBezTo>
                      <a:pt x="250" y="3127"/>
                      <a:pt x="0" y="4068"/>
                      <a:pt x="524" y="4461"/>
                    </a:cubicBezTo>
                    <a:cubicBezTo>
                      <a:pt x="636" y="4544"/>
                      <a:pt x="758" y="4579"/>
                      <a:pt x="883" y="4579"/>
                    </a:cubicBezTo>
                    <a:cubicBezTo>
                      <a:pt x="1295" y="4579"/>
                      <a:pt x="1740" y="4199"/>
                      <a:pt x="1941" y="3889"/>
                    </a:cubicBezTo>
                    <a:cubicBezTo>
                      <a:pt x="2024" y="3746"/>
                      <a:pt x="2096" y="3579"/>
                      <a:pt x="2144" y="3401"/>
                    </a:cubicBezTo>
                    <a:cubicBezTo>
                      <a:pt x="2239" y="3067"/>
                      <a:pt x="2274" y="2698"/>
                      <a:pt x="2429" y="2389"/>
                    </a:cubicBezTo>
                    <a:cubicBezTo>
                      <a:pt x="3108" y="901"/>
                      <a:pt x="4620" y="389"/>
                      <a:pt x="5954" y="365"/>
                    </a:cubicBezTo>
                    <a:cubicBezTo>
                      <a:pt x="5981" y="364"/>
                      <a:pt x="6008" y="364"/>
                      <a:pt x="6035" y="364"/>
                    </a:cubicBezTo>
                    <a:cubicBezTo>
                      <a:pt x="8086" y="364"/>
                      <a:pt x="9478" y="2130"/>
                      <a:pt x="9466" y="4139"/>
                    </a:cubicBezTo>
                    <a:cubicBezTo>
                      <a:pt x="9454" y="5901"/>
                      <a:pt x="8156" y="7342"/>
                      <a:pt x="6501" y="7818"/>
                    </a:cubicBezTo>
                    <a:cubicBezTo>
                      <a:pt x="6358" y="7866"/>
                      <a:pt x="6215" y="7889"/>
                      <a:pt x="6073" y="7925"/>
                    </a:cubicBezTo>
                    <a:cubicBezTo>
                      <a:pt x="5968" y="7937"/>
                      <a:pt x="5868" y="7942"/>
                      <a:pt x="5773" y="7942"/>
                    </a:cubicBezTo>
                    <a:cubicBezTo>
                      <a:pt x="4521" y="7942"/>
                      <a:pt x="4049" y="6997"/>
                      <a:pt x="4049" y="6997"/>
                    </a:cubicBezTo>
                    <a:cubicBezTo>
                      <a:pt x="4049" y="6997"/>
                      <a:pt x="2644" y="4937"/>
                      <a:pt x="4489" y="3782"/>
                    </a:cubicBezTo>
                    <a:cubicBezTo>
                      <a:pt x="4898" y="3535"/>
                      <a:pt x="5383" y="3351"/>
                      <a:pt x="5883" y="3351"/>
                    </a:cubicBezTo>
                    <a:cubicBezTo>
                      <a:pt x="6227" y="3351"/>
                      <a:pt x="6579" y="3438"/>
                      <a:pt x="6918" y="3651"/>
                    </a:cubicBezTo>
                    <a:cubicBezTo>
                      <a:pt x="7097" y="3770"/>
                      <a:pt x="7227" y="3937"/>
                      <a:pt x="7394" y="4068"/>
                    </a:cubicBezTo>
                    <a:cubicBezTo>
                      <a:pt x="7466" y="4139"/>
                      <a:pt x="7561" y="4199"/>
                      <a:pt x="7668" y="4246"/>
                    </a:cubicBezTo>
                    <a:cubicBezTo>
                      <a:pt x="7787" y="4303"/>
                      <a:pt x="7939" y="4339"/>
                      <a:pt x="8085" y="4339"/>
                    </a:cubicBezTo>
                    <a:cubicBezTo>
                      <a:pt x="8333" y="4339"/>
                      <a:pt x="8561" y="4234"/>
                      <a:pt x="8561" y="3949"/>
                    </a:cubicBezTo>
                    <a:cubicBezTo>
                      <a:pt x="8537" y="3163"/>
                      <a:pt x="7335" y="3044"/>
                      <a:pt x="7335" y="3044"/>
                    </a:cubicBezTo>
                    <a:cubicBezTo>
                      <a:pt x="7204" y="3029"/>
                      <a:pt x="7069" y="3022"/>
                      <a:pt x="6933" y="3022"/>
                    </a:cubicBezTo>
                    <a:cubicBezTo>
                      <a:pt x="6202" y="3022"/>
                      <a:pt x="5415" y="3223"/>
                      <a:pt x="4763" y="3484"/>
                    </a:cubicBezTo>
                    <a:cubicBezTo>
                      <a:pt x="4275" y="3687"/>
                      <a:pt x="3810" y="3949"/>
                      <a:pt x="3406" y="4282"/>
                    </a:cubicBezTo>
                    <a:cubicBezTo>
                      <a:pt x="2989" y="4603"/>
                      <a:pt x="2727" y="4961"/>
                      <a:pt x="2548" y="5484"/>
                    </a:cubicBezTo>
                    <a:cubicBezTo>
                      <a:pt x="2394" y="5913"/>
                      <a:pt x="2322" y="6389"/>
                      <a:pt x="2441" y="6818"/>
                    </a:cubicBezTo>
                    <a:cubicBezTo>
                      <a:pt x="2584" y="7413"/>
                      <a:pt x="3084" y="7794"/>
                      <a:pt x="3632" y="7985"/>
                    </a:cubicBezTo>
                    <a:cubicBezTo>
                      <a:pt x="4170" y="8171"/>
                      <a:pt x="4705" y="8243"/>
                      <a:pt x="5205" y="8243"/>
                    </a:cubicBezTo>
                    <a:cubicBezTo>
                      <a:pt x="5857" y="8243"/>
                      <a:pt x="6448" y="8121"/>
                      <a:pt x="6906" y="7973"/>
                    </a:cubicBezTo>
                    <a:cubicBezTo>
                      <a:pt x="8180" y="7651"/>
                      <a:pt x="9764" y="6973"/>
                      <a:pt x="10954" y="5449"/>
                    </a:cubicBezTo>
                    <a:cubicBezTo>
                      <a:pt x="11740" y="4437"/>
                      <a:pt x="11966" y="3222"/>
                      <a:pt x="11264" y="2103"/>
                    </a:cubicBezTo>
                    <a:cubicBezTo>
                      <a:pt x="10764" y="1246"/>
                      <a:pt x="10061" y="686"/>
                      <a:pt x="9263" y="377"/>
                    </a:cubicBezTo>
                    <a:cubicBezTo>
                      <a:pt x="8616" y="115"/>
                      <a:pt x="7913" y="1"/>
                      <a:pt x="7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 name="Google Shape;1047;p64"/>
            <p:cNvGrpSpPr/>
            <p:nvPr/>
          </p:nvGrpSpPr>
          <p:grpSpPr>
            <a:xfrm flipH="1">
              <a:off x="715090" y="2114515"/>
              <a:ext cx="2228295" cy="914469"/>
              <a:chOff x="6200600" y="535000"/>
              <a:chExt cx="2228295" cy="914469"/>
            </a:xfrm>
          </p:grpSpPr>
          <p:sp>
            <p:nvSpPr>
              <p:cNvPr id="1048" name="Google Shape;1048;p64"/>
              <p:cNvSpPr/>
              <p:nvPr/>
            </p:nvSpPr>
            <p:spPr>
              <a:xfrm>
                <a:off x="6200600" y="535000"/>
                <a:ext cx="2228295" cy="914469"/>
              </a:xfrm>
              <a:custGeom>
                <a:rect b="b" l="l" r="r" t="t"/>
                <a:pathLst>
                  <a:path extrusionOk="0" h="24016" w="58520">
                    <a:moveTo>
                      <a:pt x="33183" y="7990"/>
                    </a:moveTo>
                    <a:cubicBezTo>
                      <a:pt x="33183" y="8085"/>
                      <a:pt x="33195" y="8157"/>
                      <a:pt x="33219" y="8240"/>
                    </a:cubicBezTo>
                    <a:cubicBezTo>
                      <a:pt x="33231" y="8347"/>
                      <a:pt x="33243" y="8466"/>
                      <a:pt x="33254" y="8573"/>
                    </a:cubicBezTo>
                    <a:cubicBezTo>
                      <a:pt x="33243" y="8577"/>
                      <a:pt x="33229" y="8579"/>
                      <a:pt x="33215" y="8579"/>
                    </a:cubicBezTo>
                    <a:cubicBezTo>
                      <a:pt x="33187" y="8579"/>
                      <a:pt x="33155" y="8573"/>
                      <a:pt x="33123" y="8573"/>
                    </a:cubicBezTo>
                    <a:cubicBezTo>
                      <a:pt x="32862" y="8573"/>
                      <a:pt x="32611" y="8621"/>
                      <a:pt x="32350" y="8692"/>
                    </a:cubicBezTo>
                    <a:cubicBezTo>
                      <a:pt x="32647" y="8418"/>
                      <a:pt x="32921" y="8204"/>
                      <a:pt x="33183" y="7990"/>
                    </a:cubicBezTo>
                    <a:close/>
                    <a:moveTo>
                      <a:pt x="26218" y="9347"/>
                    </a:moveTo>
                    <a:lnTo>
                      <a:pt x="26218" y="9347"/>
                    </a:lnTo>
                    <a:cubicBezTo>
                      <a:pt x="26182" y="9478"/>
                      <a:pt x="26134" y="9597"/>
                      <a:pt x="26087" y="9716"/>
                    </a:cubicBezTo>
                    <a:cubicBezTo>
                      <a:pt x="26063" y="9692"/>
                      <a:pt x="26027" y="9657"/>
                      <a:pt x="26004" y="9609"/>
                    </a:cubicBezTo>
                    <a:lnTo>
                      <a:pt x="25968" y="9585"/>
                    </a:lnTo>
                    <a:cubicBezTo>
                      <a:pt x="26063" y="9502"/>
                      <a:pt x="26134" y="9419"/>
                      <a:pt x="26218" y="9347"/>
                    </a:cubicBezTo>
                    <a:close/>
                    <a:moveTo>
                      <a:pt x="34314" y="1"/>
                    </a:moveTo>
                    <a:cubicBezTo>
                      <a:pt x="32707" y="1"/>
                      <a:pt x="31135" y="1394"/>
                      <a:pt x="30683" y="1822"/>
                    </a:cubicBezTo>
                    <a:lnTo>
                      <a:pt x="30647" y="1870"/>
                    </a:lnTo>
                    <a:cubicBezTo>
                      <a:pt x="29552" y="3013"/>
                      <a:pt x="28659" y="4287"/>
                      <a:pt x="27932" y="5573"/>
                    </a:cubicBezTo>
                    <a:cubicBezTo>
                      <a:pt x="27909" y="4882"/>
                      <a:pt x="27694" y="4180"/>
                      <a:pt x="27289" y="3525"/>
                    </a:cubicBezTo>
                    <a:cubicBezTo>
                      <a:pt x="26623" y="2442"/>
                      <a:pt x="25706" y="1668"/>
                      <a:pt x="24551" y="1203"/>
                    </a:cubicBezTo>
                    <a:cubicBezTo>
                      <a:pt x="23759" y="889"/>
                      <a:pt x="22848" y="722"/>
                      <a:pt x="21846" y="722"/>
                    </a:cubicBezTo>
                    <a:cubicBezTo>
                      <a:pt x="21748" y="722"/>
                      <a:pt x="21650" y="724"/>
                      <a:pt x="21551" y="727"/>
                    </a:cubicBezTo>
                    <a:cubicBezTo>
                      <a:pt x="19777" y="775"/>
                      <a:pt x="17967" y="1287"/>
                      <a:pt x="16312" y="2215"/>
                    </a:cubicBezTo>
                    <a:cubicBezTo>
                      <a:pt x="15609" y="2596"/>
                      <a:pt x="14716" y="3168"/>
                      <a:pt x="14109" y="4025"/>
                    </a:cubicBezTo>
                    <a:cubicBezTo>
                      <a:pt x="13288" y="5156"/>
                      <a:pt x="13169" y="6942"/>
                      <a:pt x="14395" y="7835"/>
                    </a:cubicBezTo>
                    <a:cubicBezTo>
                      <a:pt x="14764" y="8121"/>
                      <a:pt x="15205" y="8252"/>
                      <a:pt x="15669" y="8252"/>
                    </a:cubicBezTo>
                    <a:cubicBezTo>
                      <a:pt x="15657" y="8490"/>
                      <a:pt x="15657" y="8716"/>
                      <a:pt x="15681" y="8942"/>
                    </a:cubicBezTo>
                    <a:cubicBezTo>
                      <a:pt x="14550" y="8752"/>
                      <a:pt x="13359" y="8657"/>
                      <a:pt x="12192" y="8657"/>
                    </a:cubicBezTo>
                    <a:cubicBezTo>
                      <a:pt x="6192" y="8657"/>
                      <a:pt x="2012" y="11026"/>
                      <a:pt x="703" y="15157"/>
                    </a:cubicBezTo>
                    <a:cubicBezTo>
                      <a:pt x="0" y="17372"/>
                      <a:pt x="858" y="19527"/>
                      <a:pt x="2929" y="20849"/>
                    </a:cubicBezTo>
                    <a:cubicBezTo>
                      <a:pt x="4775" y="22027"/>
                      <a:pt x="6930" y="22623"/>
                      <a:pt x="9359" y="22623"/>
                    </a:cubicBezTo>
                    <a:cubicBezTo>
                      <a:pt x="12811" y="22623"/>
                      <a:pt x="16133" y="21396"/>
                      <a:pt x="18300" y="20360"/>
                    </a:cubicBezTo>
                    <a:cubicBezTo>
                      <a:pt x="18776" y="20134"/>
                      <a:pt x="19253" y="19896"/>
                      <a:pt x="19705" y="19646"/>
                    </a:cubicBezTo>
                    <a:cubicBezTo>
                      <a:pt x="19765" y="19610"/>
                      <a:pt x="19824" y="19586"/>
                      <a:pt x="19884" y="19539"/>
                    </a:cubicBezTo>
                    <a:lnTo>
                      <a:pt x="19884" y="19539"/>
                    </a:lnTo>
                    <a:cubicBezTo>
                      <a:pt x="19598" y="21194"/>
                      <a:pt x="21158" y="22468"/>
                      <a:pt x="22801" y="23146"/>
                    </a:cubicBezTo>
                    <a:cubicBezTo>
                      <a:pt x="22813" y="23158"/>
                      <a:pt x="22848" y="23158"/>
                      <a:pt x="22860" y="23170"/>
                    </a:cubicBezTo>
                    <a:cubicBezTo>
                      <a:pt x="24420" y="23742"/>
                      <a:pt x="26087" y="24016"/>
                      <a:pt x="27813" y="24016"/>
                    </a:cubicBezTo>
                    <a:cubicBezTo>
                      <a:pt x="31742" y="24016"/>
                      <a:pt x="34695" y="22563"/>
                      <a:pt x="34826" y="22480"/>
                    </a:cubicBezTo>
                    <a:cubicBezTo>
                      <a:pt x="35493" y="22146"/>
                      <a:pt x="35802" y="21361"/>
                      <a:pt x="35552" y="20658"/>
                    </a:cubicBezTo>
                    <a:cubicBezTo>
                      <a:pt x="35493" y="20491"/>
                      <a:pt x="35409" y="20360"/>
                      <a:pt x="35314" y="20218"/>
                    </a:cubicBezTo>
                    <a:lnTo>
                      <a:pt x="35314" y="20218"/>
                    </a:lnTo>
                    <a:cubicBezTo>
                      <a:pt x="36029" y="20551"/>
                      <a:pt x="36457" y="21087"/>
                      <a:pt x="36779" y="21456"/>
                    </a:cubicBezTo>
                    <a:cubicBezTo>
                      <a:pt x="36814" y="21503"/>
                      <a:pt x="36850" y="21551"/>
                      <a:pt x="36874" y="21587"/>
                    </a:cubicBezTo>
                    <a:cubicBezTo>
                      <a:pt x="37553" y="22396"/>
                      <a:pt x="38279" y="22742"/>
                      <a:pt x="38505" y="22825"/>
                    </a:cubicBezTo>
                    <a:cubicBezTo>
                      <a:pt x="38660" y="22908"/>
                      <a:pt x="38958" y="22992"/>
                      <a:pt x="39339" y="22992"/>
                    </a:cubicBezTo>
                    <a:cubicBezTo>
                      <a:pt x="40089" y="22992"/>
                      <a:pt x="40803" y="22587"/>
                      <a:pt x="41279" y="21908"/>
                    </a:cubicBezTo>
                    <a:cubicBezTo>
                      <a:pt x="42101" y="20718"/>
                      <a:pt x="41482" y="19301"/>
                      <a:pt x="40493" y="18408"/>
                    </a:cubicBezTo>
                    <a:cubicBezTo>
                      <a:pt x="40482" y="18396"/>
                      <a:pt x="40446" y="18372"/>
                      <a:pt x="40434" y="18348"/>
                    </a:cubicBezTo>
                    <a:cubicBezTo>
                      <a:pt x="39850" y="17872"/>
                      <a:pt x="39196" y="17503"/>
                      <a:pt x="38469" y="17229"/>
                    </a:cubicBezTo>
                    <a:cubicBezTo>
                      <a:pt x="38207" y="17122"/>
                      <a:pt x="37100" y="16669"/>
                      <a:pt x="36338" y="16455"/>
                    </a:cubicBezTo>
                    <a:lnTo>
                      <a:pt x="36267" y="16431"/>
                    </a:lnTo>
                    <a:cubicBezTo>
                      <a:pt x="35910" y="16265"/>
                      <a:pt x="35612" y="16122"/>
                      <a:pt x="35374" y="15919"/>
                    </a:cubicBezTo>
                    <a:cubicBezTo>
                      <a:pt x="34850" y="15503"/>
                      <a:pt x="34374" y="14348"/>
                      <a:pt x="34338" y="13955"/>
                    </a:cubicBezTo>
                    <a:cubicBezTo>
                      <a:pt x="34338" y="13764"/>
                      <a:pt x="34362" y="13229"/>
                      <a:pt x="34695" y="12979"/>
                    </a:cubicBezTo>
                    <a:cubicBezTo>
                      <a:pt x="34850" y="12859"/>
                      <a:pt x="34993" y="12728"/>
                      <a:pt x="35124" y="12574"/>
                    </a:cubicBezTo>
                    <a:cubicBezTo>
                      <a:pt x="36064" y="13764"/>
                      <a:pt x="37469" y="14610"/>
                      <a:pt x="38755" y="15288"/>
                    </a:cubicBezTo>
                    <a:cubicBezTo>
                      <a:pt x="40743" y="16336"/>
                      <a:pt x="42934" y="16991"/>
                      <a:pt x="45268" y="17265"/>
                    </a:cubicBezTo>
                    <a:cubicBezTo>
                      <a:pt x="45708" y="17312"/>
                      <a:pt x="46363" y="17372"/>
                      <a:pt x="47078" y="17372"/>
                    </a:cubicBezTo>
                    <a:cubicBezTo>
                      <a:pt x="49137" y="17372"/>
                      <a:pt x="50554" y="16919"/>
                      <a:pt x="51388" y="16003"/>
                    </a:cubicBezTo>
                    <a:cubicBezTo>
                      <a:pt x="51959" y="17312"/>
                      <a:pt x="52626" y="18122"/>
                      <a:pt x="52793" y="18324"/>
                    </a:cubicBezTo>
                    <a:cubicBezTo>
                      <a:pt x="53221" y="18824"/>
                      <a:pt x="54067" y="19420"/>
                      <a:pt x="55126" y="19420"/>
                    </a:cubicBezTo>
                    <a:cubicBezTo>
                      <a:pt x="55674" y="19420"/>
                      <a:pt x="56222" y="19253"/>
                      <a:pt x="56745" y="18955"/>
                    </a:cubicBezTo>
                    <a:cubicBezTo>
                      <a:pt x="58519" y="17920"/>
                      <a:pt x="58174" y="15491"/>
                      <a:pt x="57281" y="13574"/>
                    </a:cubicBezTo>
                    <a:cubicBezTo>
                      <a:pt x="57269" y="13562"/>
                      <a:pt x="57269" y="13526"/>
                      <a:pt x="57257" y="13514"/>
                    </a:cubicBezTo>
                    <a:cubicBezTo>
                      <a:pt x="54793" y="8823"/>
                      <a:pt x="50388" y="5906"/>
                      <a:pt x="47982" y="4573"/>
                    </a:cubicBezTo>
                    <a:cubicBezTo>
                      <a:pt x="47089" y="4037"/>
                      <a:pt x="44053" y="2370"/>
                      <a:pt x="40386" y="2370"/>
                    </a:cubicBezTo>
                    <a:cubicBezTo>
                      <a:pt x="39243" y="2370"/>
                      <a:pt x="38148" y="2525"/>
                      <a:pt x="37088" y="2858"/>
                    </a:cubicBezTo>
                    <a:cubicBezTo>
                      <a:pt x="37076" y="2096"/>
                      <a:pt x="36779" y="1275"/>
                      <a:pt x="35969" y="596"/>
                    </a:cubicBezTo>
                    <a:cubicBezTo>
                      <a:pt x="35505" y="203"/>
                      <a:pt x="34945" y="1"/>
                      <a:pt x="34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4"/>
              <p:cNvSpPr/>
              <p:nvPr/>
            </p:nvSpPr>
            <p:spPr>
              <a:xfrm>
                <a:off x="7001202" y="1258727"/>
                <a:ext cx="499196" cy="146218"/>
              </a:xfrm>
              <a:custGeom>
                <a:rect b="b" l="l" r="r" t="t"/>
                <a:pathLst>
                  <a:path extrusionOk="0" h="3840" w="13110">
                    <a:moveTo>
                      <a:pt x="1655" y="1"/>
                    </a:moveTo>
                    <a:cubicBezTo>
                      <a:pt x="1355" y="1"/>
                      <a:pt x="626" y="96"/>
                      <a:pt x="346" y="984"/>
                    </a:cubicBezTo>
                    <a:cubicBezTo>
                      <a:pt x="1" y="2115"/>
                      <a:pt x="2322" y="3080"/>
                      <a:pt x="2322" y="3080"/>
                    </a:cubicBezTo>
                    <a:cubicBezTo>
                      <a:pt x="3872" y="3638"/>
                      <a:pt x="5392" y="3840"/>
                      <a:pt x="6780" y="3840"/>
                    </a:cubicBezTo>
                    <a:cubicBezTo>
                      <a:pt x="10393" y="3840"/>
                      <a:pt x="13109" y="2473"/>
                      <a:pt x="13109" y="2473"/>
                    </a:cubicBezTo>
                    <a:lnTo>
                      <a:pt x="13109" y="2473"/>
                    </a:lnTo>
                    <a:cubicBezTo>
                      <a:pt x="12172" y="2691"/>
                      <a:pt x="11298" y="2782"/>
                      <a:pt x="10489" y="2782"/>
                    </a:cubicBezTo>
                    <a:cubicBezTo>
                      <a:pt x="7331" y="2782"/>
                      <a:pt x="5170" y="1398"/>
                      <a:pt x="4156" y="830"/>
                    </a:cubicBezTo>
                    <a:cubicBezTo>
                      <a:pt x="2870" y="115"/>
                      <a:pt x="1787" y="8"/>
                      <a:pt x="1787" y="8"/>
                    </a:cubicBezTo>
                    <a:cubicBezTo>
                      <a:pt x="1787" y="8"/>
                      <a:pt x="1737" y="1"/>
                      <a:pt x="1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4"/>
              <p:cNvSpPr/>
              <p:nvPr/>
            </p:nvSpPr>
            <p:spPr>
              <a:xfrm>
                <a:off x="7729801" y="777740"/>
                <a:ext cx="329561" cy="225152"/>
              </a:xfrm>
              <a:custGeom>
                <a:rect b="b" l="l" r="r" t="t"/>
                <a:pathLst>
                  <a:path extrusionOk="0" h="5913" w="8655">
                    <a:moveTo>
                      <a:pt x="2582" y="1"/>
                    </a:moveTo>
                    <a:cubicBezTo>
                      <a:pt x="1405" y="1"/>
                      <a:pt x="1" y="447"/>
                      <a:pt x="404" y="1686"/>
                    </a:cubicBezTo>
                    <a:cubicBezTo>
                      <a:pt x="511" y="2032"/>
                      <a:pt x="809" y="2282"/>
                      <a:pt x="1142" y="2436"/>
                    </a:cubicBezTo>
                    <a:cubicBezTo>
                      <a:pt x="1583" y="2627"/>
                      <a:pt x="2154" y="2734"/>
                      <a:pt x="2642" y="2782"/>
                    </a:cubicBezTo>
                    <a:cubicBezTo>
                      <a:pt x="3833" y="2877"/>
                      <a:pt x="6881" y="2936"/>
                      <a:pt x="8655" y="5913"/>
                    </a:cubicBezTo>
                    <a:cubicBezTo>
                      <a:pt x="8536" y="5711"/>
                      <a:pt x="8488" y="5401"/>
                      <a:pt x="8417" y="5163"/>
                    </a:cubicBezTo>
                    <a:cubicBezTo>
                      <a:pt x="8179" y="4532"/>
                      <a:pt x="7869" y="3937"/>
                      <a:pt x="7476" y="3389"/>
                    </a:cubicBezTo>
                    <a:cubicBezTo>
                      <a:pt x="6619" y="2103"/>
                      <a:pt x="5333" y="662"/>
                      <a:pt x="3833" y="186"/>
                    </a:cubicBezTo>
                    <a:cubicBezTo>
                      <a:pt x="3666" y="127"/>
                      <a:pt x="3440" y="79"/>
                      <a:pt x="3190" y="43"/>
                    </a:cubicBezTo>
                    <a:cubicBezTo>
                      <a:pt x="3003" y="16"/>
                      <a:pt x="2796" y="1"/>
                      <a:pt x="2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4"/>
              <p:cNvSpPr/>
              <p:nvPr/>
            </p:nvSpPr>
            <p:spPr>
              <a:xfrm>
                <a:off x="7198401" y="602891"/>
                <a:ext cx="543176" cy="762464"/>
              </a:xfrm>
              <a:custGeom>
                <a:rect b="b" l="l" r="r" t="t"/>
                <a:pathLst>
                  <a:path extrusionOk="0" h="20024" w="14265">
                    <a:moveTo>
                      <a:pt x="1" y="14553"/>
                    </a:moveTo>
                    <a:cubicBezTo>
                      <a:pt x="1" y="14553"/>
                      <a:pt x="1" y="14553"/>
                      <a:pt x="1" y="14553"/>
                    </a:cubicBezTo>
                    <a:lnTo>
                      <a:pt x="1" y="14553"/>
                    </a:lnTo>
                    <a:cubicBezTo>
                      <a:pt x="1" y="14553"/>
                      <a:pt x="1" y="14553"/>
                      <a:pt x="1" y="14553"/>
                    </a:cubicBezTo>
                    <a:close/>
                    <a:moveTo>
                      <a:pt x="8080" y="0"/>
                    </a:moveTo>
                    <a:cubicBezTo>
                      <a:pt x="6954" y="0"/>
                      <a:pt x="5490" y="1409"/>
                      <a:pt x="5490" y="1409"/>
                    </a:cubicBezTo>
                    <a:cubicBezTo>
                      <a:pt x="1787" y="5314"/>
                      <a:pt x="549" y="10779"/>
                      <a:pt x="168" y="13243"/>
                    </a:cubicBezTo>
                    <a:cubicBezTo>
                      <a:pt x="132" y="13351"/>
                      <a:pt x="84" y="13458"/>
                      <a:pt x="72" y="13541"/>
                    </a:cubicBezTo>
                    <a:cubicBezTo>
                      <a:pt x="37" y="13815"/>
                      <a:pt x="13" y="14065"/>
                      <a:pt x="13" y="14339"/>
                    </a:cubicBezTo>
                    <a:cubicBezTo>
                      <a:pt x="1" y="14476"/>
                      <a:pt x="1" y="14548"/>
                      <a:pt x="1" y="14553"/>
                    </a:cubicBezTo>
                    <a:lnTo>
                      <a:pt x="1" y="14553"/>
                    </a:lnTo>
                    <a:cubicBezTo>
                      <a:pt x="1" y="14529"/>
                      <a:pt x="13" y="14482"/>
                      <a:pt x="13" y="14458"/>
                    </a:cubicBezTo>
                    <a:cubicBezTo>
                      <a:pt x="13" y="14577"/>
                      <a:pt x="25" y="14696"/>
                      <a:pt x="49" y="14791"/>
                    </a:cubicBezTo>
                    <a:cubicBezTo>
                      <a:pt x="275" y="16149"/>
                      <a:pt x="1370" y="16899"/>
                      <a:pt x="2656" y="17149"/>
                    </a:cubicBezTo>
                    <a:cubicBezTo>
                      <a:pt x="3179" y="17248"/>
                      <a:pt x="3714" y="17290"/>
                      <a:pt x="4248" y="17290"/>
                    </a:cubicBezTo>
                    <a:cubicBezTo>
                      <a:pt x="4479" y="17290"/>
                      <a:pt x="4711" y="17282"/>
                      <a:pt x="4942" y="17268"/>
                    </a:cubicBezTo>
                    <a:cubicBezTo>
                      <a:pt x="5945" y="17206"/>
                      <a:pt x="6851" y="16960"/>
                      <a:pt x="7834" y="16960"/>
                    </a:cubicBezTo>
                    <a:cubicBezTo>
                      <a:pt x="7995" y="16960"/>
                      <a:pt x="8158" y="16967"/>
                      <a:pt x="8323" y="16982"/>
                    </a:cubicBezTo>
                    <a:cubicBezTo>
                      <a:pt x="8371" y="16982"/>
                      <a:pt x="8395" y="16982"/>
                      <a:pt x="8442" y="16994"/>
                    </a:cubicBezTo>
                    <a:cubicBezTo>
                      <a:pt x="10419" y="17327"/>
                      <a:pt x="11348" y="18625"/>
                      <a:pt x="11776" y="19161"/>
                    </a:cubicBezTo>
                    <a:cubicBezTo>
                      <a:pt x="12276" y="19768"/>
                      <a:pt x="12836" y="19970"/>
                      <a:pt x="12836" y="19970"/>
                    </a:cubicBezTo>
                    <a:cubicBezTo>
                      <a:pt x="12836" y="19970"/>
                      <a:pt x="12944" y="20023"/>
                      <a:pt x="13103" y="20023"/>
                    </a:cubicBezTo>
                    <a:cubicBezTo>
                      <a:pt x="13298" y="20023"/>
                      <a:pt x="13569" y="19944"/>
                      <a:pt x="13812" y="19589"/>
                    </a:cubicBezTo>
                    <a:cubicBezTo>
                      <a:pt x="14265" y="18946"/>
                      <a:pt x="13276" y="18054"/>
                      <a:pt x="13276" y="18054"/>
                    </a:cubicBezTo>
                    <a:cubicBezTo>
                      <a:pt x="12776" y="17649"/>
                      <a:pt x="12252" y="17375"/>
                      <a:pt x="11717" y="17161"/>
                    </a:cubicBezTo>
                    <a:cubicBezTo>
                      <a:pt x="11015" y="16862"/>
                      <a:pt x="9614" y="16385"/>
                      <a:pt x="9573" y="16385"/>
                    </a:cubicBezTo>
                    <a:cubicBezTo>
                      <a:pt x="9571" y="16385"/>
                      <a:pt x="9572" y="16385"/>
                      <a:pt x="9574" y="16387"/>
                    </a:cubicBezTo>
                    <a:cubicBezTo>
                      <a:pt x="9097" y="16160"/>
                      <a:pt x="8645" y="15958"/>
                      <a:pt x="8228" y="15625"/>
                    </a:cubicBezTo>
                    <a:cubicBezTo>
                      <a:pt x="7252" y="14851"/>
                      <a:pt x="6621" y="13112"/>
                      <a:pt x="6609" y="12529"/>
                    </a:cubicBezTo>
                    <a:cubicBezTo>
                      <a:pt x="6597" y="11958"/>
                      <a:pt x="6728" y="10922"/>
                      <a:pt x="7585" y="10303"/>
                    </a:cubicBezTo>
                    <a:cubicBezTo>
                      <a:pt x="8387" y="9727"/>
                      <a:pt x="7753" y="8558"/>
                      <a:pt x="6925" y="8558"/>
                    </a:cubicBezTo>
                    <a:cubicBezTo>
                      <a:pt x="6623" y="8558"/>
                      <a:pt x="6295" y="8714"/>
                      <a:pt x="6002" y="9112"/>
                    </a:cubicBezTo>
                    <a:cubicBezTo>
                      <a:pt x="5490" y="9791"/>
                      <a:pt x="5311" y="10612"/>
                      <a:pt x="5240" y="11446"/>
                    </a:cubicBezTo>
                    <a:cubicBezTo>
                      <a:pt x="5180" y="12219"/>
                      <a:pt x="5299" y="13077"/>
                      <a:pt x="5109" y="13827"/>
                    </a:cubicBezTo>
                    <a:cubicBezTo>
                      <a:pt x="4823" y="14910"/>
                      <a:pt x="3954" y="15720"/>
                      <a:pt x="2858" y="15910"/>
                    </a:cubicBezTo>
                    <a:cubicBezTo>
                      <a:pt x="2751" y="15922"/>
                      <a:pt x="2632" y="15934"/>
                      <a:pt x="2513" y="15958"/>
                    </a:cubicBezTo>
                    <a:cubicBezTo>
                      <a:pt x="2442" y="15964"/>
                      <a:pt x="2373" y="15967"/>
                      <a:pt x="2306" y="15967"/>
                    </a:cubicBezTo>
                    <a:cubicBezTo>
                      <a:pt x="706" y="15967"/>
                      <a:pt x="319" y="14375"/>
                      <a:pt x="239" y="13529"/>
                    </a:cubicBezTo>
                    <a:cubicBezTo>
                      <a:pt x="1620" y="8540"/>
                      <a:pt x="5764" y="5528"/>
                      <a:pt x="7085" y="4528"/>
                    </a:cubicBezTo>
                    <a:cubicBezTo>
                      <a:pt x="8490" y="3468"/>
                      <a:pt x="9133" y="2290"/>
                      <a:pt x="9133" y="2290"/>
                    </a:cubicBezTo>
                    <a:cubicBezTo>
                      <a:pt x="9133" y="2290"/>
                      <a:pt x="9847" y="1159"/>
                      <a:pt x="8764" y="242"/>
                    </a:cubicBezTo>
                    <a:cubicBezTo>
                      <a:pt x="8566" y="70"/>
                      <a:pt x="8332" y="0"/>
                      <a:pt x="8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4"/>
              <p:cNvSpPr/>
              <p:nvPr/>
            </p:nvSpPr>
            <p:spPr>
              <a:xfrm>
                <a:off x="6260419" y="934122"/>
                <a:ext cx="906778" cy="417025"/>
              </a:xfrm>
              <a:custGeom>
                <a:rect b="b" l="l" r="r" t="t"/>
                <a:pathLst>
                  <a:path extrusionOk="0" h="10952" w="23814">
                    <a:moveTo>
                      <a:pt x="10594" y="1"/>
                    </a:moveTo>
                    <a:cubicBezTo>
                      <a:pt x="6356" y="1"/>
                      <a:pt x="1812" y="1363"/>
                      <a:pt x="525" y="5473"/>
                    </a:cubicBezTo>
                    <a:cubicBezTo>
                      <a:pt x="1" y="7104"/>
                      <a:pt x="763" y="8521"/>
                      <a:pt x="2168" y="9414"/>
                    </a:cubicBezTo>
                    <a:cubicBezTo>
                      <a:pt x="3883" y="10512"/>
                      <a:pt x="5814" y="10952"/>
                      <a:pt x="7787" y="10952"/>
                    </a:cubicBezTo>
                    <a:cubicBezTo>
                      <a:pt x="10648" y="10952"/>
                      <a:pt x="13596" y="10027"/>
                      <a:pt x="16098" y="8843"/>
                    </a:cubicBezTo>
                    <a:cubicBezTo>
                      <a:pt x="16539" y="8640"/>
                      <a:pt x="16991" y="8414"/>
                      <a:pt x="17420" y="8176"/>
                    </a:cubicBezTo>
                    <a:cubicBezTo>
                      <a:pt x="17741" y="7997"/>
                      <a:pt x="18075" y="7807"/>
                      <a:pt x="18384" y="7616"/>
                    </a:cubicBezTo>
                    <a:cubicBezTo>
                      <a:pt x="20242" y="6485"/>
                      <a:pt x="21932" y="5009"/>
                      <a:pt x="23123" y="3187"/>
                    </a:cubicBezTo>
                    <a:cubicBezTo>
                      <a:pt x="23385" y="2770"/>
                      <a:pt x="23635" y="2342"/>
                      <a:pt x="23730" y="1865"/>
                    </a:cubicBezTo>
                    <a:cubicBezTo>
                      <a:pt x="23813" y="1389"/>
                      <a:pt x="23718" y="842"/>
                      <a:pt x="23373" y="496"/>
                    </a:cubicBezTo>
                    <a:cubicBezTo>
                      <a:pt x="23117" y="241"/>
                      <a:pt x="22762" y="126"/>
                      <a:pt x="22395" y="126"/>
                    </a:cubicBezTo>
                    <a:cubicBezTo>
                      <a:pt x="22079" y="126"/>
                      <a:pt x="21755" y="211"/>
                      <a:pt x="21480" y="365"/>
                    </a:cubicBezTo>
                    <a:cubicBezTo>
                      <a:pt x="21432" y="377"/>
                      <a:pt x="21396" y="401"/>
                      <a:pt x="21349" y="425"/>
                    </a:cubicBezTo>
                    <a:cubicBezTo>
                      <a:pt x="20825" y="758"/>
                      <a:pt x="20444" y="1294"/>
                      <a:pt x="20063" y="1794"/>
                    </a:cubicBezTo>
                    <a:cubicBezTo>
                      <a:pt x="18801" y="3592"/>
                      <a:pt x="17622" y="5461"/>
                      <a:pt x="16122" y="7057"/>
                    </a:cubicBezTo>
                    <a:cubicBezTo>
                      <a:pt x="14324" y="8985"/>
                      <a:pt x="12086" y="10426"/>
                      <a:pt x="9407" y="10438"/>
                    </a:cubicBezTo>
                    <a:cubicBezTo>
                      <a:pt x="8502" y="10438"/>
                      <a:pt x="7585" y="10319"/>
                      <a:pt x="6728" y="10009"/>
                    </a:cubicBezTo>
                    <a:cubicBezTo>
                      <a:pt x="5156" y="9426"/>
                      <a:pt x="4013" y="8164"/>
                      <a:pt x="3859" y="6449"/>
                    </a:cubicBezTo>
                    <a:cubicBezTo>
                      <a:pt x="3620" y="3651"/>
                      <a:pt x="5156" y="1389"/>
                      <a:pt x="7895" y="627"/>
                    </a:cubicBezTo>
                    <a:cubicBezTo>
                      <a:pt x="8636" y="423"/>
                      <a:pt x="9430" y="292"/>
                      <a:pt x="10212" y="292"/>
                    </a:cubicBezTo>
                    <a:cubicBezTo>
                      <a:pt x="11529" y="292"/>
                      <a:pt x="12812" y="664"/>
                      <a:pt x="13753" y="1687"/>
                    </a:cubicBezTo>
                    <a:cubicBezTo>
                      <a:pt x="14086" y="2032"/>
                      <a:pt x="14265" y="2473"/>
                      <a:pt x="14515" y="2866"/>
                    </a:cubicBezTo>
                    <a:cubicBezTo>
                      <a:pt x="14646" y="3056"/>
                      <a:pt x="14788" y="3247"/>
                      <a:pt x="14979" y="3401"/>
                    </a:cubicBezTo>
                    <a:cubicBezTo>
                      <a:pt x="15315" y="3675"/>
                      <a:pt x="15844" y="3891"/>
                      <a:pt x="16326" y="3891"/>
                    </a:cubicBezTo>
                    <a:cubicBezTo>
                      <a:pt x="16765" y="3891"/>
                      <a:pt x="17167" y="3712"/>
                      <a:pt x="17348" y="3235"/>
                    </a:cubicBezTo>
                    <a:cubicBezTo>
                      <a:pt x="18003" y="1496"/>
                      <a:pt x="15265" y="556"/>
                      <a:pt x="15265" y="556"/>
                    </a:cubicBezTo>
                    <a:cubicBezTo>
                      <a:pt x="13903" y="215"/>
                      <a:pt x="12272" y="1"/>
                      <a:pt x="10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4"/>
              <p:cNvSpPr/>
              <p:nvPr/>
            </p:nvSpPr>
            <p:spPr>
              <a:xfrm>
                <a:off x="7513487" y="693857"/>
                <a:ext cx="865502" cy="536055"/>
              </a:xfrm>
              <a:custGeom>
                <a:rect b="b" l="l" r="r" t="t"/>
                <a:pathLst>
                  <a:path extrusionOk="0" h="14078" w="22730">
                    <a:moveTo>
                      <a:pt x="5864" y="0"/>
                    </a:moveTo>
                    <a:cubicBezTo>
                      <a:pt x="4828" y="0"/>
                      <a:pt x="3746" y="154"/>
                      <a:pt x="2668" y="544"/>
                    </a:cubicBezTo>
                    <a:cubicBezTo>
                      <a:pt x="1025" y="1139"/>
                      <a:pt x="1" y="2425"/>
                      <a:pt x="215" y="4187"/>
                    </a:cubicBezTo>
                    <a:cubicBezTo>
                      <a:pt x="358" y="5401"/>
                      <a:pt x="929" y="6592"/>
                      <a:pt x="1608" y="7580"/>
                    </a:cubicBezTo>
                    <a:cubicBezTo>
                      <a:pt x="2370" y="8699"/>
                      <a:pt x="3787" y="9521"/>
                      <a:pt x="4942" y="10140"/>
                    </a:cubicBezTo>
                    <a:cubicBezTo>
                      <a:pt x="6799" y="11128"/>
                      <a:pt x="8847" y="11724"/>
                      <a:pt x="10931" y="11962"/>
                    </a:cubicBezTo>
                    <a:cubicBezTo>
                      <a:pt x="11302" y="12001"/>
                      <a:pt x="11894" y="12053"/>
                      <a:pt x="12548" y="12053"/>
                    </a:cubicBezTo>
                    <a:cubicBezTo>
                      <a:pt x="14242" y="12053"/>
                      <a:pt x="16350" y="11706"/>
                      <a:pt x="16110" y="9902"/>
                    </a:cubicBezTo>
                    <a:cubicBezTo>
                      <a:pt x="16014" y="9245"/>
                      <a:pt x="15447" y="9004"/>
                      <a:pt x="14851" y="9004"/>
                    </a:cubicBezTo>
                    <a:cubicBezTo>
                      <a:pt x="14485" y="9004"/>
                      <a:pt x="14109" y="9095"/>
                      <a:pt x="13824" y="9235"/>
                    </a:cubicBezTo>
                    <a:cubicBezTo>
                      <a:pt x="13610" y="9342"/>
                      <a:pt x="13431" y="9485"/>
                      <a:pt x="13264" y="9652"/>
                    </a:cubicBezTo>
                    <a:cubicBezTo>
                      <a:pt x="12931" y="9973"/>
                      <a:pt x="12657" y="10366"/>
                      <a:pt x="12264" y="10628"/>
                    </a:cubicBezTo>
                    <a:cubicBezTo>
                      <a:pt x="11499" y="11150"/>
                      <a:pt x="10654" y="11362"/>
                      <a:pt x="9795" y="11362"/>
                    </a:cubicBezTo>
                    <a:cubicBezTo>
                      <a:pt x="8596" y="11362"/>
                      <a:pt x="7373" y="10947"/>
                      <a:pt x="6311" y="10378"/>
                    </a:cubicBezTo>
                    <a:cubicBezTo>
                      <a:pt x="4918" y="9640"/>
                      <a:pt x="3858" y="8378"/>
                      <a:pt x="3501" y="6806"/>
                    </a:cubicBezTo>
                    <a:cubicBezTo>
                      <a:pt x="3192" y="5401"/>
                      <a:pt x="3382" y="3389"/>
                      <a:pt x="4501" y="2353"/>
                    </a:cubicBezTo>
                    <a:cubicBezTo>
                      <a:pt x="4894" y="1984"/>
                      <a:pt x="5359" y="1675"/>
                      <a:pt x="5871" y="1425"/>
                    </a:cubicBezTo>
                    <a:cubicBezTo>
                      <a:pt x="6654" y="1041"/>
                      <a:pt x="7491" y="872"/>
                      <a:pt x="8333" y="872"/>
                    </a:cubicBezTo>
                    <a:cubicBezTo>
                      <a:pt x="9321" y="872"/>
                      <a:pt x="10315" y="1104"/>
                      <a:pt x="11240" y="1496"/>
                    </a:cubicBezTo>
                    <a:cubicBezTo>
                      <a:pt x="12121" y="1865"/>
                      <a:pt x="12848" y="2461"/>
                      <a:pt x="13550" y="3092"/>
                    </a:cubicBezTo>
                    <a:cubicBezTo>
                      <a:pt x="16467" y="5913"/>
                      <a:pt x="17551" y="9521"/>
                      <a:pt x="17979" y="10842"/>
                    </a:cubicBezTo>
                    <a:cubicBezTo>
                      <a:pt x="18527" y="12509"/>
                      <a:pt x="19420" y="13509"/>
                      <a:pt x="19420" y="13509"/>
                    </a:cubicBezTo>
                    <a:cubicBezTo>
                      <a:pt x="19420" y="13509"/>
                      <a:pt x="19877" y="14077"/>
                      <a:pt x="20617" y="14077"/>
                    </a:cubicBezTo>
                    <a:cubicBezTo>
                      <a:pt x="20876" y="14077"/>
                      <a:pt x="21170" y="14008"/>
                      <a:pt x="21492" y="13819"/>
                    </a:cubicBezTo>
                    <a:cubicBezTo>
                      <a:pt x="22730" y="13105"/>
                      <a:pt x="21432" y="10354"/>
                      <a:pt x="21432" y="10354"/>
                    </a:cubicBezTo>
                    <a:cubicBezTo>
                      <a:pt x="19170" y="6032"/>
                      <a:pt x="15098" y="3318"/>
                      <a:pt x="12729" y="2008"/>
                    </a:cubicBezTo>
                    <a:cubicBezTo>
                      <a:pt x="12136" y="1643"/>
                      <a:pt x="9252" y="0"/>
                      <a:pt x="5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4"/>
              <p:cNvSpPr/>
              <p:nvPr/>
            </p:nvSpPr>
            <p:spPr>
              <a:xfrm>
                <a:off x="6760938" y="632210"/>
                <a:ext cx="455673" cy="313873"/>
              </a:xfrm>
              <a:custGeom>
                <a:rect b="b" l="l" r="r" t="t"/>
                <a:pathLst>
                  <a:path extrusionOk="0" h="8243" w="11967">
                    <a:moveTo>
                      <a:pt x="7163" y="1"/>
                    </a:moveTo>
                    <a:cubicBezTo>
                      <a:pt x="7059" y="1"/>
                      <a:pt x="6953" y="3"/>
                      <a:pt x="6846" y="8"/>
                    </a:cubicBezTo>
                    <a:cubicBezTo>
                      <a:pt x="5251" y="55"/>
                      <a:pt x="3691" y="531"/>
                      <a:pt x="2298" y="1317"/>
                    </a:cubicBezTo>
                    <a:cubicBezTo>
                      <a:pt x="1667" y="1674"/>
                      <a:pt x="1001" y="2103"/>
                      <a:pt x="560" y="2698"/>
                    </a:cubicBezTo>
                    <a:cubicBezTo>
                      <a:pt x="250" y="3127"/>
                      <a:pt x="0" y="4068"/>
                      <a:pt x="524" y="4461"/>
                    </a:cubicBezTo>
                    <a:cubicBezTo>
                      <a:pt x="636" y="4544"/>
                      <a:pt x="758" y="4579"/>
                      <a:pt x="883" y="4579"/>
                    </a:cubicBezTo>
                    <a:cubicBezTo>
                      <a:pt x="1295" y="4579"/>
                      <a:pt x="1740" y="4199"/>
                      <a:pt x="1941" y="3889"/>
                    </a:cubicBezTo>
                    <a:cubicBezTo>
                      <a:pt x="2024" y="3746"/>
                      <a:pt x="2096" y="3579"/>
                      <a:pt x="2144" y="3401"/>
                    </a:cubicBezTo>
                    <a:cubicBezTo>
                      <a:pt x="2239" y="3067"/>
                      <a:pt x="2274" y="2698"/>
                      <a:pt x="2429" y="2389"/>
                    </a:cubicBezTo>
                    <a:cubicBezTo>
                      <a:pt x="3108" y="901"/>
                      <a:pt x="4620" y="389"/>
                      <a:pt x="5954" y="365"/>
                    </a:cubicBezTo>
                    <a:cubicBezTo>
                      <a:pt x="5981" y="364"/>
                      <a:pt x="6008" y="364"/>
                      <a:pt x="6035" y="364"/>
                    </a:cubicBezTo>
                    <a:cubicBezTo>
                      <a:pt x="8086" y="364"/>
                      <a:pt x="9478" y="2130"/>
                      <a:pt x="9466" y="4139"/>
                    </a:cubicBezTo>
                    <a:cubicBezTo>
                      <a:pt x="9454" y="5901"/>
                      <a:pt x="8156" y="7342"/>
                      <a:pt x="6501" y="7818"/>
                    </a:cubicBezTo>
                    <a:cubicBezTo>
                      <a:pt x="6358" y="7866"/>
                      <a:pt x="6215" y="7889"/>
                      <a:pt x="6073" y="7925"/>
                    </a:cubicBezTo>
                    <a:cubicBezTo>
                      <a:pt x="5968" y="7937"/>
                      <a:pt x="5868" y="7942"/>
                      <a:pt x="5773" y="7942"/>
                    </a:cubicBezTo>
                    <a:cubicBezTo>
                      <a:pt x="4521" y="7942"/>
                      <a:pt x="4049" y="6997"/>
                      <a:pt x="4049" y="6997"/>
                    </a:cubicBezTo>
                    <a:cubicBezTo>
                      <a:pt x="4049" y="6997"/>
                      <a:pt x="2644" y="4937"/>
                      <a:pt x="4489" y="3782"/>
                    </a:cubicBezTo>
                    <a:cubicBezTo>
                      <a:pt x="4898" y="3535"/>
                      <a:pt x="5383" y="3351"/>
                      <a:pt x="5883" y="3351"/>
                    </a:cubicBezTo>
                    <a:cubicBezTo>
                      <a:pt x="6227" y="3351"/>
                      <a:pt x="6579" y="3438"/>
                      <a:pt x="6918" y="3651"/>
                    </a:cubicBezTo>
                    <a:cubicBezTo>
                      <a:pt x="7097" y="3770"/>
                      <a:pt x="7227" y="3937"/>
                      <a:pt x="7394" y="4068"/>
                    </a:cubicBezTo>
                    <a:cubicBezTo>
                      <a:pt x="7466" y="4139"/>
                      <a:pt x="7561" y="4199"/>
                      <a:pt x="7668" y="4246"/>
                    </a:cubicBezTo>
                    <a:cubicBezTo>
                      <a:pt x="7787" y="4303"/>
                      <a:pt x="7939" y="4339"/>
                      <a:pt x="8085" y="4339"/>
                    </a:cubicBezTo>
                    <a:cubicBezTo>
                      <a:pt x="8333" y="4339"/>
                      <a:pt x="8561" y="4234"/>
                      <a:pt x="8561" y="3949"/>
                    </a:cubicBezTo>
                    <a:cubicBezTo>
                      <a:pt x="8537" y="3163"/>
                      <a:pt x="7335" y="3044"/>
                      <a:pt x="7335" y="3044"/>
                    </a:cubicBezTo>
                    <a:cubicBezTo>
                      <a:pt x="7204" y="3029"/>
                      <a:pt x="7069" y="3022"/>
                      <a:pt x="6933" y="3022"/>
                    </a:cubicBezTo>
                    <a:cubicBezTo>
                      <a:pt x="6202" y="3022"/>
                      <a:pt x="5415" y="3223"/>
                      <a:pt x="4763" y="3484"/>
                    </a:cubicBezTo>
                    <a:cubicBezTo>
                      <a:pt x="4275" y="3687"/>
                      <a:pt x="3810" y="3949"/>
                      <a:pt x="3406" y="4282"/>
                    </a:cubicBezTo>
                    <a:cubicBezTo>
                      <a:pt x="2989" y="4603"/>
                      <a:pt x="2727" y="4961"/>
                      <a:pt x="2548" y="5484"/>
                    </a:cubicBezTo>
                    <a:cubicBezTo>
                      <a:pt x="2394" y="5913"/>
                      <a:pt x="2322" y="6389"/>
                      <a:pt x="2441" y="6818"/>
                    </a:cubicBezTo>
                    <a:cubicBezTo>
                      <a:pt x="2584" y="7413"/>
                      <a:pt x="3084" y="7794"/>
                      <a:pt x="3632" y="7985"/>
                    </a:cubicBezTo>
                    <a:cubicBezTo>
                      <a:pt x="4170" y="8171"/>
                      <a:pt x="4705" y="8243"/>
                      <a:pt x="5205" y="8243"/>
                    </a:cubicBezTo>
                    <a:cubicBezTo>
                      <a:pt x="5857" y="8243"/>
                      <a:pt x="6448" y="8121"/>
                      <a:pt x="6906" y="7973"/>
                    </a:cubicBezTo>
                    <a:cubicBezTo>
                      <a:pt x="8180" y="7651"/>
                      <a:pt x="9764" y="6973"/>
                      <a:pt x="10954" y="5449"/>
                    </a:cubicBezTo>
                    <a:cubicBezTo>
                      <a:pt x="11740" y="4437"/>
                      <a:pt x="11966" y="3222"/>
                      <a:pt x="11264" y="2103"/>
                    </a:cubicBezTo>
                    <a:cubicBezTo>
                      <a:pt x="10764" y="1246"/>
                      <a:pt x="10061" y="686"/>
                      <a:pt x="9263" y="377"/>
                    </a:cubicBezTo>
                    <a:cubicBezTo>
                      <a:pt x="8616" y="115"/>
                      <a:pt x="7913" y="1"/>
                      <a:pt x="7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8" name="Shape 1058"/>
        <p:cNvGrpSpPr/>
        <p:nvPr/>
      </p:nvGrpSpPr>
      <p:grpSpPr>
        <a:xfrm>
          <a:off x="0" y="0"/>
          <a:ext cx="0" cy="0"/>
          <a:chOff x="0" y="0"/>
          <a:chExt cx="0" cy="0"/>
        </a:xfrm>
      </p:grpSpPr>
      <p:sp>
        <p:nvSpPr>
          <p:cNvPr id="1059" name="Google Shape;1059;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060" name="Google Shape;1060;p65"/>
          <p:cNvGrpSpPr/>
          <p:nvPr/>
        </p:nvGrpSpPr>
        <p:grpSpPr>
          <a:xfrm>
            <a:off x="5625395" y="2573825"/>
            <a:ext cx="2608225" cy="1643250"/>
            <a:chOff x="5815775" y="2965250"/>
            <a:chExt cx="2608225" cy="1643250"/>
          </a:xfrm>
        </p:grpSpPr>
        <p:sp>
          <p:nvSpPr>
            <p:cNvPr id="1061" name="Google Shape;1061;p65"/>
            <p:cNvSpPr/>
            <p:nvPr/>
          </p:nvSpPr>
          <p:spPr>
            <a:xfrm>
              <a:off x="5815775" y="2965250"/>
              <a:ext cx="2608225" cy="1643250"/>
            </a:xfrm>
            <a:custGeom>
              <a:rect b="b" l="l" r="r" t="t"/>
              <a:pathLst>
                <a:path extrusionOk="0" h="65730" w="104329">
                  <a:moveTo>
                    <a:pt x="38467" y="1"/>
                  </a:moveTo>
                  <a:cubicBezTo>
                    <a:pt x="33675" y="1"/>
                    <a:pt x="29985" y="1472"/>
                    <a:pt x="29985" y="1472"/>
                  </a:cubicBezTo>
                  <a:cubicBezTo>
                    <a:pt x="14621" y="8956"/>
                    <a:pt x="14249" y="31284"/>
                    <a:pt x="14249" y="31284"/>
                  </a:cubicBezTo>
                  <a:cubicBezTo>
                    <a:pt x="14249" y="31284"/>
                    <a:pt x="0" y="43427"/>
                    <a:pt x="8302" y="55545"/>
                  </a:cubicBezTo>
                  <a:cubicBezTo>
                    <a:pt x="12195" y="61222"/>
                    <a:pt x="18461" y="62734"/>
                    <a:pt x="24030" y="62734"/>
                  </a:cubicBezTo>
                  <a:cubicBezTo>
                    <a:pt x="30371" y="62734"/>
                    <a:pt x="35809" y="60774"/>
                    <a:pt x="35809" y="60774"/>
                  </a:cubicBezTo>
                  <a:cubicBezTo>
                    <a:pt x="47877" y="57354"/>
                    <a:pt x="49587" y="45434"/>
                    <a:pt x="49587" y="45434"/>
                  </a:cubicBezTo>
                  <a:cubicBezTo>
                    <a:pt x="53746" y="61272"/>
                    <a:pt x="65458" y="63897"/>
                    <a:pt x="72765" y="63897"/>
                  </a:cubicBezTo>
                  <a:cubicBezTo>
                    <a:pt x="76388" y="63897"/>
                    <a:pt x="78928" y="63252"/>
                    <a:pt x="78928" y="63252"/>
                  </a:cubicBezTo>
                  <a:cubicBezTo>
                    <a:pt x="81216" y="65110"/>
                    <a:pt x="83513" y="65730"/>
                    <a:pt x="85558" y="65730"/>
                  </a:cubicBezTo>
                  <a:cubicBezTo>
                    <a:pt x="89648" y="65730"/>
                    <a:pt x="92731" y="63252"/>
                    <a:pt x="92731" y="63252"/>
                  </a:cubicBezTo>
                  <a:cubicBezTo>
                    <a:pt x="104329" y="55198"/>
                    <a:pt x="96647" y="37108"/>
                    <a:pt x="96647" y="37108"/>
                  </a:cubicBezTo>
                  <a:cubicBezTo>
                    <a:pt x="103486" y="30615"/>
                    <a:pt x="96523" y="22883"/>
                    <a:pt x="96523" y="22883"/>
                  </a:cubicBezTo>
                  <a:cubicBezTo>
                    <a:pt x="88040" y="11109"/>
                    <a:pt x="77468" y="8252"/>
                    <a:pt x="69206" y="8252"/>
                  </a:cubicBezTo>
                  <a:cubicBezTo>
                    <a:pt x="61419" y="8252"/>
                    <a:pt x="55684" y="10790"/>
                    <a:pt x="55684" y="10790"/>
                  </a:cubicBezTo>
                  <a:cubicBezTo>
                    <a:pt x="51205" y="2020"/>
                    <a:pt x="44080" y="1"/>
                    <a:pt x="38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5"/>
            <p:cNvSpPr/>
            <p:nvPr/>
          </p:nvSpPr>
          <p:spPr>
            <a:xfrm>
              <a:off x="6499100" y="4083800"/>
              <a:ext cx="346350" cy="270450"/>
            </a:xfrm>
            <a:custGeom>
              <a:rect b="b" l="l" r="r" t="t"/>
              <a:pathLst>
                <a:path extrusionOk="0" h="10818" w="13854">
                  <a:moveTo>
                    <a:pt x="11277" y="0"/>
                  </a:moveTo>
                  <a:cubicBezTo>
                    <a:pt x="10036" y="0"/>
                    <a:pt x="8934" y="1735"/>
                    <a:pt x="8402" y="2873"/>
                  </a:cubicBezTo>
                  <a:cubicBezTo>
                    <a:pt x="7584" y="4707"/>
                    <a:pt x="5775" y="9514"/>
                    <a:pt x="1" y="10803"/>
                  </a:cubicBezTo>
                  <a:cubicBezTo>
                    <a:pt x="1" y="10803"/>
                    <a:pt x="189" y="10818"/>
                    <a:pt x="524" y="10818"/>
                  </a:cubicBezTo>
                  <a:cubicBezTo>
                    <a:pt x="2318" y="10818"/>
                    <a:pt x="8315" y="10395"/>
                    <a:pt x="12094" y="5029"/>
                  </a:cubicBezTo>
                  <a:cubicBezTo>
                    <a:pt x="12094" y="5029"/>
                    <a:pt x="13854" y="2179"/>
                    <a:pt x="12615" y="742"/>
                  </a:cubicBezTo>
                  <a:cubicBezTo>
                    <a:pt x="12164" y="214"/>
                    <a:pt x="11712" y="0"/>
                    <a:pt x="11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5"/>
            <p:cNvSpPr/>
            <p:nvPr/>
          </p:nvSpPr>
          <p:spPr>
            <a:xfrm>
              <a:off x="6499725" y="3305000"/>
              <a:ext cx="309800" cy="309050"/>
            </a:xfrm>
            <a:custGeom>
              <a:rect b="b" l="l" r="r" t="t"/>
              <a:pathLst>
                <a:path extrusionOk="0" h="12362" w="12392">
                  <a:moveTo>
                    <a:pt x="12391" y="0"/>
                  </a:moveTo>
                  <a:cubicBezTo>
                    <a:pt x="12391" y="0"/>
                    <a:pt x="12391" y="0"/>
                    <a:pt x="12391" y="0"/>
                  </a:cubicBezTo>
                  <a:lnTo>
                    <a:pt x="12391" y="0"/>
                  </a:lnTo>
                  <a:cubicBezTo>
                    <a:pt x="12391" y="0"/>
                    <a:pt x="12391" y="0"/>
                    <a:pt x="12391" y="0"/>
                  </a:cubicBezTo>
                  <a:close/>
                  <a:moveTo>
                    <a:pt x="12391" y="0"/>
                  </a:moveTo>
                  <a:lnTo>
                    <a:pt x="12391" y="0"/>
                  </a:lnTo>
                  <a:cubicBezTo>
                    <a:pt x="12356" y="4"/>
                    <a:pt x="4794" y="548"/>
                    <a:pt x="1314" y="7509"/>
                  </a:cubicBezTo>
                  <a:cubicBezTo>
                    <a:pt x="1314" y="7509"/>
                    <a:pt x="1" y="10582"/>
                    <a:pt x="1413" y="11821"/>
                  </a:cubicBezTo>
                  <a:cubicBezTo>
                    <a:pt x="1860" y="12202"/>
                    <a:pt x="2274" y="12362"/>
                    <a:pt x="2653" y="12362"/>
                  </a:cubicBezTo>
                  <a:cubicBezTo>
                    <a:pt x="4001" y="12362"/>
                    <a:pt x="4912" y="10346"/>
                    <a:pt x="5279" y="9070"/>
                  </a:cubicBezTo>
                  <a:cubicBezTo>
                    <a:pt x="5824" y="7162"/>
                    <a:pt x="6890" y="2131"/>
                    <a:pt x="123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5"/>
            <p:cNvSpPr/>
            <p:nvPr/>
          </p:nvSpPr>
          <p:spPr>
            <a:xfrm>
              <a:off x="6057375" y="3892925"/>
              <a:ext cx="310425" cy="309075"/>
            </a:xfrm>
            <a:custGeom>
              <a:rect b="b" l="l" r="r" t="t"/>
              <a:pathLst>
                <a:path extrusionOk="0" h="12363" w="12417">
                  <a:moveTo>
                    <a:pt x="12416" y="1"/>
                  </a:moveTo>
                  <a:lnTo>
                    <a:pt x="12416" y="1"/>
                  </a:lnTo>
                  <a:cubicBezTo>
                    <a:pt x="12416" y="1"/>
                    <a:pt x="4808" y="521"/>
                    <a:pt x="1339" y="7509"/>
                  </a:cubicBezTo>
                  <a:cubicBezTo>
                    <a:pt x="1339" y="7509"/>
                    <a:pt x="1" y="10582"/>
                    <a:pt x="1438" y="11821"/>
                  </a:cubicBezTo>
                  <a:cubicBezTo>
                    <a:pt x="1879" y="12202"/>
                    <a:pt x="2289" y="12362"/>
                    <a:pt x="2665" y="12362"/>
                  </a:cubicBezTo>
                  <a:cubicBezTo>
                    <a:pt x="4001" y="12362"/>
                    <a:pt x="4912" y="10347"/>
                    <a:pt x="5279" y="9071"/>
                  </a:cubicBezTo>
                  <a:cubicBezTo>
                    <a:pt x="5824" y="7162"/>
                    <a:pt x="6890" y="2132"/>
                    <a:pt x="124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5"/>
            <p:cNvSpPr/>
            <p:nvPr/>
          </p:nvSpPr>
          <p:spPr>
            <a:xfrm>
              <a:off x="7769775" y="3730600"/>
              <a:ext cx="273225" cy="742850"/>
            </a:xfrm>
            <a:custGeom>
              <a:rect b="b" l="l" r="r" t="t"/>
              <a:pathLst>
                <a:path extrusionOk="0" h="29714" w="10929">
                  <a:moveTo>
                    <a:pt x="0" y="1"/>
                  </a:moveTo>
                  <a:lnTo>
                    <a:pt x="0" y="1"/>
                  </a:lnTo>
                  <a:cubicBezTo>
                    <a:pt x="6468" y="9294"/>
                    <a:pt x="4758" y="17893"/>
                    <a:pt x="4337" y="21362"/>
                  </a:cubicBezTo>
                  <a:cubicBezTo>
                    <a:pt x="4039" y="23370"/>
                    <a:pt x="4139" y="25402"/>
                    <a:pt x="4609" y="27359"/>
                  </a:cubicBezTo>
                  <a:cubicBezTo>
                    <a:pt x="4973" y="28745"/>
                    <a:pt x="6231" y="29714"/>
                    <a:pt x="7659" y="29714"/>
                  </a:cubicBezTo>
                  <a:cubicBezTo>
                    <a:pt x="7789" y="29714"/>
                    <a:pt x="7921" y="29705"/>
                    <a:pt x="8054" y="29689"/>
                  </a:cubicBezTo>
                  <a:cubicBezTo>
                    <a:pt x="10879" y="29441"/>
                    <a:pt x="10929" y="23419"/>
                    <a:pt x="10929" y="23419"/>
                  </a:cubicBezTo>
                  <a:cubicBezTo>
                    <a:pt x="10433" y="9245"/>
                    <a:pt x="1"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5"/>
            <p:cNvSpPr/>
            <p:nvPr/>
          </p:nvSpPr>
          <p:spPr>
            <a:xfrm>
              <a:off x="7036250" y="3290750"/>
              <a:ext cx="1088525" cy="725350"/>
            </a:xfrm>
            <a:custGeom>
              <a:rect b="b" l="l" r="r" t="t"/>
              <a:pathLst>
                <a:path extrusionOk="0" h="29014" w="43541">
                  <a:moveTo>
                    <a:pt x="11796" y="0"/>
                  </a:moveTo>
                  <a:lnTo>
                    <a:pt x="12019" y="50"/>
                  </a:lnTo>
                  <a:cubicBezTo>
                    <a:pt x="11771" y="75"/>
                    <a:pt x="11548" y="99"/>
                    <a:pt x="11300" y="124"/>
                  </a:cubicBezTo>
                  <a:cubicBezTo>
                    <a:pt x="8500" y="595"/>
                    <a:pt x="6939" y="2900"/>
                    <a:pt x="6394" y="5551"/>
                  </a:cubicBezTo>
                  <a:cubicBezTo>
                    <a:pt x="6121" y="7137"/>
                    <a:pt x="6047" y="8723"/>
                    <a:pt x="6171" y="10334"/>
                  </a:cubicBezTo>
                  <a:cubicBezTo>
                    <a:pt x="6319" y="12738"/>
                    <a:pt x="6964" y="14919"/>
                    <a:pt x="6741" y="17347"/>
                  </a:cubicBezTo>
                  <a:cubicBezTo>
                    <a:pt x="6741" y="17446"/>
                    <a:pt x="6741" y="17521"/>
                    <a:pt x="6716" y="17595"/>
                  </a:cubicBezTo>
                  <a:cubicBezTo>
                    <a:pt x="6047" y="21709"/>
                    <a:pt x="3346" y="23642"/>
                    <a:pt x="2230" y="24558"/>
                  </a:cubicBezTo>
                  <a:cubicBezTo>
                    <a:pt x="1512" y="25153"/>
                    <a:pt x="917" y="25897"/>
                    <a:pt x="521" y="26739"/>
                  </a:cubicBezTo>
                  <a:cubicBezTo>
                    <a:pt x="521" y="26739"/>
                    <a:pt x="0" y="27854"/>
                    <a:pt x="1338" y="28771"/>
                  </a:cubicBezTo>
                  <a:cubicBezTo>
                    <a:pt x="1583" y="28943"/>
                    <a:pt x="1845" y="29014"/>
                    <a:pt x="2109" y="29014"/>
                  </a:cubicBezTo>
                  <a:cubicBezTo>
                    <a:pt x="3294" y="29014"/>
                    <a:pt x="4535" y="27607"/>
                    <a:pt x="4535" y="27607"/>
                  </a:cubicBezTo>
                  <a:cubicBezTo>
                    <a:pt x="5328" y="26615"/>
                    <a:pt x="5948" y="25500"/>
                    <a:pt x="6394" y="24335"/>
                  </a:cubicBezTo>
                  <a:cubicBezTo>
                    <a:pt x="7047" y="22835"/>
                    <a:pt x="8008" y="19870"/>
                    <a:pt x="7983" y="19870"/>
                  </a:cubicBezTo>
                  <a:lnTo>
                    <a:pt x="7983" y="19870"/>
                  </a:lnTo>
                  <a:cubicBezTo>
                    <a:pt x="7983" y="19870"/>
                    <a:pt x="7981" y="19871"/>
                    <a:pt x="7980" y="19875"/>
                  </a:cubicBezTo>
                  <a:cubicBezTo>
                    <a:pt x="8401" y="18908"/>
                    <a:pt x="8946" y="17967"/>
                    <a:pt x="9566" y="17099"/>
                  </a:cubicBezTo>
                  <a:cubicBezTo>
                    <a:pt x="11176" y="15042"/>
                    <a:pt x="14795" y="13754"/>
                    <a:pt x="16009" y="13729"/>
                  </a:cubicBezTo>
                  <a:cubicBezTo>
                    <a:pt x="16052" y="13728"/>
                    <a:pt x="16096" y="13728"/>
                    <a:pt x="16141" y="13728"/>
                  </a:cubicBezTo>
                  <a:cubicBezTo>
                    <a:pt x="17353" y="13728"/>
                    <a:pt x="19401" y="14065"/>
                    <a:pt x="20643" y="15761"/>
                  </a:cubicBezTo>
                  <a:cubicBezTo>
                    <a:pt x="21036" y="16301"/>
                    <a:pt x="21556" y="16527"/>
                    <a:pt x="22080" y="16527"/>
                  </a:cubicBezTo>
                  <a:cubicBezTo>
                    <a:pt x="23765" y="16527"/>
                    <a:pt x="25485" y="14186"/>
                    <a:pt x="23121" y="12465"/>
                  </a:cubicBezTo>
                  <a:cubicBezTo>
                    <a:pt x="21708" y="11424"/>
                    <a:pt x="19999" y="11028"/>
                    <a:pt x="18264" y="10879"/>
                  </a:cubicBezTo>
                  <a:cubicBezTo>
                    <a:pt x="17850" y="10847"/>
                    <a:pt x="17424" y="10840"/>
                    <a:pt x="16992" y="10840"/>
                  </a:cubicBezTo>
                  <a:cubicBezTo>
                    <a:pt x="16625" y="10840"/>
                    <a:pt x="16254" y="10845"/>
                    <a:pt x="15885" y="10845"/>
                  </a:cubicBezTo>
                  <a:cubicBezTo>
                    <a:pt x="14996" y="10845"/>
                    <a:pt x="14114" y="10815"/>
                    <a:pt x="13308" y="10607"/>
                  </a:cubicBezTo>
                  <a:cubicBezTo>
                    <a:pt x="11053" y="10037"/>
                    <a:pt x="9343" y="8203"/>
                    <a:pt x="8971" y="5923"/>
                  </a:cubicBezTo>
                  <a:cubicBezTo>
                    <a:pt x="8921" y="5700"/>
                    <a:pt x="8897" y="5452"/>
                    <a:pt x="8872" y="5229"/>
                  </a:cubicBezTo>
                  <a:cubicBezTo>
                    <a:pt x="8574" y="1537"/>
                    <a:pt x="12093" y="669"/>
                    <a:pt x="13927" y="496"/>
                  </a:cubicBezTo>
                  <a:cubicBezTo>
                    <a:pt x="24310" y="3371"/>
                    <a:pt x="30580" y="11994"/>
                    <a:pt x="32662" y="14745"/>
                  </a:cubicBezTo>
                  <a:cubicBezTo>
                    <a:pt x="33926" y="16430"/>
                    <a:pt x="35512" y="17892"/>
                    <a:pt x="37321" y="19007"/>
                  </a:cubicBezTo>
                  <a:cubicBezTo>
                    <a:pt x="37321" y="19007"/>
                    <a:pt x="38074" y="19488"/>
                    <a:pt x="39084" y="19488"/>
                  </a:cubicBezTo>
                  <a:cubicBezTo>
                    <a:pt x="39850" y="19488"/>
                    <a:pt x="40763" y="19212"/>
                    <a:pt x="41608" y="18239"/>
                  </a:cubicBezTo>
                  <a:cubicBezTo>
                    <a:pt x="43541" y="15984"/>
                    <a:pt x="39154" y="11424"/>
                    <a:pt x="39154" y="11424"/>
                  </a:cubicBezTo>
                  <a:cubicBezTo>
                    <a:pt x="31026" y="3717"/>
                    <a:pt x="19676" y="1140"/>
                    <a:pt x="14522" y="347"/>
                  </a:cubicBezTo>
                  <a:cubicBezTo>
                    <a:pt x="14324" y="273"/>
                    <a:pt x="14125" y="223"/>
                    <a:pt x="13902" y="174"/>
                  </a:cubicBezTo>
                  <a:cubicBezTo>
                    <a:pt x="13451" y="92"/>
                    <a:pt x="12999" y="44"/>
                    <a:pt x="12547" y="44"/>
                  </a:cubicBezTo>
                  <a:cubicBezTo>
                    <a:pt x="12454" y="44"/>
                    <a:pt x="12360" y="46"/>
                    <a:pt x="12267" y="50"/>
                  </a:cubicBezTo>
                  <a:lnTo>
                    <a:pt x="117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5"/>
            <p:cNvSpPr/>
            <p:nvPr/>
          </p:nvSpPr>
          <p:spPr>
            <a:xfrm>
              <a:off x="6251925" y="3084825"/>
              <a:ext cx="815325" cy="1136450"/>
            </a:xfrm>
            <a:custGeom>
              <a:rect b="b" l="l" r="r" t="t"/>
              <a:pathLst>
                <a:path extrusionOk="0" h="45458" w="32613">
                  <a:moveTo>
                    <a:pt x="22491" y="1"/>
                  </a:moveTo>
                  <a:cubicBezTo>
                    <a:pt x="22181" y="1"/>
                    <a:pt x="21862" y="20"/>
                    <a:pt x="21535" y="59"/>
                  </a:cubicBezTo>
                  <a:cubicBezTo>
                    <a:pt x="19032" y="357"/>
                    <a:pt x="16579" y="1546"/>
                    <a:pt x="14497" y="2959"/>
                  </a:cubicBezTo>
                  <a:cubicBezTo>
                    <a:pt x="12168" y="4570"/>
                    <a:pt x="10458" y="7494"/>
                    <a:pt x="9169" y="9922"/>
                  </a:cubicBezTo>
                  <a:cubicBezTo>
                    <a:pt x="7137" y="13788"/>
                    <a:pt x="5873" y="18026"/>
                    <a:pt x="5403" y="22387"/>
                  </a:cubicBezTo>
                  <a:cubicBezTo>
                    <a:pt x="5117" y="25054"/>
                    <a:pt x="4534" y="33209"/>
                    <a:pt x="9080" y="33209"/>
                  </a:cubicBezTo>
                  <a:cubicBezTo>
                    <a:pt x="9267" y="33209"/>
                    <a:pt x="9461" y="33195"/>
                    <a:pt x="9665" y="33167"/>
                  </a:cubicBezTo>
                  <a:cubicBezTo>
                    <a:pt x="11870" y="32845"/>
                    <a:pt x="11846" y="29995"/>
                    <a:pt x="11077" y="28434"/>
                  </a:cubicBezTo>
                  <a:cubicBezTo>
                    <a:pt x="10854" y="27988"/>
                    <a:pt x="10557" y="27591"/>
                    <a:pt x="10210" y="27244"/>
                  </a:cubicBezTo>
                  <a:cubicBezTo>
                    <a:pt x="9516" y="26575"/>
                    <a:pt x="8698" y="25981"/>
                    <a:pt x="8153" y="25188"/>
                  </a:cubicBezTo>
                  <a:cubicBezTo>
                    <a:pt x="5526" y="21371"/>
                    <a:pt x="6666" y="16564"/>
                    <a:pt x="8698" y="12797"/>
                  </a:cubicBezTo>
                  <a:cubicBezTo>
                    <a:pt x="10235" y="9898"/>
                    <a:pt x="12886" y="7667"/>
                    <a:pt x="16133" y="6924"/>
                  </a:cubicBezTo>
                  <a:cubicBezTo>
                    <a:pt x="16938" y="6739"/>
                    <a:pt x="17840" y="6640"/>
                    <a:pt x="18768" y="6640"/>
                  </a:cubicBezTo>
                  <a:cubicBezTo>
                    <a:pt x="21209" y="6640"/>
                    <a:pt x="23832" y="7329"/>
                    <a:pt x="25376" y="8981"/>
                  </a:cubicBezTo>
                  <a:cubicBezTo>
                    <a:pt x="26144" y="9823"/>
                    <a:pt x="26813" y="10790"/>
                    <a:pt x="27309" y="11831"/>
                  </a:cubicBezTo>
                  <a:cubicBezTo>
                    <a:pt x="29044" y="15374"/>
                    <a:pt x="28672" y="19438"/>
                    <a:pt x="27160" y="23007"/>
                  </a:cubicBezTo>
                  <a:cubicBezTo>
                    <a:pt x="26392" y="24816"/>
                    <a:pt x="25153" y="26328"/>
                    <a:pt x="23840" y="27790"/>
                  </a:cubicBezTo>
                  <a:cubicBezTo>
                    <a:pt x="17967" y="33861"/>
                    <a:pt x="10458" y="36116"/>
                    <a:pt x="7707" y="37033"/>
                  </a:cubicBezTo>
                  <a:cubicBezTo>
                    <a:pt x="5675" y="37677"/>
                    <a:pt x="3792" y="38693"/>
                    <a:pt x="2156" y="40032"/>
                  </a:cubicBezTo>
                  <a:cubicBezTo>
                    <a:pt x="2156" y="40032"/>
                    <a:pt x="0" y="41766"/>
                    <a:pt x="1512" y="44343"/>
                  </a:cubicBezTo>
                  <a:cubicBezTo>
                    <a:pt x="2000" y="45176"/>
                    <a:pt x="2928" y="45458"/>
                    <a:pt x="3960" y="45458"/>
                  </a:cubicBezTo>
                  <a:cubicBezTo>
                    <a:pt x="6124" y="45458"/>
                    <a:pt x="8748" y="44220"/>
                    <a:pt x="8748" y="44220"/>
                  </a:cubicBezTo>
                  <a:cubicBezTo>
                    <a:pt x="17719" y="39511"/>
                    <a:pt x="23418" y="31036"/>
                    <a:pt x="26120" y="26105"/>
                  </a:cubicBezTo>
                  <a:cubicBezTo>
                    <a:pt x="27111" y="24494"/>
                    <a:pt x="32612" y="14780"/>
                    <a:pt x="29143" y="5164"/>
                  </a:cubicBezTo>
                  <a:cubicBezTo>
                    <a:pt x="28013" y="2047"/>
                    <a:pt x="25690" y="1"/>
                    <a:pt x="224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5"/>
            <p:cNvSpPr/>
            <p:nvPr/>
          </p:nvSpPr>
          <p:spPr>
            <a:xfrm>
              <a:off x="7337325" y="3785625"/>
              <a:ext cx="434950" cy="596725"/>
            </a:xfrm>
            <a:custGeom>
              <a:rect b="b" l="l" r="r" t="t"/>
              <a:pathLst>
                <a:path extrusionOk="0" h="23869" w="17398">
                  <a:moveTo>
                    <a:pt x="9508" y="1"/>
                  </a:moveTo>
                  <a:cubicBezTo>
                    <a:pt x="8932" y="1"/>
                    <a:pt x="8395" y="172"/>
                    <a:pt x="8055" y="625"/>
                  </a:cubicBezTo>
                  <a:cubicBezTo>
                    <a:pt x="7311" y="1616"/>
                    <a:pt x="8402" y="3029"/>
                    <a:pt x="9244" y="3549"/>
                  </a:cubicBezTo>
                  <a:cubicBezTo>
                    <a:pt x="9542" y="3747"/>
                    <a:pt x="9888" y="3896"/>
                    <a:pt x="10260" y="3995"/>
                  </a:cubicBezTo>
                  <a:cubicBezTo>
                    <a:pt x="10954" y="4193"/>
                    <a:pt x="11698" y="4293"/>
                    <a:pt x="12367" y="4590"/>
                  </a:cubicBezTo>
                  <a:cubicBezTo>
                    <a:pt x="15464" y="6027"/>
                    <a:pt x="16505" y="9125"/>
                    <a:pt x="16555" y="11925"/>
                  </a:cubicBezTo>
                  <a:cubicBezTo>
                    <a:pt x="16653" y="16293"/>
                    <a:pt x="12943" y="19236"/>
                    <a:pt x="8752" y="19236"/>
                  </a:cubicBezTo>
                  <a:cubicBezTo>
                    <a:pt x="8734" y="19236"/>
                    <a:pt x="8717" y="19236"/>
                    <a:pt x="8699" y="19236"/>
                  </a:cubicBezTo>
                  <a:cubicBezTo>
                    <a:pt x="5056" y="19236"/>
                    <a:pt x="2033" y="16510"/>
                    <a:pt x="1042" y="13090"/>
                  </a:cubicBezTo>
                  <a:cubicBezTo>
                    <a:pt x="967" y="12793"/>
                    <a:pt x="893" y="12495"/>
                    <a:pt x="843" y="12198"/>
                  </a:cubicBezTo>
                  <a:cubicBezTo>
                    <a:pt x="496" y="9100"/>
                    <a:pt x="2752" y="7985"/>
                    <a:pt x="2752" y="7985"/>
                  </a:cubicBezTo>
                  <a:cubicBezTo>
                    <a:pt x="2752" y="7985"/>
                    <a:pt x="4312" y="6936"/>
                    <a:pt x="6073" y="6936"/>
                  </a:cubicBezTo>
                  <a:cubicBezTo>
                    <a:pt x="7240" y="6936"/>
                    <a:pt x="8495" y="7396"/>
                    <a:pt x="9442" y="8927"/>
                  </a:cubicBezTo>
                  <a:cubicBezTo>
                    <a:pt x="10310" y="10339"/>
                    <a:pt x="10805" y="12247"/>
                    <a:pt x="9690" y="13982"/>
                  </a:cubicBezTo>
                  <a:cubicBezTo>
                    <a:pt x="9442" y="14329"/>
                    <a:pt x="9145" y="14651"/>
                    <a:pt x="8823" y="14973"/>
                  </a:cubicBezTo>
                  <a:cubicBezTo>
                    <a:pt x="8674" y="15122"/>
                    <a:pt x="8550" y="15320"/>
                    <a:pt x="8476" y="15518"/>
                  </a:cubicBezTo>
                  <a:cubicBezTo>
                    <a:pt x="8154" y="16188"/>
                    <a:pt x="8154" y="17377"/>
                    <a:pt x="9095" y="17377"/>
                  </a:cubicBezTo>
                  <a:cubicBezTo>
                    <a:pt x="10706" y="17328"/>
                    <a:pt x="10979" y="14825"/>
                    <a:pt x="10979" y="14825"/>
                  </a:cubicBezTo>
                  <a:cubicBezTo>
                    <a:pt x="11152" y="13090"/>
                    <a:pt x="10706" y="11083"/>
                    <a:pt x="10037" y="9472"/>
                  </a:cubicBezTo>
                  <a:cubicBezTo>
                    <a:pt x="9641" y="8456"/>
                    <a:pt x="9095" y="7489"/>
                    <a:pt x="8426" y="6647"/>
                  </a:cubicBezTo>
                  <a:cubicBezTo>
                    <a:pt x="7373" y="5305"/>
                    <a:pt x="5787" y="4547"/>
                    <a:pt x="4125" y="4547"/>
                  </a:cubicBezTo>
                  <a:cubicBezTo>
                    <a:pt x="3793" y="4547"/>
                    <a:pt x="3458" y="4578"/>
                    <a:pt x="3123" y="4640"/>
                  </a:cubicBezTo>
                  <a:cubicBezTo>
                    <a:pt x="1884" y="4937"/>
                    <a:pt x="1116" y="5953"/>
                    <a:pt x="719" y="7118"/>
                  </a:cubicBezTo>
                  <a:cubicBezTo>
                    <a:pt x="1" y="9323"/>
                    <a:pt x="1" y="11702"/>
                    <a:pt x="744" y="13933"/>
                  </a:cubicBezTo>
                  <a:cubicBezTo>
                    <a:pt x="1389" y="16584"/>
                    <a:pt x="2801" y="19880"/>
                    <a:pt x="5998" y="22358"/>
                  </a:cubicBezTo>
                  <a:cubicBezTo>
                    <a:pt x="7220" y="23318"/>
                    <a:pt x="8604" y="23868"/>
                    <a:pt x="10010" y="23868"/>
                  </a:cubicBezTo>
                  <a:cubicBezTo>
                    <a:pt x="10999" y="23868"/>
                    <a:pt x="11999" y="23596"/>
                    <a:pt x="12961" y="23002"/>
                  </a:cubicBezTo>
                  <a:cubicBezTo>
                    <a:pt x="14572" y="22011"/>
                    <a:pt x="15836" y="20549"/>
                    <a:pt x="16530" y="18790"/>
                  </a:cubicBezTo>
                  <a:cubicBezTo>
                    <a:pt x="17125" y="17179"/>
                    <a:pt x="17397" y="15469"/>
                    <a:pt x="17298" y="13759"/>
                  </a:cubicBezTo>
                  <a:cubicBezTo>
                    <a:pt x="17174" y="10438"/>
                    <a:pt x="16232" y="7192"/>
                    <a:pt x="14597" y="4293"/>
                  </a:cubicBezTo>
                  <a:cubicBezTo>
                    <a:pt x="13853" y="2979"/>
                    <a:pt x="12961" y="1591"/>
                    <a:pt x="11722" y="699"/>
                  </a:cubicBezTo>
                  <a:cubicBezTo>
                    <a:pt x="11201" y="337"/>
                    <a:pt x="10317" y="1"/>
                    <a:pt x="95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 name="Google Shape;1069;p65"/>
          <p:cNvGrpSpPr/>
          <p:nvPr/>
        </p:nvGrpSpPr>
        <p:grpSpPr>
          <a:xfrm>
            <a:off x="1023970" y="3369925"/>
            <a:ext cx="3725800" cy="1080850"/>
            <a:chOff x="5893625" y="4306875"/>
            <a:chExt cx="3725800" cy="1080850"/>
          </a:xfrm>
        </p:grpSpPr>
        <p:sp>
          <p:nvSpPr>
            <p:cNvPr id="1070" name="Google Shape;1070;p65"/>
            <p:cNvSpPr/>
            <p:nvPr/>
          </p:nvSpPr>
          <p:spPr>
            <a:xfrm>
              <a:off x="5893625" y="4306875"/>
              <a:ext cx="3725800" cy="1080850"/>
            </a:xfrm>
            <a:custGeom>
              <a:rect b="b" l="l" r="r" t="t"/>
              <a:pathLst>
                <a:path extrusionOk="0" h="43234" w="149032">
                  <a:moveTo>
                    <a:pt x="89158" y="0"/>
                  </a:moveTo>
                  <a:cubicBezTo>
                    <a:pt x="88583" y="0"/>
                    <a:pt x="87982" y="21"/>
                    <a:pt x="87354" y="65"/>
                  </a:cubicBezTo>
                  <a:cubicBezTo>
                    <a:pt x="87354" y="90"/>
                    <a:pt x="79598" y="16"/>
                    <a:pt x="74022" y="10498"/>
                  </a:cubicBezTo>
                  <a:cubicBezTo>
                    <a:pt x="74022" y="10498"/>
                    <a:pt x="61012" y="6409"/>
                    <a:pt x="53900" y="6409"/>
                  </a:cubicBezTo>
                  <a:cubicBezTo>
                    <a:pt x="53900" y="6409"/>
                    <a:pt x="48378" y="2490"/>
                    <a:pt x="39854" y="2490"/>
                  </a:cubicBezTo>
                  <a:cubicBezTo>
                    <a:pt x="30549" y="2490"/>
                    <a:pt x="17666" y="7161"/>
                    <a:pt x="4486" y="26705"/>
                  </a:cubicBezTo>
                  <a:cubicBezTo>
                    <a:pt x="4486" y="26705"/>
                    <a:pt x="1" y="35354"/>
                    <a:pt x="9294" y="37509"/>
                  </a:cubicBezTo>
                  <a:cubicBezTo>
                    <a:pt x="9294" y="37509"/>
                    <a:pt x="10065" y="37633"/>
                    <a:pt x="11241" y="37633"/>
                  </a:cubicBezTo>
                  <a:cubicBezTo>
                    <a:pt x="13864" y="37633"/>
                    <a:pt x="18498" y="37019"/>
                    <a:pt x="21065" y="33049"/>
                  </a:cubicBezTo>
                  <a:cubicBezTo>
                    <a:pt x="21065" y="33049"/>
                    <a:pt x="22749" y="35061"/>
                    <a:pt x="25749" y="35061"/>
                  </a:cubicBezTo>
                  <a:cubicBezTo>
                    <a:pt x="27896" y="35061"/>
                    <a:pt x="30716" y="34031"/>
                    <a:pt x="34075" y="30496"/>
                  </a:cubicBezTo>
                  <a:cubicBezTo>
                    <a:pt x="34075" y="30496"/>
                    <a:pt x="44456" y="38710"/>
                    <a:pt x="57029" y="38710"/>
                  </a:cubicBezTo>
                  <a:cubicBezTo>
                    <a:pt x="61776" y="38710"/>
                    <a:pt x="66836" y="37539"/>
                    <a:pt x="71767" y="34313"/>
                  </a:cubicBezTo>
                  <a:cubicBezTo>
                    <a:pt x="71767" y="34313"/>
                    <a:pt x="79419" y="43234"/>
                    <a:pt x="92093" y="43234"/>
                  </a:cubicBezTo>
                  <a:cubicBezTo>
                    <a:pt x="96501" y="43234"/>
                    <a:pt x="101518" y="42154"/>
                    <a:pt x="107031" y="39244"/>
                  </a:cubicBezTo>
                  <a:cubicBezTo>
                    <a:pt x="107031" y="39244"/>
                    <a:pt x="109887" y="39501"/>
                    <a:pt x="113995" y="39501"/>
                  </a:cubicBezTo>
                  <a:cubicBezTo>
                    <a:pt x="126089" y="39501"/>
                    <a:pt x="149032" y="37278"/>
                    <a:pt x="141873" y="19741"/>
                  </a:cubicBezTo>
                  <a:cubicBezTo>
                    <a:pt x="141873" y="19741"/>
                    <a:pt x="139343" y="11127"/>
                    <a:pt x="128783" y="11127"/>
                  </a:cubicBezTo>
                  <a:cubicBezTo>
                    <a:pt x="127065" y="11127"/>
                    <a:pt x="125133" y="11355"/>
                    <a:pt x="122965" y="11886"/>
                  </a:cubicBezTo>
                  <a:cubicBezTo>
                    <a:pt x="122965" y="11886"/>
                    <a:pt x="113212" y="6081"/>
                    <a:pt x="104668" y="6081"/>
                  </a:cubicBezTo>
                  <a:cubicBezTo>
                    <a:pt x="103543" y="6081"/>
                    <a:pt x="102439" y="6181"/>
                    <a:pt x="101380" y="6409"/>
                  </a:cubicBezTo>
                  <a:cubicBezTo>
                    <a:pt x="101380" y="6409"/>
                    <a:pt x="99229" y="0"/>
                    <a:pt x="89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5"/>
            <p:cNvSpPr/>
            <p:nvPr/>
          </p:nvSpPr>
          <p:spPr>
            <a:xfrm>
              <a:off x="8428125" y="4823525"/>
              <a:ext cx="319075" cy="301525"/>
            </a:xfrm>
            <a:custGeom>
              <a:rect b="b" l="l" r="r" t="t"/>
              <a:pathLst>
                <a:path extrusionOk="0" h="12061" w="12763">
                  <a:moveTo>
                    <a:pt x="10091" y="0"/>
                  </a:moveTo>
                  <a:cubicBezTo>
                    <a:pt x="8781" y="0"/>
                    <a:pt x="7830" y="1953"/>
                    <a:pt x="7410" y="3214"/>
                  </a:cubicBezTo>
                  <a:cubicBezTo>
                    <a:pt x="6790" y="5097"/>
                    <a:pt x="5576" y="10103"/>
                    <a:pt x="0" y="12061"/>
                  </a:cubicBezTo>
                  <a:cubicBezTo>
                    <a:pt x="0" y="12061"/>
                    <a:pt x="7633" y="11763"/>
                    <a:pt x="11325" y="4899"/>
                  </a:cubicBezTo>
                  <a:cubicBezTo>
                    <a:pt x="11325" y="4899"/>
                    <a:pt x="12763" y="1876"/>
                    <a:pt x="11350" y="587"/>
                  </a:cubicBezTo>
                  <a:cubicBezTo>
                    <a:pt x="10902" y="173"/>
                    <a:pt x="10480" y="0"/>
                    <a:pt x="100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5"/>
            <p:cNvSpPr/>
            <p:nvPr/>
          </p:nvSpPr>
          <p:spPr>
            <a:xfrm>
              <a:off x="6125950" y="4467050"/>
              <a:ext cx="937375" cy="666025"/>
            </a:xfrm>
            <a:custGeom>
              <a:rect b="b" l="l" r="r" t="t"/>
              <a:pathLst>
                <a:path extrusionOk="0" h="26641" w="37495">
                  <a:moveTo>
                    <a:pt x="37334" y="0"/>
                  </a:moveTo>
                  <a:cubicBezTo>
                    <a:pt x="35468" y="0"/>
                    <a:pt x="17676" y="489"/>
                    <a:pt x="3346" y="18712"/>
                  </a:cubicBezTo>
                  <a:cubicBezTo>
                    <a:pt x="3346" y="18712"/>
                    <a:pt x="1" y="24089"/>
                    <a:pt x="2380" y="25874"/>
                  </a:cubicBezTo>
                  <a:cubicBezTo>
                    <a:pt x="3131" y="26445"/>
                    <a:pt x="3844" y="26641"/>
                    <a:pt x="4466" y="26641"/>
                  </a:cubicBezTo>
                  <a:cubicBezTo>
                    <a:pt x="5814" y="26641"/>
                    <a:pt x="6741" y="25725"/>
                    <a:pt x="6741" y="25725"/>
                  </a:cubicBezTo>
                  <a:cubicBezTo>
                    <a:pt x="8253" y="24263"/>
                    <a:pt x="9492" y="22503"/>
                    <a:pt x="10359" y="20570"/>
                  </a:cubicBezTo>
                  <a:cubicBezTo>
                    <a:pt x="11920" y="17275"/>
                    <a:pt x="18810" y="919"/>
                    <a:pt x="37495" y="2"/>
                  </a:cubicBezTo>
                  <a:cubicBezTo>
                    <a:pt x="37495" y="2"/>
                    <a:pt x="37440" y="0"/>
                    <a:pt x="37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5"/>
            <p:cNvSpPr/>
            <p:nvPr/>
          </p:nvSpPr>
          <p:spPr>
            <a:xfrm>
              <a:off x="7762125" y="5041325"/>
              <a:ext cx="672225" cy="246925"/>
            </a:xfrm>
            <a:custGeom>
              <a:rect b="b" l="l" r="r" t="t"/>
              <a:pathLst>
                <a:path extrusionOk="0" h="9877" w="26889">
                  <a:moveTo>
                    <a:pt x="3578" y="0"/>
                  </a:moveTo>
                  <a:cubicBezTo>
                    <a:pt x="2512" y="0"/>
                    <a:pt x="1510" y="635"/>
                    <a:pt x="1066" y="1664"/>
                  </a:cubicBezTo>
                  <a:cubicBezTo>
                    <a:pt x="1" y="3869"/>
                    <a:pt x="4486" y="6570"/>
                    <a:pt x="4486" y="6570"/>
                  </a:cubicBezTo>
                  <a:cubicBezTo>
                    <a:pt x="9246" y="9151"/>
                    <a:pt x="14128" y="9876"/>
                    <a:pt x="18116" y="9876"/>
                  </a:cubicBezTo>
                  <a:cubicBezTo>
                    <a:pt x="23242" y="9876"/>
                    <a:pt x="26888" y="8677"/>
                    <a:pt x="26888" y="8677"/>
                  </a:cubicBezTo>
                  <a:lnTo>
                    <a:pt x="26888" y="8677"/>
                  </a:lnTo>
                  <a:cubicBezTo>
                    <a:pt x="26204" y="8730"/>
                    <a:pt x="25540" y="8755"/>
                    <a:pt x="24895" y="8755"/>
                  </a:cubicBezTo>
                  <a:cubicBezTo>
                    <a:pt x="16293" y="8755"/>
                    <a:pt x="11183" y="4260"/>
                    <a:pt x="8947" y="2531"/>
                  </a:cubicBezTo>
                  <a:cubicBezTo>
                    <a:pt x="7559" y="1441"/>
                    <a:pt x="5998" y="623"/>
                    <a:pt x="4313" y="102"/>
                  </a:cubicBezTo>
                  <a:cubicBezTo>
                    <a:pt x="4068" y="33"/>
                    <a:pt x="3822" y="0"/>
                    <a:pt x="35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5"/>
            <p:cNvSpPr/>
            <p:nvPr/>
          </p:nvSpPr>
          <p:spPr>
            <a:xfrm>
              <a:off x="7834000" y="4397675"/>
              <a:ext cx="412050" cy="343275"/>
            </a:xfrm>
            <a:custGeom>
              <a:rect b="b" l="l" r="r" t="t"/>
              <a:pathLst>
                <a:path extrusionOk="0" h="13731" w="16482">
                  <a:moveTo>
                    <a:pt x="12204" y="0"/>
                  </a:moveTo>
                  <a:cubicBezTo>
                    <a:pt x="11379" y="0"/>
                    <a:pt x="10550" y="113"/>
                    <a:pt x="9863" y="299"/>
                  </a:cubicBezTo>
                  <a:cubicBezTo>
                    <a:pt x="9442" y="398"/>
                    <a:pt x="9021" y="547"/>
                    <a:pt x="8624" y="720"/>
                  </a:cubicBezTo>
                  <a:cubicBezTo>
                    <a:pt x="5626" y="2083"/>
                    <a:pt x="3321" y="5379"/>
                    <a:pt x="1834" y="8229"/>
                  </a:cubicBezTo>
                  <a:cubicBezTo>
                    <a:pt x="1190" y="9443"/>
                    <a:pt x="694" y="10757"/>
                    <a:pt x="347" y="12120"/>
                  </a:cubicBezTo>
                  <a:cubicBezTo>
                    <a:pt x="199" y="12615"/>
                    <a:pt x="199" y="13284"/>
                    <a:pt x="0" y="13730"/>
                  </a:cubicBezTo>
                  <a:cubicBezTo>
                    <a:pt x="2925" y="7139"/>
                    <a:pt x="9244" y="6296"/>
                    <a:pt x="11672" y="5800"/>
                  </a:cubicBezTo>
                  <a:cubicBezTo>
                    <a:pt x="12738" y="5602"/>
                    <a:pt x="13754" y="5255"/>
                    <a:pt x="14696" y="4735"/>
                  </a:cubicBezTo>
                  <a:cubicBezTo>
                    <a:pt x="15365" y="4363"/>
                    <a:pt x="15835" y="3744"/>
                    <a:pt x="16034" y="3025"/>
                  </a:cubicBezTo>
                  <a:cubicBezTo>
                    <a:pt x="16481" y="768"/>
                    <a:pt x="14354" y="0"/>
                    <a:pt x="12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5"/>
            <p:cNvSpPr/>
            <p:nvPr/>
          </p:nvSpPr>
          <p:spPr>
            <a:xfrm>
              <a:off x="8175350" y="4669475"/>
              <a:ext cx="363075" cy="304725"/>
            </a:xfrm>
            <a:custGeom>
              <a:rect b="b" l="l" r="r" t="t"/>
              <a:pathLst>
                <a:path extrusionOk="0" h="12189" w="14523">
                  <a:moveTo>
                    <a:pt x="12525" y="0"/>
                  </a:moveTo>
                  <a:cubicBezTo>
                    <a:pt x="9820" y="0"/>
                    <a:pt x="4972" y="779"/>
                    <a:pt x="1859" y="5807"/>
                  </a:cubicBezTo>
                  <a:cubicBezTo>
                    <a:pt x="1859" y="5807"/>
                    <a:pt x="1" y="9153"/>
                    <a:pt x="1388" y="11061"/>
                  </a:cubicBezTo>
                  <a:cubicBezTo>
                    <a:pt x="2036" y="11951"/>
                    <a:pt x="2641" y="12189"/>
                    <a:pt x="3101" y="12189"/>
                  </a:cubicBezTo>
                  <a:cubicBezTo>
                    <a:pt x="3627" y="12189"/>
                    <a:pt x="3966" y="11879"/>
                    <a:pt x="3966" y="11879"/>
                  </a:cubicBezTo>
                  <a:cubicBezTo>
                    <a:pt x="3966" y="11879"/>
                    <a:pt x="5106" y="10987"/>
                    <a:pt x="5899" y="8855"/>
                  </a:cubicBezTo>
                  <a:cubicBezTo>
                    <a:pt x="6716" y="6724"/>
                    <a:pt x="8402" y="1049"/>
                    <a:pt x="14523" y="157"/>
                  </a:cubicBezTo>
                  <a:cubicBezTo>
                    <a:pt x="14523" y="157"/>
                    <a:pt x="13740" y="0"/>
                    <a:pt x="12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5"/>
            <p:cNvSpPr/>
            <p:nvPr/>
          </p:nvSpPr>
          <p:spPr>
            <a:xfrm>
              <a:off x="9006775" y="4849825"/>
              <a:ext cx="404575" cy="250150"/>
            </a:xfrm>
            <a:custGeom>
              <a:rect b="b" l="l" r="r" t="t"/>
              <a:pathLst>
                <a:path extrusionOk="0" h="10006" w="16183">
                  <a:moveTo>
                    <a:pt x="13595" y="0"/>
                  </a:moveTo>
                  <a:cubicBezTo>
                    <a:pt x="13304" y="0"/>
                    <a:pt x="13109" y="105"/>
                    <a:pt x="13109" y="105"/>
                  </a:cubicBezTo>
                  <a:cubicBezTo>
                    <a:pt x="13109" y="105"/>
                    <a:pt x="11771" y="700"/>
                    <a:pt x="10482" y="2583"/>
                  </a:cubicBezTo>
                  <a:cubicBezTo>
                    <a:pt x="9267" y="4360"/>
                    <a:pt x="6507" y="9004"/>
                    <a:pt x="1018" y="9004"/>
                  </a:cubicBezTo>
                  <a:cubicBezTo>
                    <a:pt x="689" y="9004"/>
                    <a:pt x="349" y="8987"/>
                    <a:pt x="0" y="8952"/>
                  </a:cubicBezTo>
                  <a:lnTo>
                    <a:pt x="0" y="8952"/>
                  </a:lnTo>
                  <a:cubicBezTo>
                    <a:pt x="0" y="8952"/>
                    <a:pt x="2225" y="10006"/>
                    <a:pt x="5242" y="10006"/>
                  </a:cubicBezTo>
                  <a:cubicBezTo>
                    <a:pt x="7778" y="10006"/>
                    <a:pt x="10873" y="9262"/>
                    <a:pt x="13679" y="6523"/>
                  </a:cubicBezTo>
                  <a:cubicBezTo>
                    <a:pt x="13679" y="6523"/>
                    <a:pt x="16182" y="3773"/>
                    <a:pt x="15290" y="1592"/>
                  </a:cubicBezTo>
                  <a:cubicBezTo>
                    <a:pt x="14745" y="259"/>
                    <a:pt x="14052" y="0"/>
                    <a:pt x="135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5"/>
            <p:cNvSpPr/>
            <p:nvPr/>
          </p:nvSpPr>
          <p:spPr>
            <a:xfrm>
              <a:off x="7933750" y="4604100"/>
              <a:ext cx="1301650" cy="560900"/>
            </a:xfrm>
            <a:custGeom>
              <a:rect b="b" l="l" r="r" t="t"/>
              <a:pathLst>
                <a:path extrusionOk="0" h="22436" w="52066">
                  <a:moveTo>
                    <a:pt x="18506" y="1"/>
                  </a:moveTo>
                  <a:cubicBezTo>
                    <a:pt x="12620" y="1"/>
                    <a:pt x="6926" y="1689"/>
                    <a:pt x="3098" y="6242"/>
                  </a:cubicBezTo>
                  <a:cubicBezTo>
                    <a:pt x="74" y="9835"/>
                    <a:pt x="0" y="13998"/>
                    <a:pt x="3643" y="17220"/>
                  </a:cubicBezTo>
                  <a:cubicBezTo>
                    <a:pt x="8017" y="21051"/>
                    <a:pt x="13923" y="22436"/>
                    <a:pt x="19772" y="22436"/>
                  </a:cubicBezTo>
                  <a:cubicBezTo>
                    <a:pt x="22473" y="22436"/>
                    <a:pt x="25161" y="22141"/>
                    <a:pt x="27681" y="21655"/>
                  </a:cubicBezTo>
                  <a:cubicBezTo>
                    <a:pt x="34867" y="20243"/>
                    <a:pt x="41905" y="17319"/>
                    <a:pt x="47481" y="12511"/>
                  </a:cubicBezTo>
                  <a:cubicBezTo>
                    <a:pt x="47456" y="12511"/>
                    <a:pt x="52065" y="8150"/>
                    <a:pt x="50232" y="5796"/>
                  </a:cubicBezTo>
                  <a:cubicBezTo>
                    <a:pt x="49387" y="4722"/>
                    <a:pt x="48415" y="4433"/>
                    <a:pt x="47613" y="4433"/>
                  </a:cubicBezTo>
                  <a:cubicBezTo>
                    <a:pt x="46675" y="4433"/>
                    <a:pt x="45969" y="4829"/>
                    <a:pt x="45969" y="4829"/>
                  </a:cubicBezTo>
                  <a:cubicBezTo>
                    <a:pt x="44135" y="5870"/>
                    <a:pt x="42500" y="7258"/>
                    <a:pt x="41162" y="8893"/>
                  </a:cubicBezTo>
                  <a:cubicBezTo>
                    <a:pt x="36280" y="14742"/>
                    <a:pt x="28944" y="21779"/>
                    <a:pt x="20767" y="21879"/>
                  </a:cubicBezTo>
                  <a:cubicBezTo>
                    <a:pt x="20657" y="21880"/>
                    <a:pt x="20547" y="21881"/>
                    <a:pt x="20437" y="21881"/>
                  </a:cubicBezTo>
                  <a:cubicBezTo>
                    <a:pt x="17766" y="21881"/>
                    <a:pt x="15047" y="21298"/>
                    <a:pt x="12762" y="19846"/>
                  </a:cubicBezTo>
                  <a:cubicBezTo>
                    <a:pt x="9491" y="17715"/>
                    <a:pt x="7657" y="14519"/>
                    <a:pt x="8178" y="10653"/>
                  </a:cubicBezTo>
                  <a:cubicBezTo>
                    <a:pt x="8649" y="7158"/>
                    <a:pt x="10433" y="3962"/>
                    <a:pt x="13630" y="2301"/>
                  </a:cubicBezTo>
                  <a:cubicBezTo>
                    <a:pt x="15067" y="1583"/>
                    <a:pt x="16628" y="1112"/>
                    <a:pt x="18239" y="963"/>
                  </a:cubicBezTo>
                  <a:cubicBezTo>
                    <a:pt x="19025" y="867"/>
                    <a:pt x="19833" y="813"/>
                    <a:pt x="20643" y="813"/>
                  </a:cubicBezTo>
                  <a:cubicBezTo>
                    <a:pt x="24224" y="813"/>
                    <a:pt x="27859" y="1865"/>
                    <a:pt x="29961" y="4978"/>
                  </a:cubicBezTo>
                  <a:cubicBezTo>
                    <a:pt x="30506" y="5796"/>
                    <a:pt x="30754" y="6762"/>
                    <a:pt x="31150" y="7654"/>
                  </a:cubicBezTo>
                  <a:cubicBezTo>
                    <a:pt x="31323" y="8100"/>
                    <a:pt x="31596" y="8521"/>
                    <a:pt x="31918" y="8893"/>
                  </a:cubicBezTo>
                  <a:cubicBezTo>
                    <a:pt x="32626" y="9661"/>
                    <a:pt x="33893" y="10366"/>
                    <a:pt x="35022" y="10366"/>
                  </a:cubicBezTo>
                  <a:cubicBezTo>
                    <a:pt x="35751" y="10366"/>
                    <a:pt x="36422" y="10072"/>
                    <a:pt x="36850" y="9314"/>
                  </a:cubicBezTo>
                  <a:cubicBezTo>
                    <a:pt x="38733" y="5944"/>
                    <a:pt x="33405" y="3144"/>
                    <a:pt x="33405" y="3144"/>
                  </a:cubicBezTo>
                  <a:cubicBezTo>
                    <a:pt x="29058" y="1319"/>
                    <a:pt x="23707" y="1"/>
                    <a:pt x="18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5"/>
            <p:cNvSpPr/>
            <p:nvPr/>
          </p:nvSpPr>
          <p:spPr>
            <a:xfrm>
              <a:off x="7006925" y="4699075"/>
              <a:ext cx="537775" cy="370000"/>
            </a:xfrm>
            <a:custGeom>
              <a:rect b="b" l="l" r="r" t="t"/>
              <a:pathLst>
                <a:path extrusionOk="0" h="14800" w="21511">
                  <a:moveTo>
                    <a:pt x="12848" y="0"/>
                  </a:moveTo>
                  <a:cubicBezTo>
                    <a:pt x="12663" y="0"/>
                    <a:pt x="12478" y="5"/>
                    <a:pt x="12292" y="14"/>
                  </a:cubicBezTo>
                  <a:cubicBezTo>
                    <a:pt x="9417" y="138"/>
                    <a:pt x="6617" y="931"/>
                    <a:pt x="4114" y="2368"/>
                  </a:cubicBezTo>
                  <a:cubicBezTo>
                    <a:pt x="2974" y="3013"/>
                    <a:pt x="1785" y="3781"/>
                    <a:pt x="1017" y="4846"/>
                  </a:cubicBezTo>
                  <a:cubicBezTo>
                    <a:pt x="471" y="5615"/>
                    <a:pt x="0" y="7300"/>
                    <a:pt x="942" y="7994"/>
                  </a:cubicBezTo>
                  <a:cubicBezTo>
                    <a:pt x="1148" y="8147"/>
                    <a:pt x="1374" y="8212"/>
                    <a:pt x="1605" y="8212"/>
                  </a:cubicBezTo>
                  <a:cubicBezTo>
                    <a:pt x="2345" y="8212"/>
                    <a:pt x="3136" y="7544"/>
                    <a:pt x="3495" y="6978"/>
                  </a:cubicBezTo>
                  <a:cubicBezTo>
                    <a:pt x="3643" y="6705"/>
                    <a:pt x="3767" y="6408"/>
                    <a:pt x="3866" y="6110"/>
                  </a:cubicBezTo>
                  <a:cubicBezTo>
                    <a:pt x="3990" y="5491"/>
                    <a:pt x="4164" y="4871"/>
                    <a:pt x="4362" y="4276"/>
                  </a:cubicBezTo>
                  <a:cubicBezTo>
                    <a:pt x="5601" y="1600"/>
                    <a:pt x="8302" y="708"/>
                    <a:pt x="10706" y="658"/>
                  </a:cubicBezTo>
                  <a:cubicBezTo>
                    <a:pt x="10763" y="657"/>
                    <a:pt x="10819" y="656"/>
                    <a:pt x="10875" y="656"/>
                  </a:cubicBezTo>
                  <a:cubicBezTo>
                    <a:pt x="14550" y="656"/>
                    <a:pt x="17050" y="3836"/>
                    <a:pt x="17025" y="7448"/>
                  </a:cubicBezTo>
                  <a:cubicBezTo>
                    <a:pt x="17000" y="10596"/>
                    <a:pt x="14671" y="13198"/>
                    <a:pt x="11722" y="14040"/>
                  </a:cubicBezTo>
                  <a:cubicBezTo>
                    <a:pt x="11449" y="14115"/>
                    <a:pt x="11202" y="14189"/>
                    <a:pt x="10929" y="14238"/>
                  </a:cubicBezTo>
                  <a:cubicBezTo>
                    <a:pt x="10754" y="14256"/>
                    <a:pt x="10587" y="14265"/>
                    <a:pt x="10427" y="14265"/>
                  </a:cubicBezTo>
                  <a:cubicBezTo>
                    <a:pt x="8154" y="14265"/>
                    <a:pt x="7311" y="12578"/>
                    <a:pt x="7311" y="12578"/>
                  </a:cubicBezTo>
                  <a:cubicBezTo>
                    <a:pt x="7311" y="12578"/>
                    <a:pt x="4783" y="8861"/>
                    <a:pt x="8104" y="6804"/>
                  </a:cubicBezTo>
                  <a:cubicBezTo>
                    <a:pt x="8838" y="6364"/>
                    <a:pt x="9711" y="6028"/>
                    <a:pt x="10609" y="6028"/>
                  </a:cubicBezTo>
                  <a:cubicBezTo>
                    <a:pt x="11228" y="6028"/>
                    <a:pt x="11859" y="6187"/>
                    <a:pt x="12465" y="6581"/>
                  </a:cubicBezTo>
                  <a:cubicBezTo>
                    <a:pt x="12788" y="6804"/>
                    <a:pt x="13060" y="7052"/>
                    <a:pt x="13333" y="7324"/>
                  </a:cubicBezTo>
                  <a:cubicBezTo>
                    <a:pt x="13481" y="7448"/>
                    <a:pt x="13630" y="7548"/>
                    <a:pt x="13804" y="7647"/>
                  </a:cubicBezTo>
                  <a:cubicBezTo>
                    <a:pt x="14021" y="7746"/>
                    <a:pt x="14295" y="7810"/>
                    <a:pt x="14554" y="7810"/>
                  </a:cubicBezTo>
                  <a:cubicBezTo>
                    <a:pt x="15003" y="7810"/>
                    <a:pt x="15405" y="7620"/>
                    <a:pt x="15390" y="7101"/>
                  </a:cubicBezTo>
                  <a:cubicBezTo>
                    <a:pt x="15365" y="5689"/>
                    <a:pt x="13209" y="5466"/>
                    <a:pt x="13209" y="5466"/>
                  </a:cubicBezTo>
                  <a:cubicBezTo>
                    <a:pt x="12991" y="5444"/>
                    <a:pt x="12769" y="5434"/>
                    <a:pt x="12544" y="5434"/>
                  </a:cubicBezTo>
                  <a:cubicBezTo>
                    <a:pt x="11205" y="5434"/>
                    <a:pt x="9763" y="5792"/>
                    <a:pt x="8575" y="6259"/>
                  </a:cubicBezTo>
                  <a:cubicBezTo>
                    <a:pt x="7683" y="6606"/>
                    <a:pt x="6865" y="7077"/>
                    <a:pt x="6121" y="7671"/>
                  </a:cubicBezTo>
                  <a:cubicBezTo>
                    <a:pt x="4758" y="8762"/>
                    <a:pt x="4089" y="10521"/>
                    <a:pt x="4387" y="12256"/>
                  </a:cubicBezTo>
                  <a:cubicBezTo>
                    <a:pt x="4659" y="13297"/>
                    <a:pt x="5551" y="13991"/>
                    <a:pt x="6543" y="14338"/>
                  </a:cubicBezTo>
                  <a:cubicBezTo>
                    <a:pt x="7487" y="14644"/>
                    <a:pt x="8469" y="14799"/>
                    <a:pt x="9450" y="14799"/>
                  </a:cubicBezTo>
                  <a:cubicBezTo>
                    <a:pt x="10451" y="14799"/>
                    <a:pt x="11452" y="14638"/>
                    <a:pt x="12416" y="14313"/>
                  </a:cubicBezTo>
                  <a:cubicBezTo>
                    <a:pt x="15290" y="13668"/>
                    <a:pt x="17868" y="12082"/>
                    <a:pt x="19702" y="9778"/>
                  </a:cubicBezTo>
                  <a:cubicBezTo>
                    <a:pt x="21114" y="7969"/>
                    <a:pt x="21511" y="5763"/>
                    <a:pt x="20271" y="3781"/>
                  </a:cubicBezTo>
                  <a:cubicBezTo>
                    <a:pt x="19429" y="2368"/>
                    <a:pt x="18140" y="1303"/>
                    <a:pt x="16629" y="683"/>
                  </a:cubicBezTo>
                  <a:cubicBezTo>
                    <a:pt x="15414" y="228"/>
                    <a:pt x="14143" y="0"/>
                    <a:pt x="128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5"/>
            <p:cNvSpPr/>
            <p:nvPr/>
          </p:nvSpPr>
          <p:spPr>
            <a:xfrm>
              <a:off x="6505100" y="4604050"/>
              <a:ext cx="1301650" cy="560950"/>
            </a:xfrm>
            <a:custGeom>
              <a:rect b="b" l="l" r="r" t="t"/>
              <a:pathLst>
                <a:path extrusionOk="0" h="22438" w="52066">
                  <a:moveTo>
                    <a:pt x="32289" y="1"/>
                  </a:moveTo>
                  <a:cubicBezTo>
                    <a:pt x="29584" y="1"/>
                    <a:pt x="26890" y="298"/>
                    <a:pt x="24361" y="792"/>
                  </a:cubicBezTo>
                  <a:cubicBezTo>
                    <a:pt x="17199" y="2204"/>
                    <a:pt x="10136" y="5104"/>
                    <a:pt x="4585" y="9936"/>
                  </a:cubicBezTo>
                  <a:cubicBezTo>
                    <a:pt x="4585" y="9936"/>
                    <a:pt x="1" y="14297"/>
                    <a:pt x="1835" y="16627"/>
                  </a:cubicBezTo>
                  <a:cubicBezTo>
                    <a:pt x="2665" y="17707"/>
                    <a:pt x="3625" y="18000"/>
                    <a:pt x="4422" y="18000"/>
                  </a:cubicBezTo>
                  <a:cubicBezTo>
                    <a:pt x="5361" y="18000"/>
                    <a:pt x="6072" y="17593"/>
                    <a:pt x="6072" y="17593"/>
                  </a:cubicBezTo>
                  <a:cubicBezTo>
                    <a:pt x="7906" y="16553"/>
                    <a:pt x="9541" y="15190"/>
                    <a:pt x="10880" y="13529"/>
                  </a:cubicBezTo>
                  <a:cubicBezTo>
                    <a:pt x="15762" y="7681"/>
                    <a:pt x="23097" y="668"/>
                    <a:pt x="31275" y="544"/>
                  </a:cubicBezTo>
                  <a:cubicBezTo>
                    <a:pt x="31384" y="542"/>
                    <a:pt x="31494" y="541"/>
                    <a:pt x="31604" y="541"/>
                  </a:cubicBezTo>
                  <a:cubicBezTo>
                    <a:pt x="34275" y="541"/>
                    <a:pt x="36994" y="1125"/>
                    <a:pt x="39279" y="2601"/>
                  </a:cubicBezTo>
                  <a:cubicBezTo>
                    <a:pt x="42550" y="4707"/>
                    <a:pt x="44384" y="7904"/>
                    <a:pt x="43863" y="11770"/>
                  </a:cubicBezTo>
                  <a:cubicBezTo>
                    <a:pt x="43393" y="15264"/>
                    <a:pt x="41608" y="18461"/>
                    <a:pt x="38412" y="20146"/>
                  </a:cubicBezTo>
                  <a:cubicBezTo>
                    <a:pt x="36974" y="20865"/>
                    <a:pt x="35413" y="21311"/>
                    <a:pt x="33827" y="21484"/>
                  </a:cubicBezTo>
                  <a:cubicBezTo>
                    <a:pt x="33063" y="21573"/>
                    <a:pt x="32280" y="21623"/>
                    <a:pt x="31493" y="21623"/>
                  </a:cubicBezTo>
                  <a:cubicBezTo>
                    <a:pt x="27889" y="21623"/>
                    <a:pt x="24221" y="20577"/>
                    <a:pt x="22106" y="17445"/>
                  </a:cubicBezTo>
                  <a:cubicBezTo>
                    <a:pt x="21536" y="16627"/>
                    <a:pt x="21288" y="15660"/>
                    <a:pt x="20916" y="14768"/>
                  </a:cubicBezTo>
                  <a:cubicBezTo>
                    <a:pt x="20718" y="14322"/>
                    <a:pt x="20445" y="13901"/>
                    <a:pt x="20123" y="13529"/>
                  </a:cubicBezTo>
                  <a:cubicBezTo>
                    <a:pt x="19419" y="12765"/>
                    <a:pt x="18171" y="12073"/>
                    <a:pt x="17053" y="12073"/>
                  </a:cubicBezTo>
                  <a:cubicBezTo>
                    <a:pt x="16322" y="12073"/>
                    <a:pt x="15647" y="12369"/>
                    <a:pt x="15216" y="13133"/>
                  </a:cubicBezTo>
                  <a:cubicBezTo>
                    <a:pt x="13308" y="16503"/>
                    <a:pt x="18636" y="19303"/>
                    <a:pt x="18636" y="19303"/>
                  </a:cubicBezTo>
                  <a:cubicBezTo>
                    <a:pt x="22978" y="21126"/>
                    <a:pt x="28327" y="22438"/>
                    <a:pt x="33527" y="22438"/>
                  </a:cubicBezTo>
                  <a:cubicBezTo>
                    <a:pt x="39427" y="22438"/>
                    <a:pt x="45136" y="20750"/>
                    <a:pt x="48968" y="16206"/>
                  </a:cubicBezTo>
                  <a:cubicBezTo>
                    <a:pt x="51967" y="12612"/>
                    <a:pt x="52066" y="8449"/>
                    <a:pt x="48398" y="5228"/>
                  </a:cubicBezTo>
                  <a:cubicBezTo>
                    <a:pt x="44042" y="1397"/>
                    <a:pt x="38143" y="1"/>
                    <a:pt x="322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 name="Google Shape;1080;p65"/>
          <p:cNvGrpSpPr/>
          <p:nvPr/>
        </p:nvGrpSpPr>
        <p:grpSpPr>
          <a:xfrm>
            <a:off x="935580" y="2069327"/>
            <a:ext cx="3690291" cy="1004844"/>
            <a:chOff x="5293225" y="2492028"/>
            <a:chExt cx="5159803" cy="1404984"/>
          </a:xfrm>
        </p:grpSpPr>
        <p:sp>
          <p:nvSpPr>
            <p:cNvPr id="1081" name="Google Shape;1081;p65"/>
            <p:cNvSpPr/>
            <p:nvPr/>
          </p:nvSpPr>
          <p:spPr>
            <a:xfrm>
              <a:off x="5293225" y="2492028"/>
              <a:ext cx="5159803" cy="1404984"/>
            </a:xfrm>
            <a:custGeom>
              <a:rect b="b" l="l" r="r" t="t"/>
              <a:pathLst>
                <a:path extrusionOk="0" h="61226" w="212951">
                  <a:moveTo>
                    <a:pt x="105699" y="1"/>
                  </a:moveTo>
                  <a:cubicBezTo>
                    <a:pt x="102115" y="1"/>
                    <a:pt x="97710" y="716"/>
                    <a:pt x="92509" y="2820"/>
                  </a:cubicBezTo>
                  <a:cubicBezTo>
                    <a:pt x="92509" y="2820"/>
                    <a:pt x="91166" y="2623"/>
                    <a:pt x="89134" y="2623"/>
                  </a:cubicBezTo>
                  <a:cubicBezTo>
                    <a:pt x="83954" y="2623"/>
                    <a:pt x="74299" y="3902"/>
                    <a:pt x="71023" y="12980"/>
                  </a:cubicBezTo>
                  <a:cubicBezTo>
                    <a:pt x="71023" y="12980"/>
                    <a:pt x="62487" y="8803"/>
                    <a:pt x="51086" y="8803"/>
                  </a:cubicBezTo>
                  <a:cubicBezTo>
                    <a:pt x="43715" y="8803"/>
                    <a:pt x="35146" y="10550"/>
                    <a:pt x="26913" y="16301"/>
                  </a:cubicBezTo>
                  <a:cubicBezTo>
                    <a:pt x="26913" y="16301"/>
                    <a:pt x="1" y="36671"/>
                    <a:pt x="18958" y="53597"/>
                  </a:cubicBezTo>
                  <a:cubicBezTo>
                    <a:pt x="25362" y="59338"/>
                    <a:pt x="32371" y="61225"/>
                    <a:pt x="38818" y="61225"/>
                  </a:cubicBezTo>
                  <a:cubicBezTo>
                    <a:pt x="51183" y="61225"/>
                    <a:pt x="61483" y="54282"/>
                    <a:pt x="61483" y="54266"/>
                  </a:cubicBezTo>
                  <a:cubicBezTo>
                    <a:pt x="65033" y="57637"/>
                    <a:pt x="68837" y="58769"/>
                    <a:pt x="72345" y="58769"/>
                  </a:cubicBezTo>
                  <a:cubicBezTo>
                    <a:pt x="79514" y="58769"/>
                    <a:pt x="85446" y="54043"/>
                    <a:pt x="85446" y="54043"/>
                  </a:cubicBezTo>
                  <a:cubicBezTo>
                    <a:pt x="87913" y="57388"/>
                    <a:pt x="91488" y="58461"/>
                    <a:pt x="95061" y="58461"/>
                  </a:cubicBezTo>
                  <a:cubicBezTo>
                    <a:pt x="101469" y="58461"/>
                    <a:pt x="107873" y="55009"/>
                    <a:pt x="107873" y="55009"/>
                  </a:cubicBezTo>
                  <a:cubicBezTo>
                    <a:pt x="111223" y="58494"/>
                    <a:pt x="114480" y="59643"/>
                    <a:pt x="117321" y="59643"/>
                  </a:cubicBezTo>
                  <a:cubicBezTo>
                    <a:pt x="122822" y="59643"/>
                    <a:pt x="126756" y="55331"/>
                    <a:pt x="126756" y="55331"/>
                  </a:cubicBezTo>
                  <a:cubicBezTo>
                    <a:pt x="129324" y="56091"/>
                    <a:pt x="131604" y="56422"/>
                    <a:pt x="133628" y="56422"/>
                  </a:cubicBezTo>
                  <a:cubicBezTo>
                    <a:pt x="147116" y="56422"/>
                    <a:pt x="149233" y="41751"/>
                    <a:pt x="149233" y="41751"/>
                  </a:cubicBezTo>
                  <a:cubicBezTo>
                    <a:pt x="155630" y="57044"/>
                    <a:pt x="165554" y="61021"/>
                    <a:pt x="174147" y="61021"/>
                  </a:cubicBezTo>
                  <a:cubicBezTo>
                    <a:pt x="183462" y="61021"/>
                    <a:pt x="191212" y="56347"/>
                    <a:pt x="191212" y="56347"/>
                  </a:cubicBezTo>
                  <a:cubicBezTo>
                    <a:pt x="191479" y="56352"/>
                    <a:pt x="191743" y="56354"/>
                    <a:pt x="192002" y="56354"/>
                  </a:cubicBezTo>
                  <a:cubicBezTo>
                    <a:pt x="212950" y="56354"/>
                    <a:pt x="209178" y="42693"/>
                    <a:pt x="209178" y="42693"/>
                  </a:cubicBezTo>
                  <a:cubicBezTo>
                    <a:pt x="205585" y="10750"/>
                    <a:pt x="180408" y="3762"/>
                    <a:pt x="180408" y="3762"/>
                  </a:cubicBezTo>
                  <a:cubicBezTo>
                    <a:pt x="177213" y="2408"/>
                    <a:pt x="174436" y="1870"/>
                    <a:pt x="172039" y="1870"/>
                  </a:cubicBezTo>
                  <a:cubicBezTo>
                    <a:pt x="162720" y="1870"/>
                    <a:pt x="159145" y="10007"/>
                    <a:pt x="159145" y="10007"/>
                  </a:cubicBezTo>
                  <a:cubicBezTo>
                    <a:pt x="156933" y="8790"/>
                    <a:pt x="154878" y="8317"/>
                    <a:pt x="153019" y="8317"/>
                  </a:cubicBezTo>
                  <a:cubicBezTo>
                    <a:pt x="146512" y="8317"/>
                    <a:pt x="142418" y="14120"/>
                    <a:pt x="142418" y="14120"/>
                  </a:cubicBezTo>
                  <a:cubicBezTo>
                    <a:pt x="139753" y="4416"/>
                    <a:pt x="130066" y="2689"/>
                    <a:pt x="123508" y="2689"/>
                  </a:cubicBezTo>
                  <a:cubicBezTo>
                    <a:pt x="119884" y="2689"/>
                    <a:pt x="117216" y="3217"/>
                    <a:pt x="117216" y="3217"/>
                  </a:cubicBezTo>
                  <a:cubicBezTo>
                    <a:pt x="117216" y="3217"/>
                    <a:pt x="113302" y="1"/>
                    <a:pt x="1056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5"/>
            <p:cNvSpPr/>
            <p:nvPr/>
          </p:nvSpPr>
          <p:spPr>
            <a:xfrm>
              <a:off x="9465825" y="2666150"/>
              <a:ext cx="782500" cy="824575"/>
            </a:xfrm>
            <a:custGeom>
              <a:rect b="b" l="l" r="r" t="t"/>
              <a:pathLst>
                <a:path extrusionOk="0" h="32983" w="31300">
                  <a:moveTo>
                    <a:pt x="3961" y="0"/>
                  </a:moveTo>
                  <a:cubicBezTo>
                    <a:pt x="2928" y="0"/>
                    <a:pt x="2001" y="282"/>
                    <a:pt x="1513" y="1114"/>
                  </a:cubicBezTo>
                  <a:cubicBezTo>
                    <a:pt x="1" y="3667"/>
                    <a:pt x="2157" y="5426"/>
                    <a:pt x="2157" y="5426"/>
                  </a:cubicBezTo>
                  <a:cubicBezTo>
                    <a:pt x="3792" y="6764"/>
                    <a:pt x="5676" y="7780"/>
                    <a:pt x="7708" y="8425"/>
                  </a:cubicBezTo>
                  <a:cubicBezTo>
                    <a:pt x="11152" y="9589"/>
                    <a:pt x="28202" y="14546"/>
                    <a:pt x="31300" y="32983"/>
                  </a:cubicBezTo>
                  <a:cubicBezTo>
                    <a:pt x="31300" y="32983"/>
                    <a:pt x="29639" y="14050"/>
                    <a:pt x="8749" y="1238"/>
                  </a:cubicBezTo>
                  <a:cubicBezTo>
                    <a:pt x="8749" y="1238"/>
                    <a:pt x="6125" y="0"/>
                    <a:pt x="39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5"/>
            <p:cNvSpPr/>
            <p:nvPr/>
          </p:nvSpPr>
          <p:spPr>
            <a:xfrm>
              <a:off x="6081975" y="3021950"/>
              <a:ext cx="450425" cy="250175"/>
            </a:xfrm>
            <a:custGeom>
              <a:rect b="b" l="l" r="r" t="t"/>
              <a:pathLst>
                <a:path extrusionOk="0" h="10007" w="18017">
                  <a:moveTo>
                    <a:pt x="11887" y="1"/>
                  </a:moveTo>
                  <a:cubicBezTo>
                    <a:pt x="9088" y="1"/>
                    <a:pt x="5748" y="737"/>
                    <a:pt x="2800" y="3387"/>
                  </a:cubicBezTo>
                  <a:cubicBezTo>
                    <a:pt x="2800" y="3387"/>
                    <a:pt x="0" y="6187"/>
                    <a:pt x="1091" y="8417"/>
                  </a:cubicBezTo>
                  <a:cubicBezTo>
                    <a:pt x="1736" y="9738"/>
                    <a:pt x="2547" y="10007"/>
                    <a:pt x="3101" y="10007"/>
                  </a:cubicBezTo>
                  <a:cubicBezTo>
                    <a:pt x="3482" y="10007"/>
                    <a:pt x="3742" y="9879"/>
                    <a:pt x="3742" y="9879"/>
                  </a:cubicBezTo>
                  <a:cubicBezTo>
                    <a:pt x="3742" y="9879"/>
                    <a:pt x="5204" y="9284"/>
                    <a:pt x="6567" y="7426"/>
                  </a:cubicBezTo>
                  <a:cubicBezTo>
                    <a:pt x="7842" y="5665"/>
                    <a:pt x="10676" y="1087"/>
                    <a:pt x="16711" y="1087"/>
                  </a:cubicBezTo>
                  <a:cubicBezTo>
                    <a:pt x="17130" y="1087"/>
                    <a:pt x="17565" y="1109"/>
                    <a:pt x="18016" y="1156"/>
                  </a:cubicBezTo>
                  <a:cubicBezTo>
                    <a:pt x="18016" y="1142"/>
                    <a:pt x="15371" y="1"/>
                    <a:pt x="11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5"/>
            <p:cNvSpPr/>
            <p:nvPr/>
          </p:nvSpPr>
          <p:spPr>
            <a:xfrm rot="1066527">
              <a:off x="6760944" y="2852128"/>
              <a:ext cx="333964" cy="425818"/>
            </a:xfrm>
            <a:custGeom>
              <a:rect b="b" l="l" r="r" t="t"/>
              <a:pathLst>
                <a:path extrusionOk="0" h="17032" w="13358">
                  <a:moveTo>
                    <a:pt x="3381" y="1"/>
                  </a:moveTo>
                  <a:cubicBezTo>
                    <a:pt x="2981" y="1"/>
                    <a:pt x="2583" y="82"/>
                    <a:pt x="2206" y="279"/>
                  </a:cubicBezTo>
                  <a:cubicBezTo>
                    <a:pt x="1" y="1419"/>
                    <a:pt x="794" y="2956"/>
                    <a:pt x="794" y="2956"/>
                  </a:cubicBezTo>
                  <a:cubicBezTo>
                    <a:pt x="794" y="2956"/>
                    <a:pt x="1413" y="4393"/>
                    <a:pt x="3321" y="5706"/>
                  </a:cubicBezTo>
                  <a:cubicBezTo>
                    <a:pt x="5230" y="7044"/>
                    <a:pt x="10409" y="10068"/>
                    <a:pt x="9864" y="17031"/>
                  </a:cubicBezTo>
                  <a:cubicBezTo>
                    <a:pt x="9864" y="17031"/>
                    <a:pt x="13358" y="8333"/>
                    <a:pt x="7262" y="1865"/>
                  </a:cubicBezTo>
                  <a:cubicBezTo>
                    <a:pt x="7262" y="1865"/>
                    <a:pt x="5295" y="1"/>
                    <a:pt x="33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5"/>
            <p:cNvSpPr/>
            <p:nvPr/>
          </p:nvSpPr>
          <p:spPr>
            <a:xfrm>
              <a:off x="7961625" y="3305975"/>
              <a:ext cx="406425" cy="246750"/>
            </a:xfrm>
            <a:custGeom>
              <a:rect b="b" l="l" r="r" t="t"/>
              <a:pathLst>
                <a:path extrusionOk="0" h="9870" w="16257">
                  <a:moveTo>
                    <a:pt x="13718" y="1"/>
                  </a:moveTo>
                  <a:cubicBezTo>
                    <a:pt x="13429" y="1"/>
                    <a:pt x="13233" y="104"/>
                    <a:pt x="13233" y="104"/>
                  </a:cubicBezTo>
                  <a:cubicBezTo>
                    <a:pt x="13233" y="104"/>
                    <a:pt x="11895" y="674"/>
                    <a:pt x="10582" y="2533"/>
                  </a:cubicBezTo>
                  <a:cubicBezTo>
                    <a:pt x="9331" y="4269"/>
                    <a:pt x="6545" y="8797"/>
                    <a:pt x="1170" y="8797"/>
                  </a:cubicBezTo>
                  <a:cubicBezTo>
                    <a:pt x="793" y="8797"/>
                    <a:pt x="403" y="8775"/>
                    <a:pt x="0" y="8728"/>
                  </a:cubicBezTo>
                  <a:lnTo>
                    <a:pt x="0" y="8728"/>
                  </a:lnTo>
                  <a:cubicBezTo>
                    <a:pt x="0" y="8728"/>
                    <a:pt x="2314" y="9869"/>
                    <a:pt x="5437" y="9869"/>
                  </a:cubicBezTo>
                  <a:cubicBezTo>
                    <a:pt x="7931" y="9869"/>
                    <a:pt x="10942" y="9141"/>
                    <a:pt x="13704" y="6523"/>
                  </a:cubicBezTo>
                  <a:cubicBezTo>
                    <a:pt x="13704" y="6523"/>
                    <a:pt x="16257" y="3821"/>
                    <a:pt x="15389" y="1616"/>
                  </a:cubicBezTo>
                  <a:cubicBezTo>
                    <a:pt x="14872" y="262"/>
                    <a:pt x="14178" y="1"/>
                    <a:pt x="137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5"/>
            <p:cNvSpPr/>
            <p:nvPr/>
          </p:nvSpPr>
          <p:spPr>
            <a:xfrm>
              <a:off x="6814250" y="3535325"/>
              <a:ext cx="397150" cy="254750"/>
            </a:xfrm>
            <a:custGeom>
              <a:rect b="b" l="l" r="r" t="t"/>
              <a:pathLst>
                <a:path extrusionOk="0" h="10190" w="15886">
                  <a:moveTo>
                    <a:pt x="1" y="0"/>
                  </a:moveTo>
                  <a:cubicBezTo>
                    <a:pt x="1" y="1"/>
                    <a:pt x="1141" y="8277"/>
                    <a:pt x="9516" y="10111"/>
                  </a:cubicBezTo>
                  <a:cubicBezTo>
                    <a:pt x="9516" y="10111"/>
                    <a:pt x="10021" y="10189"/>
                    <a:pt x="10726" y="10189"/>
                  </a:cubicBezTo>
                  <a:cubicBezTo>
                    <a:pt x="11920" y="10189"/>
                    <a:pt x="13690" y="9964"/>
                    <a:pt x="14547" y="8748"/>
                  </a:cubicBezTo>
                  <a:cubicBezTo>
                    <a:pt x="15885" y="6790"/>
                    <a:pt x="14572" y="6121"/>
                    <a:pt x="14572" y="6121"/>
                  </a:cubicBezTo>
                  <a:cubicBezTo>
                    <a:pt x="14572" y="6121"/>
                    <a:pt x="13358" y="5328"/>
                    <a:pt x="11078" y="5279"/>
                  </a:cubicBezTo>
                  <a:cubicBezTo>
                    <a:pt x="8798" y="5229"/>
                    <a:pt x="2850" y="550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65"/>
            <p:cNvSpPr/>
            <p:nvPr/>
          </p:nvSpPr>
          <p:spPr>
            <a:xfrm>
              <a:off x="7539725" y="2985200"/>
              <a:ext cx="377925" cy="280925"/>
            </a:xfrm>
            <a:custGeom>
              <a:rect b="b" l="l" r="r" t="t"/>
              <a:pathLst>
                <a:path extrusionOk="0" h="11237" w="15117">
                  <a:moveTo>
                    <a:pt x="0" y="1"/>
                  </a:moveTo>
                  <a:cubicBezTo>
                    <a:pt x="0" y="1"/>
                    <a:pt x="298" y="8327"/>
                    <a:pt x="8476" y="10979"/>
                  </a:cubicBezTo>
                  <a:cubicBezTo>
                    <a:pt x="8476" y="10979"/>
                    <a:pt x="9434" y="11237"/>
                    <a:pt x="10570" y="11237"/>
                  </a:cubicBezTo>
                  <a:cubicBezTo>
                    <a:pt x="11632" y="11237"/>
                    <a:pt x="12850" y="11011"/>
                    <a:pt x="13580" y="10136"/>
                  </a:cubicBezTo>
                  <a:cubicBezTo>
                    <a:pt x="15117" y="8327"/>
                    <a:pt x="13903" y="7509"/>
                    <a:pt x="13903" y="7509"/>
                  </a:cubicBezTo>
                  <a:cubicBezTo>
                    <a:pt x="13903" y="7509"/>
                    <a:pt x="12763" y="6617"/>
                    <a:pt x="10508" y="6320"/>
                  </a:cubicBezTo>
                  <a:cubicBezTo>
                    <a:pt x="8228" y="6047"/>
                    <a:pt x="2305" y="575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5"/>
            <p:cNvSpPr/>
            <p:nvPr/>
          </p:nvSpPr>
          <p:spPr>
            <a:xfrm rot="1149908">
              <a:off x="9127651" y="3635124"/>
              <a:ext cx="431236" cy="149929"/>
            </a:xfrm>
            <a:custGeom>
              <a:rect b="b" l="l" r="r" t="t"/>
              <a:pathLst>
                <a:path extrusionOk="0" h="5997" w="17249">
                  <a:moveTo>
                    <a:pt x="15385" y="1"/>
                  </a:moveTo>
                  <a:cubicBezTo>
                    <a:pt x="14818" y="1"/>
                    <a:pt x="13688" y="94"/>
                    <a:pt x="12242" y="690"/>
                  </a:cubicBezTo>
                  <a:cubicBezTo>
                    <a:pt x="10976" y="1211"/>
                    <a:pt x="8545" y="2369"/>
                    <a:pt x="5763" y="2369"/>
                  </a:cubicBezTo>
                  <a:cubicBezTo>
                    <a:pt x="3917" y="2369"/>
                    <a:pt x="1917" y="1859"/>
                    <a:pt x="0" y="318"/>
                  </a:cubicBezTo>
                  <a:lnTo>
                    <a:pt x="0" y="318"/>
                  </a:lnTo>
                  <a:cubicBezTo>
                    <a:pt x="1" y="318"/>
                    <a:pt x="3495" y="5997"/>
                    <a:pt x="10254" y="5997"/>
                  </a:cubicBezTo>
                  <a:cubicBezTo>
                    <a:pt x="11045" y="5997"/>
                    <a:pt x="11882" y="5919"/>
                    <a:pt x="12763" y="5745"/>
                  </a:cubicBezTo>
                  <a:cubicBezTo>
                    <a:pt x="12763" y="5745"/>
                    <a:pt x="16356" y="4803"/>
                    <a:pt x="16802" y="2474"/>
                  </a:cubicBezTo>
                  <a:cubicBezTo>
                    <a:pt x="17248" y="144"/>
                    <a:pt x="15786" y="21"/>
                    <a:pt x="15786" y="21"/>
                  </a:cubicBezTo>
                  <a:cubicBezTo>
                    <a:pt x="15786" y="21"/>
                    <a:pt x="15644" y="1"/>
                    <a:pt x="153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5"/>
            <p:cNvSpPr/>
            <p:nvPr/>
          </p:nvSpPr>
          <p:spPr>
            <a:xfrm>
              <a:off x="7005075" y="2744150"/>
              <a:ext cx="739125" cy="1045475"/>
            </a:xfrm>
            <a:custGeom>
              <a:rect b="b" l="l" r="r" t="t"/>
              <a:pathLst>
                <a:path extrusionOk="0" h="41819" w="29565">
                  <a:moveTo>
                    <a:pt x="11" y="29957"/>
                  </a:moveTo>
                  <a:cubicBezTo>
                    <a:pt x="5" y="29980"/>
                    <a:pt x="0" y="30006"/>
                    <a:pt x="0" y="30036"/>
                  </a:cubicBezTo>
                  <a:cubicBezTo>
                    <a:pt x="0" y="30036"/>
                    <a:pt x="4" y="30010"/>
                    <a:pt x="11" y="29957"/>
                  </a:cubicBezTo>
                  <a:close/>
                  <a:moveTo>
                    <a:pt x="17253" y="1"/>
                  </a:moveTo>
                  <a:cubicBezTo>
                    <a:pt x="14909" y="1"/>
                    <a:pt x="11846" y="2851"/>
                    <a:pt x="11846" y="2851"/>
                  </a:cubicBezTo>
                  <a:cubicBezTo>
                    <a:pt x="4015" y="10856"/>
                    <a:pt x="1264" y="22181"/>
                    <a:pt x="397" y="27286"/>
                  </a:cubicBezTo>
                  <a:cubicBezTo>
                    <a:pt x="322" y="27509"/>
                    <a:pt x="248" y="27707"/>
                    <a:pt x="198" y="27905"/>
                  </a:cubicBezTo>
                  <a:cubicBezTo>
                    <a:pt x="99" y="28450"/>
                    <a:pt x="50" y="29020"/>
                    <a:pt x="50" y="29565"/>
                  </a:cubicBezTo>
                  <a:cubicBezTo>
                    <a:pt x="35" y="29753"/>
                    <a:pt x="21" y="29882"/>
                    <a:pt x="11" y="29957"/>
                  </a:cubicBezTo>
                  <a:lnTo>
                    <a:pt x="11" y="29957"/>
                  </a:lnTo>
                  <a:cubicBezTo>
                    <a:pt x="26" y="29904"/>
                    <a:pt x="50" y="29865"/>
                    <a:pt x="50" y="29813"/>
                  </a:cubicBezTo>
                  <a:cubicBezTo>
                    <a:pt x="74" y="30036"/>
                    <a:pt x="99" y="30284"/>
                    <a:pt x="124" y="30532"/>
                  </a:cubicBezTo>
                  <a:cubicBezTo>
                    <a:pt x="521" y="33357"/>
                    <a:pt x="2825" y="34943"/>
                    <a:pt x="5477" y="35513"/>
                  </a:cubicBezTo>
                  <a:cubicBezTo>
                    <a:pt x="6654" y="35756"/>
                    <a:pt x="7859" y="35872"/>
                    <a:pt x="9060" y="35872"/>
                  </a:cubicBezTo>
                  <a:cubicBezTo>
                    <a:pt x="9452" y="35872"/>
                    <a:pt x="9844" y="35860"/>
                    <a:pt x="10235" y="35835"/>
                  </a:cubicBezTo>
                  <a:cubicBezTo>
                    <a:pt x="12231" y="35732"/>
                    <a:pt x="14091" y="35305"/>
                    <a:pt x="16055" y="35305"/>
                  </a:cubicBezTo>
                  <a:cubicBezTo>
                    <a:pt x="16456" y="35305"/>
                    <a:pt x="16861" y="35322"/>
                    <a:pt x="17273" y="35364"/>
                  </a:cubicBezTo>
                  <a:lnTo>
                    <a:pt x="17520" y="35389"/>
                  </a:lnTo>
                  <a:cubicBezTo>
                    <a:pt x="21609" y="36108"/>
                    <a:pt x="23493" y="38858"/>
                    <a:pt x="24410" y="39949"/>
                  </a:cubicBezTo>
                  <a:cubicBezTo>
                    <a:pt x="24980" y="40692"/>
                    <a:pt x="25723" y="41287"/>
                    <a:pt x="26566" y="41708"/>
                  </a:cubicBezTo>
                  <a:cubicBezTo>
                    <a:pt x="26566" y="41708"/>
                    <a:pt x="26790" y="41818"/>
                    <a:pt x="27123" y="41818"/>
                  </a:cubicBezTo>
                  <a:cubicBezTo>
                    <a:pt x="27532" y="41818"/>
                    <a:pt x="28103" y="41653"/>
                    <a:pt x="28622" y="40915"/>
                  </a:cubicBezTo>
                  <a:cubicBezTo>
                    <a:pt x="29564" y="39602"/>
                    <a:pt x="27507" y="37669"/>
                    <a:pt x="27507" y="37669"/>
                  </a:cubicBezTo>
                  <a:cubicBezTo>
                    <a:pt x="26516" y="36876"/>
                    <a:pt x="25426" y="36232"/>
                    <a:pt x="24261" y="35786"/>
                  </a:cubicBezTo>
                  <a:cubicBezTo>
                    <a:pt x="22801" y="35115"/>
                    <a:pt x="19907" y="34121"/>
                    <a:pt x="19846" y="34121"/>
                  </a:cubicBezTo>
                  <a:cubicBezTo>
                    <a:pt x="19843" y="34121"/>
                    <a:pt x="19845" y="34123"/>
                    <a:pt x="19850" y="34125"/>
                  </a:cubicBezTo>
                  <a:cubicBezTo>
                    <a:pt x="18859" y="33679"/>
                    <a:pt x="17917" y="33134"/>
                    <a:pt x="17050" y="32490"/>
                  </a:cubicBezTo>
                  <a:cubicBezTo>
                    <a:pt x="15018" y="30854"/>
                    <a:pt x="13778" y="27211"/>
                    <a:pt x="13778" y="25997"/>
                  </a:cubicBezTo>
                  <a:cubicBezTo>
                    <a:pt x="13778" y="24807"/>
                    <a:pt x="14101" y="22652"/>
                    <a:pt x="15885" y="21412"/>
                  </a:cubicBezTo>
                  <a:cubicBezTo>
                    <a:pt x="17579" y="20210"/>
                    <a:pt x="16288" y="17750"/>
                    <a:pt x="14559" y="17750"/>
                  </a:cubicBezTo>
                  <a:cubicBezTo>
                    <a:pt x="13936" y="17750"/>
                    <a:pt x="13256" y="18070"/>
                    <a:pt x="12639" y="18885"/>
                  </a:cubicBezTo>
                  <a:cubicBezTo>
                    <a:pt x="11573" y="20273"/>
                    <a:pt x="11152" y="21982"/>
                    <a:pt x="10978" y="23717"/>
                  </a:cubicBezTo>
                  <a:cubicBezTo>
                    <a:pt x="10829" y="25328"/>
                    <a:pt x="11053" y="27112"/>
                    <a:pt x="10631" y="28673"/>
                  </a:cubicBezTo>
                  <a:cubicBezTo>
                    <a:pt x="10037" y="30904"/>
                    <a:pt x="8178" y="32564"/>
                    <a:pt x="5898" y="32936"/>
                  </a:cubicBezTo>
                  <a:cubicBezTo>
                    <a:pt x="5675" y="32985"/>
                    <a:pt x="5427" y="32985"/>
                    <a:pt x="5204" y="33010"/>
                  </a:cubicBezTo>
                  <a:cubicBezTo>
                    <a:pt x="5080" y="33018"/>
                    <a:pt x="4958" y="33023"/>
                    <a:pt x="4840" y="33023"/>
                  </a:cubicBezTo>
                  <a:cubicBezTo>
                    <a:pt x="1457" y="33023"/>
                    <a:pt x="689" y="29676"/>
                    <a:pt x="545" y="27880"/>
                  </a:cubicBezTo>
                  <a:cubicBezTo>
                    <a:pt x="3593" y="17547"/>
                    <a:pt x="12316" y="11426"/>
                    <a:pt x="15092" y="9394"/>
                  </a:cubicBezTo>
                  <a:cubicBezTo>
                    <a:pt x="16802" y="8155"/>
                    <a:pt x="18264" y="6593"/>
                    <a:pt x="19429" y="4809"/>
                  </a:cubicBezTo>
                  <a:cubicBezTo>
                    <a:pt x="19429" y="4809"/>
                    <a:pt x="20940" y="2504"/>
                    <a:pt x="18710" y="522"/>
                  </a:cubicBezTo>
                  <a:cubicBezTo>
                    <a:pt x="18293" y="151"/>
                    <a:pt x="17792" y="1"/>
                    <a:pt x="172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5"/>
            <p:cNvSpPr/>
            <p:nvPr/>
          </p:nvSpPr>
          <p:spPr>
            <a:xfrm>
              <a:off x="8090475" y="2759575"/>
              <a:ext cx="745950" cy="1037175"/>
            </a:xfrm>
            <a:custGeom>
              <a:rect b="b" l="l" r="r" t="t"/>
              <a:pathLst>
                <a:path extrusionOk="0" h="41487" w="29838">
                  <a:moveTo>
                    <a:pt x="29822" y="30451"/>
                  </a:moveTo>
                  <a:cubicBezTo>
                    <a:pt x="29831" y="30524"/>
                    <a:pt x="29837" y="30559"/>
                    <a:pt x="29837" y="30559"/>
                  </a:cubicBezTo>
                  <a:cubicBezTo>
                    <a:pt x="29837" y="30523"/>
                    <a:pt x="29831" y="30487"/>
                    <a:pt x="29822" y="30451"/>
                  </a:cubicBezTo>
                  <a:close/>
                  <a:moveTo>
                    <a:pt x="13454" y="0"/>
                  </a:moveTo>
                  <a:cubicBezTo>
                    <a:pt x="12949" y="0"/>
                    <a:pt x="12475" y="139"/>
                    <a:pt x="12069" y="475"/>
                  </a:cubicBezTo>
                  <a:cubicBezTo>
                    <a:pt x="9789" y="2383"/>
                    <a:pt x="11227" y="4762"/>
                    <a:pt x="11227" y="4762"/>
                  </a:cubicBezTo>
                  <a:cubicBezTo>
                    <a:pt x="12317" y="6571"/>
                    <a:pt x="13729" y="8157"/>
                    <a:pt x="15415" y="9446"/>
                  </a:cubicBezTo>
                  <a:cubicBezTo>
                    <a:pt x="18116" y="11552"/>
                    <a:pt x="26640" y="17970"/>
                    <a:pt x="29366" y="28403"/>
                  </a:cubicBezTo>
                  <a:cubicBezTo>
                    <a:pt x="29131" y="30146"/>
                    <a:pt x="28291" y="33387"/>
                    <a:pt x="25062" y="33387"/>
                  </a:cubicBezTo>
                  <a:cubicBezTo>
                    <a:pt x="24893" y="33387"/>
                    <a:pt x="24717" y="33378"/>
                    <a:pt x="24534" y="33360"/>
                  </a:cubicBezTo>
                  <a:cubicBezTo>
                    <a:pt x="24311" y="33360"/>
                    <a:pt x="24063" y="33310"/>
                    <a:pt x="23840" y="33260"/>
                  </a:cubicBezTo>
                  <a:cubicBezTo>
                    <a:pt x="21560" y="32839"/>
                    <a:pt x="19751" y="31129"/>
                    <a:pt x="19231" y="28874"/>
                  </a:cubicBezTo>
                  <a:cubicBezTo>
                    <a:pt x="18834" y="27338"/>
                    <a:pt x="19132" y="25529"/>
                    <a:pt x="19033" y="23918"/>
                  </a:cubicBezTo>
                  <a:cubicBezTo>
                    <a:pt x="18934" y="22183"/>
                    <a:pt x="18562" y="20473"/>
                    <a:pt x="17546" y="19036"/>
                  </a:cubicBezTo>
                  <a:cubicBezTo>
                    <a:pt x="16937" y="18184"/>
                    <a:pt x="16245" y="17850"/>
                    <a:pt x="15606" y="17850"/>
                  </a:cubicBezTo>
                  <a:cubicBezTo>
                    <a:pt x="13904" y="17850"/>
                    <a:pt x="12579" y="20215"/>
                    <a:pt x="14200" y="21440"/>
                  </a:cubicBezTo>
                  <a:cubicBezTo>
                    <a:pt x="15960" y="22753"/>
                    <a:pt x="16208" y="24909"/>
                    <a:pt x="16158" y="26099"/>
                  </a:cubicBezTo>
                  <a:cubicBezTo>
                    <a:pt x="16133" y="27313"/>
                    <a:pt x="14770" y="30906"/>
                    <a:pt x="12689" y="32492"/>
                  </a:cubicBezTo>
                  <a:cubicBezTo>
                    <a:pt x="11821" y="33112"/>
                    <a:pt x="10880" y="33632"/>
                    <a:pt x="9864" y="34029"/>
                  </a:cubicBezTo>
                  <a:cubicBezTo>
                    <a:pt x="9869" y="34026"/>
                    <a:pt x="9870" y="34025"/>
                    <a:pt x="9867" y="34025"/>
                  </a:cubicBezTo>
                  <a:cubicBezTo>
                    <a:pt x="9789" y="34025"/>
                    <a:pt x="6883" y="34944"/>
                    <a:pt x="5403" y="35565"/>
                  </a:cubicBezTo>
                  <a:cubicBezTo>
                    <a:pt x="4214" y="35962"/>
                    <a:pt x="3098" y="36581"/>
                    <a:pt x="2107" y="37349"/>
                  </a:cubicBezTo>
                  <a:cubicBezTo>
                    <a:pt x="2107" y="37349"/>
                    <a:pt x="1" y="39183"/>
                    <a:pt x="893" y="40546"/>
                  </a:cubicBezTo>
                  <a:cubicBezTo>
                    <a:pt x="1399" y="41319"/>
                    <a:pt x="1984" y="41486"/>
                    <a:pt x="2396" y="41486"/>
                  </a:cubicBezTo>
                  <a:cubicBezTo>
                    <a:pt x="2711" y="41486"/>
                    <a:pt x="2925" y="41389"/>
                    <a:pt x="2925" y="41389"/>
                  </a:cubicBezTo>
                  <a:cubicBezTo>
                    <a:pt x="3767" y="41017"/>
                    <a:pt x="4536" y="40447"/>
                    <a:pt x="5130" y="39728"/>
                  </a:cubicBezTo>
                  <a:cubicBezTo>
                    <a:pt x="6072" y="38638"/>
                    <a:pt x="8030" y="35962"/>
                    <a:pt x="12143" y="35342"/>
                  </a:cubicBezTo>
                  <a:lnTo>
                    <a:pt x="12416" y="35342"/>
                  </a:lnTo>
                  <a:cubicBezTo>
                    <a:pt x="12714" y="35318"/>
                    <a:pt x="13009" y="35307"/>
                    <a:pt x="13301" y="35307"/>
                  </a:cubicBezTo>
                  <a:cubicBezTo>
                    <a:pt x="15384" y="35307"/>
                    <a:pt x="17321" y="35862"/>
                    <a:pt x="19429" y="36036"/>
                  </a:cubicBezTo>
                  <a:cubicBezTo>
                    <a:pt x="19979" y="36087"/>
                    <a:pt x="20532" y="36112"/>
                    <a:pt x="21085" y="36112"/>
                  </a:cubicBezTo>
                  <a:cubicBezTo>
                    <a:pt x="22126" y="36112"/>
                    <a:pt x="23167" y="36024"/>
                    <a:pt x="24187" y="35862"/>
                  </a:cubicBezTo>
                  <a:cubicBezTo>
                    <a:pt x="26864" y="35392"/>
                    <a:pt x="29193" y="33830"/>
                    <a:pt x="29713" y="31055"/>
                  </a:cubicBezTo>
                  <a:cubicBezTo>
                    <a:pt x="29738" y="30807"/>
                    <a:pt x="29763" y="30559"/>
                    <a:pt x="29788" y="30336"/>
                  </a:cubicBezTo>
                  <a:cubicBezTo>
                    <a:pt x="29800" y="30374"/>
                    <a:pt x="29813" y="30413"/>
                    <a:pt x="29822" y="30451"/>
                  </a:cubicBezTo>
                  <a:lnTo>
                    <a:pt x="29822" y="30451"/>
                  </a:lnTo>
                  <a:cubicBezTo>
                    <a:pt x="29813" y="30373"/>
                    <a:pt x="29800" y="30254"/>
                    <a:pt x="29788" y="30088"/>
                  </a:cubicBezTo>
                  <a:cubicBezTo>
                    <a:pt x="29812" y="29543"/>
                    <a:pt x="29788" y="28973"/>
                    <a:pt x="29713" y="28428"/>
                  </a:cubicBezTo>
                  <a:cubicBezTo>
                    <a:pt x="29664" y="28230"/>
                    <a:pt x="29614" y="28007"/>
                    <a:pt x="29540" y="27809"/>
                  </a:cubicBezTo>
                  <a:cubicBezTo>
                    <a:pt x="28821" y="22679"/>
                    <a:pt x="26442" y="11279"/>
                    <a:pt x="18859" y="3027"/>
                  </a:cubicBezTo>
                  <a:cubicBezTo>
                    <a:pt x="18859" y="3027"/>
                    <a:pt x="15815" y="0"/>
                    <a:pt x="13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5"/>
            <p:cNvSpPr/>
            <p:nvPr/>
          </p:nvSpPr>
          <p:spPr>
            <a:xfrm>
              <a:off x="9009250" y="2928100"/>
              <a:ext cx="1174025" cy="744650"/>
            </a:xfrm>
            <a:custGeom>
              <a:rect b="b" l="l" r="r" t="t"/>
              <a:pathLst>
                <a:path extrusionOk="0" h="29786" w="46961">
                  <a:moveTo>
                    <a:pt x="12002" y="0"/>
                  </a:moveTo>
                  <a:cubicBezTo>
                    <a:pt x="9938" y="0"/>
                    <a:pt x="7783" y="298"/>
                    <a:pt x="5626" y="1044"/>
                  </a:cubicBezTo>
                  <a:cubicBezTo>
                    <a:pt x="2206" y="2209"/>
                    <a:pt x="0" y="4861"/>
                    <a:pt x="397" y="8553"/>
                  </a:cubicBezTo>
                  <a:cubicBezTo>
                    <a:pt x="669" y="11081"/>
                    <a:pt x="1809" y="13559"/>
                    <a:pt x="3172" y="15640"/>
                  </a:cubicBezTo>
                  <a:cubicBezTo>
                    <a:pt x="4733" y="17995"/>
                    <a:pt x="7633" y="19754"/>
                    <a:pt x="10037" y="21068"/>
                  </a:cubicBezTo>
                  <a:cubicBezTo>
                    <a:pt x="13902" y="23149"/>
                    <a:pt x="18090" y="24512"/>
                    <a:pt x="22452" y="25033"/>
                  </a:cubicBezTo>
                  <a:cubicBezTo>
                    <a:pt x="23308" y="25147"/>
                    <a:pt x="24727" y="25297"/>
                    <a:pt x="26262" y="25297"/>
                  </a:cubicBezTo>
                  <a:cubicBezTo>
                    <a:pt x="29704" y="25297"/>
                    <a:pt x="33727" y="24543"/>
                    <a:pt x="33281" y="20944"/>
                  </a:cubicBezTo>
                  <a:cubicBezTo>
                    <a:pt x="33108" y="19540"/>
                    <a:pt x="31880" y="19029"/>
                    <a:pt x="30607" y="19029"/>
                  </a:cubicBezTo>
                  <a:cubicBezTo>
                    <a:pt x="29881" y="19029"/>
                    <a:pt x="29140" y="19196"/>
                    <a:pt x="28573" y="19457"/>
                  </a:cubicBezTo>
                  <a:cubicBezTo>
                    <a:pt x="28127" y="19680"/>
                    <a:pt x="27730" y="19977"/>
                    <a:pt x="27383" y="20324"/>
                  </a:cubicBezTo>
                  <a:cubicBezTo>
                    <a:pt x="26689" y="20993"/>
                    <a:pt x="26095" y="21786"/>
                    <a:pt x="25277" y="22356"/>
                  </a:cubicBezTo>
                  <a:cubicBezTo>
                    <a:pt x="23738" y="23379"/>
                    <a:pt x="22049" y="23797"/>
                    <a:pt x="20334" y="23797"/>
                  </a:cubicBezTo>
                  <a:cubicBezTo>
                    <a:pt x="17767" y="23797"/>
                    <a:pt x="15144" y="22861"/>
                    <a:pt x="12886" y="21613"/>
                  </a:cubicBezTo>
                  <a:cubicBezTo>
                    <a:pt x="10012" y="20002"/>
                    <a:pt x="7831" y="17326"/>
                    <a:pt x="7137" y="14079"/>
                  </a:cubicBezTo>
                  <a:cubicBezTo>
                    <a:pt x="6518" y="11130"/>
                    <a:pt x="7013" y="6967"/>
                    <a:pt x="9367" y="4861"/>
                  </a:cubicBezTo>
                  <a:cubicBezTo>
                    <a:pt x="10235" y="4092"/>
                    <a:pt x="11201" y="3448"/>
                    <a:pt x="12267" y="2977"/>
                  </a:cubicBezTo>
                  <a:cubicBezTo>
                    <a:pt x="13844" y="2233"/>
                    <a:pt x="15517" y="1904"/>
                    <a:pt x="17200" y="1904"/>
                  </a:cubicBezTo>
                  <a:cubicBezTo>
                    <a:pt x="19326" y="1904"/>
                    <a:pt x="21465" y="2428"/>
                    <a:pt x="23443" y="3299"/>
                  </a:cubicBezTo>
                  <a:cubicBezTo>
                    <a:pt x="25227" y="4092"/>
                    <a:pt x="26739" y="5356"/>
                    <a:pt x="28176" y="6694"/>
                  </a:cubicBezTo>
                  <a:cubicBezTo>
                    <a:pt x="34149" y="12691"/>
                    <a:pt x="36280" y="20225"/>
                    <a:pt x="37147" y="22976"/>
                  </a:cubicBezTo>
                  <a:cubicBezTo>
                    <a:pt x="37767" y="25008"/>
                    <a:pt x="38758" y="26891"/>
                    <a:pt x="40071" y="28551"/>
                  </a:cubicBezTo>
                  <a:cubicBezTo>
                    <a:pt x="40071" y="28551"/>
                    <a:pt x="41028" y="29785"/>
                    <a:pt x="42588" y="29785"/>
                  </a:cubicBezTo>
                  <a:cubicBezTo>
                    <a:pt x="43114" y="29785"/>
                    <a:pt x="43709" y="29645"/>
                    <a:pt x="44358" y="29270"/>
                  </a:cubicBezTo>
                  <a:cubicBezTo>
                    <a:pt x="46960" y="27808"/>
                    <a:pt x="44358" y="22059"/>
                    <a:pt x="44358" y="22059"/>
                  </a:cubicBezTo>
                  <a:cubicBezTo>
                    <a:pt x="39774" y="12989"/>
                    <a:pt x="31398" y="7190"/>
                    <a:pt x="26516" y="4390"/>
                  </a:cubicBezTo>
                  <a:cubicBezTo>
                    <a:pt x="25265" y="3601"/>
                    <a:pt x="19184" y="0"/>
                    <a:pt x="120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5"/>
            <p:cNvSpPr/>
            <p:nvPr/>
          </p:nvSpPr>
          <p:spPr>
            <a:xfrm>
              <a:off x="5699238" y="2849637"/>
              <a:ext cx="1127398" cy="681573"/>
            </a:xfrm>
            <a:custGeom>
              <a:rect b="b" l="l" r="r" t="t"/>
              <a:pathLst>
                <a:path extrusionOk="0" h="28810" w="47655">
                  <a:moveTo>
                    <a:pt x="35160" y="0"/>
                  </a:moveTo>
                  <a:cubicBezTo>
                    <a:pt x="28265" y="0"/>
                    <a:pt x="22413" y="3225"/>
                    <a:pt x="21164" y="3952"/>
                  </a:cubicBezTo>
                  <a:cubicBezTo>
                    <a:pt x="16208" y="6579"/>
                    <a:pt x="7633" y="12105"/>
                    <a:pt x="2801" y="21027"/>
                  </a:cubicBezTo>
                  <a:cubicBezTo>
                    <a:pt x="2801" y="21027"/>
                    <a:pt x="1" y="26701"/>
                    <a:pt x="2528" y="28238"/>
                  </a:cubicBezTo>
                  <a:cubicBezTo>
                    <a:pt x="3213" y="28656"/>
                    <a:pt x="3842" y="28810"/>
                    <a:pt x="4396" y="28810"/>
                  </a:cubicBezTo>
                  <a:cubicBezTo>
                    <a:pt x="5909" y="28810"/>
                    <a:pt x="6865" y="27668"/>
                    <a:pt x="6865" y="27668"/>
                  </a:cubicBezTo>
                  <a:cubicBezTo>
                    <a:pt x="8228" y="26032"/>
                    <a:pt x="9269" y="24174"/>
                    <a:pt x="9963" y="22166"/>
                  </a:cubicBezTo>
                  <a:cubicBezTo>
                    <a:pt x="10904" y="19416"/>
                    <a:pt x="13283" y="11981"/>
                    <a:pt x="19454" y="6183"/>
                  </a:cubicBezTo>
                  <a:cubicBezTo>
                    <a:pt x="20916" y="4894"/>
                    <a:pt x="22477" y="3680"/>
                    <a:pt x="24286" y="2936"/>
                  </a:cubicBezTo>
                  <a:cubicBezTo>
                    <a:pt x="26158" y="2175"/>
                    <a:pt x="28157" y="1729"/>
                    <a:pt x="30141" y="1729"/>
                  </a:cubicBezTo>
                  <a:cubicBezTo>
                    <a:pt x="31965" y="1729"/>
                    <a:pt x="33777" y="2106"/>
                    <a:pt x="35463" y="2961"/>
                  </a:cubicBezTo>
                  <a:cubicBezTo>
                    <a:pt x="36503" y="3481"/>
                    <a:pt x="37445" y="4151"/>
                    <a:pt x="38263" y="4944"/>
                  </a:cubicBezTo>
                  <a:cubicBezTo>
                    <a:pt x="40543" y="7149"/>
                    <a:pt x="40890" y="11312"/>
                    <a:pt x="40196" y="14236"/>
                  </a:cubicBezTo>
                  <a:cubicBezTo>
                    <a:pt x="39403" y="17483"/>
                    <a:pt x="37123" y="20060"/>
                    <a:pt x="34199" y="21572"/>
                  </a:cubicBezTo>
                  <a:cubicBezTo>
                    <a:pt x="32032" y="22705"/>
                    <a:pt x="29526" y="23530"/>
                    <a:pt x="27072" y="23530"/>
                  </a:cubicBezTo>
                  <a:cubicBezTo>
                    <a:pt x="25233" y="23530"/>
                    <a:pt x="23423" y="23066"/>
                    <a:pt x="21808" y="21919"/>
                  </a:cubicBezTo>
                  <a:cubicBezTo>
                    <a:pt x="21015" y="21349"/>
                    <a:pt x="20445" y="20531"/>
                    <a:pt x="19776" y="19837"/>
                  </a:cubicBezTo>
                  <a:cubicBezTo>
                    <a:pt x="19429" y="19465"/>
                    <a:pt x="19033" y="19168"/>
                    <a:pt x="18611" y="18945"/>
                  </a:cubicBezTo>
                  <a:cubicBezTo>
                    <a:pt x="18015" y="18637"/>
                    <a:pt x="17217" y="18438"/>
                    <a:pt x="16444" y="18438"/>
                  </a:cubicBezTo>
                  <a:cubicBezTo>
                    <a:pt x="15224" y="18438"/>
                    <a:pt x="14066" y="18934"/>
                    <a:pt x="13853" y="20283"/>
                  </a:cubicBezTo>
                  <a:cubicBezTo>
                    <a:pt x="13261" y="24133"/>
                    <a:pt x="17964" y="24845"/>
                    <a:pt x="21549" y="24845"/>
                  </a:cubicBezTo>
                  <a:cubicBezTo>
                    <a:pt x="22764" y="24845"/>
                    <a:pt x="23850" y="24763"/>
                    <a:pt x="24559" y="24694"/>
                  </a:cubicBezTo>
                  <a:cubicBezTo>
                    <a:pt x="28920" y="24298"/>
                    <a:pt x="33183" y="23108"/>
                    <a:pt x="37098" y="21126"/>
                  </a:cubicBezTo>
                  <a:cubicBezTo>
                    <a:pt x="39551" y="19887"/>
                    <a:pt x="42500" y="18226"/>
                    <a:pt x="44111" y="15922"/>
                  </a:cubicBezTo>
                  <a:cubicBezTo>
                    <a:pt x="45573" y="13890"/>
                    <a:pt x="46812" y="11436"/>
                    <a:pt x="47159" y="8933"/>
                  </a:cubicBezTo>
                  <a:cubicBezTo>
                    <a:pt x="47655" y="5241"/>
                    <a:pt x="45549" y="2540"/>
                    <a:pt x="42178" y="1251"/>
                  </a:cubicBezTo>
                  <a:cubicBezTo>
                    <a:pt x="39810" y="349"/>
                    <a:pt x="37429" y="0"/>
                    <a:pt x="351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5"/>
            <p:cNvSpPr/>
            <p:nvPr/>
          </p:nvSpPr>
          <p:spPr>
            <a:xfrm>
              <a:off x="7521309" y="2558074"/>
              <a:ext cx="623275" cy="427125"/>
            </a:xfrm>
            <a:custGeom>
              <a:rect b="b" l="l" r="r" t="t"/>
              <a:pathLst>
                <a:path extrusionOk="0" h="17085" w="24931">
                  <a:moveTo>
                    <a:pt x="14765" y="1"/>
                  </a:moveTo>
                  <a:cubicBezTo>
                    <a:pt x="14635" y="1"/>
                    <a:pt x="14504" y="2"/>
                    <a:pt x="14374" y="6"/>
                  </a:cubicBezTo>
                  <a:cubicBezTo>
                    <a:pt x="11028" y="81"/>
                    <a:pt x="7782" y="973"/>
                    <a:pt x="4858" y="2583"/>
                  </a:cubicBezTo>
                  <a:cubicBezTo>
                    <a:pt x="3520" y="3302"/>
                    <a:pt x="2132" y="4169"/>
                    <a:pt x="1215" y="5409"/>
                  </a:cubicBezTo>
                  <a:cubicBezTo>
                    <a:pt x="571" y="6276"/>
                    <a:pt x="1" y="8234"/>
                    <a:pt x="1066" y="9051"/>
                  </a:cubicBezTo>
                  <a:cubicBezTo>
                    <a:pt x="1302" y="9228"/>
                    <a:pt x="1562" y="9303"/>
                    <a:pt x="1830" y="9303"/>
                  </a:cubicBezTo>
                  <a:cubicBezTo>
                    <a:pt x="2690" y="9303"/>
                    <a:pt x="3624" y="8535"/>
                    <a:pt x="4040" y="7911"/>
                  </a:cubicBezTo>
                  <a:cubicBezTo>
                    <a:pt x="4238" y="7589"/>
                    <a:pt x="4387" y="7267"/>
                    <a:pt x="4486" y="6920"/>
                  </a:cubicBezTo>
                  <a:cubicBezTo>
                    <a:pt x="4684" y="6226"/>
                    <a:pt x="4783" y="5483"/>
                    <a:pt x="5106" y="4814"/>
                  </a:cubicBezTo>
                  <a:cubicBezTo>
                    <a:pt x="6568" y="1716"/>
                    <a:pt x="9715" y="750"/>
                    <a:pt x="12490" y="725"/>
                  </a:cubicBezTo>
                  <a:cubicBezTo>
                    <a:pt x="12505" y="725"/>
                    <a:pt x="12519" y="725"/>
                    <a:pt x="12533" y="725"/>
                  </a:cubicBezTo>
                  <a:cubicBezTo>
                    <a:pt x="16895" y="725"/>
                    <a:pt x="19776" y="4481"/>
                    <a:pt x="19702" y="8704"/>
                  </a:cubicBezTo>
                  <a:cubicBezTo>
                    <a:pt x="19627" y="12347"/>
                    <a:pt x="16852" y="15321"/>
                    <a:pt x="13432" y="16238"/>
                  </a:cubicBezTo>
                  <a:cubicBezTo>
                    <a:pt x="13110" y="16337"/>
                    <a:pt x="12812" y="16387"/>
                    <a:pt x="12515" y="16461"/>
                  </a:cubicBezTo>
                  <a:cubicBezTo>
                    <a:pt x="12340" y="16476"/>
                    <a:pt x="12172" y="16484"/>
                    <a:pt x="12010" y="16484"/>
                  </a:cubicBezTo>
                  <a:cubicBezTo>
                    <a:pt x="9301" y="16484"/>
                    <a:pt x="8352" y="14454"/>
                    <a:pt x="8352" y="14454"/>
                  </a:cubicBezTo>
                  <a:cubicBezTo>
                    <a:pt x="8352" y="14454"/>
                    <a:pt x="5502" y="10092"/>
                    <a:pt x="9368" y="7788"/>
                  </a:cubicBezTo>
                  <a:cubicBezTo>
                    <a:pt x="10198" y="7301"/>
                    <a:pt x="11193" y="6938"/>
                    <a:pt x="12215" y="6938"/>
                  </a:cubicBezTo>
                  <a:cubicBezTo>
                    <a:pt x="12963" y="6938"/>
                    <a:pt x="13726" y="7132"/>
                    <a:pt x="14448" y="7614"/>
                  </a:cubicBezTo>
                  <a:cubicBezTo>
                    <a:pt x="14795" y="7887"/>
                    <a:pt x="15117" y="8184"/>
                    <a:pt x="15414" y="8481"/>
                  </a:cubicBezTo>
                  <a:cubicBezTo>
                    <a:pt x="15588" y="8655"/>
                    <a:pt x="15761" y="8779"/>
                    <a:pt x="15960" y="8878"/>
                  </a:cubicBezTo>
                  <a:cubicBezTo>
                    <a:pt x="16214" y="9000"/>
                    <a:pt x="16543" y="9080"/>
                    <a:pt x="16853" y="9080"/>
                  </a:cubicBezTo>
                  <a:cubicBezTo>
                    <a:pt x="17360" y="9080"/>
                    <a:pt x="17818" y="8867"/>
                    <a:pt x="17818" y="8283"/>
                  </a:cubicBezTo>
                  <a:cubicBezTo>
                    <a:pt x="17818" y="6648"/>
                    <a:pt x="15315" y="6350"/>
                    <a:pt x="15315" y="6350"/>
                  </a:cubicBezTo>
                  <a:cubicBezTo>
                    <a:pt x="15017" y="6317"/>
                    <a:pt x="14711" y="6301"/>
                    <a:pt x="14401" y="6301"/>
                  </a:cubicBezTo>
                  <a:cubicBezTo>
                    <a:pt x="12886" y="6301"/>
                    <a:pt x="11275" y="6678"/>
                    <a:pt x="9938" y="7193"/>
                  </a:cubicBezTo>
                  <a:cubicBezTo>
                    <a:pt x="8897" y="7565"/>
                    <a:pt x="7955" y="8110"/>
                    <a:pt x="7088" y="8779"/>
                  </a:cubicBezTo>
                  <a:cubicBezTo>
                    <a:pt x="6221" y="9398"/>
                    <a:pt x="5601" y="10266"/>
                    <a:pt x="5254" y="11257"/>
                  </a:cubicBezTo>
                  <a:cubicBezTo>
                    <a:pt x="4907" y="12124"/>
                    <a:pt x="4808" y="13091"/>
                    <a:pt x="4982" y="14032"/>
                  </a:cubicBezTo>
                  <a:cubicBezTo>
                    <a:pt x="5279" y="15271"/>
                    <a:pt x="6270" y="16064"/>
                    <a:pt x="7435" y="16486"/>
                  </a:cubicBezTo>
                  <a:cubicBezTo>
                    <a:pt x="8584" y="16886"/>
                    <a:pt x="9781" y="17085"/>
                    <a:pt x="10979" y="17085"/>
                  </a:cubicBezTo>
                  <a:cubicBezTo>
                    <a:pt x="12080" y="17085"/>
                    <a:pt x="13182" y="16917"/>
                    <a:pt x="14250" y="16585"/>
                  </a:cubicBezTo>
                  <a:cubicBezTo>
                    <a:pt x="16926" y="15990"/>
                    <a:pt x="20222" y="14602"/>
                    <a:pt x="22750" y="11480"/>
                  </a:cubicBezTo>
                  <a:cubicBezTo>
                    <a:pt x="24435" y="9398"/>
                    <a:pt x="24930" y="6846"/>
                    <a:pt x="23518" y="4516"/>
                  </a:cubicBezTo>
                  <a:cubicBezTo>
                    <a:pt x="22576" y="2881"/>
                    <a:pt x="21114" y="1592"/>
                    <a:pt x="19379" y="874"/>
                  </a:cubicBezTo>
                  <a:cubicBezTo>
                    <a:pt x="17892" y="279"/>
                    <a:pt x="16341" y="1"/>
                    <a:pt x="14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5"/>
            <p:cNvSpPr/>
            <p:nvPr/>
          </p:nvSpPr>
          <p:spPr>
            <a:xfrm>
              <a:off x="5927565" y="3208519"/>
              <a:ext cx="945661" cy="498132"/>
            </a:xfrm>
            <a:custGeom>
              <a:rect b="b" l="l" r="r" t="t"/>
              <a:pathLst>
                <a:path extrusionOk="0" h="21056" w="39973">
                  <a:moveTo>
                    <a:pt x="39972" y="1"/>
                  </a:moveTo>
                  <a:lnTo>
                    <a:pt x="39972" y="1"/>
                  </a:lnTo>
                  <a:cubicBezTo>
                    <a:pt x="32315" y="12548"/>
                    <a:pt x="19771" y="14143"/>
                    <a:pt x="12988" y="14143"/>
                  </a:cubicBezTo>
                  <a:cubicBezTo>
                    <a:pt x="11143" y="14143"/>
                    <a:pt x="9725" y="14025"/>
                    <a:pt x="8946" y="13978"/>
                  </a:cubicBezTo>
                  <a:cubicBezTo>
                    <a:pt x="8544" y="13949"/>
                    <a:pt x="8142" y="13936"/>
                    <a:pt x="7741" y="13936"/>
                  </a:cubicBezTo>
                  <a:cubicBezTo>
                    <a:pt x="6015" y="13936"/>
                    <a:pt x="4305" y="14194"/>
                    <a:pt x="2676" y="14696"/>
                  </a:cubicBezTo>
                  <a:cubicBezTo>
                    <a:pt x="2676" y="14696"/>
                    <a:pt x="0" y="15514"/>
                    <a:pt x="471" y="18463"/>
                  </a:cubicBezTo>
                  <a:cubicBezTo>
                    <a:pt x="827" y="20818"/>
                    <a:pt x="4930" y="21055"/>
                    <a:pt x="6567" y="21055"/>
                  </a:cubicBezTo>
                  <a:cubicBezTo>
                    <a:pt x="6980" y="21055"/>
                    <a:pt x="7236" y="21040"/>
                    <a:pt x="7236" y="21040"/>
                  </a:cubicBezTo>
                  <a:cubicBezTo>
                    <a:pt x="31372" y="16927"/>
                    <a:pt x="39971" y="2"/>
                    <a:pt x="399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5"/>
            <p:cNvSpPr/>
            <p:nvPr/>
          </p:nvSpPr>
          <p:spPr>
            <a:xfrm>
              <a:off x="8816575" y="2735500"/>
              <a:ext cx="271375" cy="375625"/>
            </a:xfrm>
            <a:custGeom>
              <a:rect b="b" l="l" r="r" t="t"/>
              <a:pathLst>
                <a:path extrusionOk="0" h="15025" w="10855">
                  <a:moveTo>
                    <a:pt x="10854" y="1"/>
                  </a:moveTo>
                  <a:cubicBezTo>
                    <a:pt x="10854" y="1"/>
                    <a:pt x="2577" y="1017"/>
                    <a:pt x="645" y="9368"/>
                  </a:cubicBezTo>
                  <a:cubicBezTo>
                    <a:pt x="645" y="9368"/>
                    <a:pt x="0" y="13011"/>
                    <a:pt x="1908" y="14398"/>
                  </a:cubicBezTo>
                  <a:cubicBezTo>
                    <a:pt x="2577" y="14870"/>
                    <a:pt x="3100" y="15024"/>
                    <a:pt x="3499" y="15024"/>
                  </a:cubicBezTo>
                  <a:cubicBezTo>
                    <a:pt x="4253" y="15024"/>
                    <a:pt x="4560" y="14473"/>
                    <a:pt x="4560" y="14473"/>
                  </a:cubicBezTo>
                  <a:cubicBezTo>
                    <a:pt x="4560" y="14473"/>
                    <a:pt x="5353" y="13259"/>
                    <a:pt x="5427" y="10979"/>
                  </a:cubicBezTo>
                  <a:cubicBezTo>
                    <a:pt x="5526" y="8699"/>
                    <a:pt x="5328" y="2776"/>
                    <a:pt x="108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 name="Google Shape;1096;p65"/>
          <p:cNvSpPr/>
          <p:nvPr/>
        </p:nvSpPr>
        <p:spPr>
          <a:xfrm flipH="1" rot="-10574873">
            <a:off x="144" y="4513402"/>
            <a:ext cx="9143711" cy="2652579"/>
          </a:xfrm>
          <a:custGeom>
            <a:rect b="b" l="l" r="r" t="t"/>
            <a:pathLst>
              <a:path extrusionOk="0" h="43234" w="149032">
                <a:moveTo>
                  <a:pt x="89158" y="0"/>
                </a:moveTo>
                <a:cubicBezTo>
                  <a:pt x="88583" y="0"/>
                  <a:pt x="87982" y="21"/>
                  <a:pt x="87354" y="65"/>
                </a:cubicBezTo>
                <a:cubicBezTo>
                  <a:pt x="87354" y="90"/>
                  <a:pt x="79598" y="16"/>
                  <a:pt x="74022" y="10498"/>
                </a:cubicBezTo>
                <a:cubicBezTo>
                  <a:pt x="74022" y="10498"/>
                  <a:pt x="61012" y="6409"/>
                  <a:pt x="53900" y="6409"/>
                </a:cubicBezTo>
                <a:cubicBezTo>
                  <a:pt x="53900" y="6409"/>
                  <a:pt x="48378" y="2490"/>
                  <a:pt x="39854" y="2490"/>
                </a:cubicBezTo>
                <a:cubicBezTo>
                  <a:pt x="30549" y="2490"/>
                  <a:pt x="17666" y="7161"/>
                  <a:pt x="4486" y="26705"/>
                </a:cubicBezTo>
                <a:cubicBezTo>
                  <a:pt x="4486" y="26705"/>
                  <a:pt x="1" y="35354"/>
                  <a:pt x="9294" y="37509"/>
                </a:cubicBezTo>
                <a:cubicBezTo>
                  <a:pt x="9294" y="37509"/>
                  <a:pt x="10065" y="37633"/>
                  <a:pt x="11241" y="37633"/>
                </a:cubicBezTo>
                <a:cubicBezTo>
                  <a:pt x="13864" y="37633"/>
                  <a:pt x="18498" y="37019"/>
                  <a:pt x="21065" y="33049"/>
                </a:cubicBezTo>
                <a:cubicBezTo>
                  <a:pt x="21065" y="33049"/>
                  <a:pt x="22749" y="35061"/>
                  <a:pt x="25749" y="35061"/>
                </a:cubicBezTo>
                <a:cubicBezTo>
                  <a:pt x="27896" y="35061"/>
                  <a:pt x="30716" y="34031"/>
                  <a:pt x="34075" y="30496"/>
                </a:cubicBezTo>
                <a:cubicBezTo>
                  <a:pt x="34075" y="30496"/>
                  <a:pt x="44456" y="38710"/>
                  <a:pt x="57029" y="38710"/>
                </a:cubicBezTo>
                <a:cubicBezTo>
                  <a:pt x="61776" y="38710"/>
                  <a:pt x="66836" y="37539"/>
                  <a:pt x="71767" y="34313"/>
                </a:cubicBezTo>
                <a:cubicBezTo>
                  <a:pt x="71767" y="34313"/>
                  <a:pt x="79419" y="43234"/>
                  <a:pt x="92093" y="43234"/>
                </a:cubicBezTo>
                <a:cubicBezTo>
                  <a:pt x="96501" y="43234"/>
                  <a:pt x="101518" y="42154"/>
                  <a:pt x="107031" y="39244"/>
                </a:cubicBezTo>
                <a:cubicBezTo>
                  <a:pt x="107031" y="39244"/>
                  <a:pt x="109887" y="39501"/>
                  <a:pt x="113995" y="39501"/>
                </a:cubicBezTo>
                <a:cubicBezTo>
                  <a:pt x="126089" y="39501"/>
                  <a:pt x="149032" y="37278"/>
                  <a:pt x="141873" y="19741"/>
                </a:cubicBezTo>
                <a:cubicBezTo>
                  <a:pt x="141873" y="19741"/>
                  <a:pt x="139343" y="11127"/>
                  <a:pt x="128783" y="11127"/>
                </a:cubicBezTo>
                <a:cubicBezTo>
                  <a:pt x="127065" y="11127"/>
                  <a:pt x="125133" y="11355"/>
                  <a:pt x="122965" y="11886"/>
                </a:cubicBezTo>
                <a:cubicBezTo>
                  <a:pt x="122965" y="11886"/>
                  <a:pt x="113212" y="6081"/>
                  <a:pt x="104668" y="6081"/>
                </a:cubicBezTo>
                <a:cubicBezTo>
                  <a:pt x="103543" y="6081"/>
                  <a:pt x="102439" y="6181"/>
                  <a:pt x="101380" y="6409"/>
                </a:cubicBezTo>
                <a:cubicBezTo>
                  <a:pt x="101380" y="6409"/>
                  <a:pt x="99229" y="0"/>
                  <a:pt x="89158"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5"/>
          <p:cNvSpPr txBox="1"/>
          <p:nvPr>
            <p:ph idx="4294967295" type="body"/>
          </p:nvPr>
        </p:nvSpPr>
        <p:spPr>
          <a:xfrm>
            <a:off x="720000" y="1152475"/>
            <a:ext cx="7704000" cy="456300"/>
          </a:xfrm>
          <a:prstGeom prst="rect">
            <a:avLst/>
          </a:prstGeom>
        </p:spPr>
        <p:txBody>
          <a:bodyPr anchorCtr="0" anchor="t" bIns="91425" lIns="91425" spcFirstLastPara="1" rIns="91425" wrap="square" tIns="91425">
            <a:noAutofit/>
          </a:bodyPr>
          <a:lstStyle/>
          <a:p>
            <a:pPr indent="0" lvl="0" marL="0" rtl="0" algn="ctr">
              <a:spcBef>
                <a:spcPts val="0"/>
              </a:spcBef>
              <a:spcAft>
                <a:spcPts val="1000"/>
              </a:spcAft>
              <a:buNone/>
            </a:pPr>
            <a:r>
              <a:rPr lang="en"/>
              <a:t>Here’s an assortment of alternative resources whose style fits the one of this template:</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1" name="Shape 1101"/>
        <p:cNvGrpSpPr/>
        <p:nvPr/>
      </p:nvGrpSpPr>
      <p:grpSpPr>
        <a:xfrm>
          <a:off x="0" y="0"/>
          <a:ext cx="0" cy="0"/>
          <a:chOff x="0" y="0"/>
          <a:chExt cx="0" cy="0"/>
        </a:xfrm>
      </p:grpSpPr>
      <p:sp>
        <p:nvSpPr>
          <p:cNvPr id="1102" name="Google Shape;1102;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103" name="Google Shape;1103;p66"/>
          <p:cNvSpPr txBox="1"/>
          <p:nvPr>
            <p:ph idx="1" type="body"/>
          </p:nvPr>
        </p:nvSpPr>
        <p:spPr>
          <a:xfrm>
            <a:off x="720000" y="1152475"/>
            <a:ext cx="5257800" cy="216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000"/>
              </a:spcBef>
              <a:spcAft>
                <a:spcPts val="0"/>
              </a:spcAft>
              <a:buNone/>
            </a:pPr>
            <a:r>
              <a:rPr lang="en" sz="2200">
                <a:latin typeface="Bellefair"/>
                <a:ea typeface="Bellefair"/>
                <a:cs typeface="Bellefair"/>
                <a:sym typeface="Bellefair"/>
              </a:rPr>
              <a:t>PHOTOS:</a:t>
            </a:r>
            <a:endParaRPr sz="1100">
              <a:latin typeface="Bellefair"/>
              <a:ea typeface="Bellefair"/>
              <a:cs typeface="Bellefair"/>
              <a:sym typeface="Bellefair"/>
            </a:endParaRPr>
          </a:p>
          <a:p>
            <a:pPr indent="-317500" lvl="0" marL="457200" rtl="0" algn="l">
              <a:spcBef>
                <a:spcPts val="1000"/>
              </a:spcBef>
              <a:spcAft>
                <a:spcPts val="0"/>
              </a:spcAft>
              <a:buClr>
                <a:schemeClr val="dk1"/>
              </a:buClr>
              <a:buSzPts val="1400"/>
              <a:buFont typeface="Syne"/>
              <a:buChar char="●"/>
            </a:pPr>
            <a:r>
              <a:rPr lang="en">
                <a:uFill>
                  <a:noFill/>
                </a:uFill>
                <a:hlinkClick r:id="rId3"/>
              </a:rPr>
              <a:t>Man working on design project side view</a:t>
            </a:r>
            <a:endParaRPr/>
          </a:p>
          <a:p>
            <a:pPr indent="-317500" lvl="0" marL="457200" rtl="0" algn="l">
              <a:spcBef>
                <a:spcPts val="0"/>
              </a:spcBef>
              <a:spcAft>
                <a:spcPts val="0"/>
              </a:spcAft>
              <a:buClr>
                <a:schemeClr val="dk1"/>
              </a:buClr>
              <a:buSzPts val="1400"/>
              <a:buFont typeface="Syne"/>
              <a:buChar char="●"/>
            </a:pPr>
            <a:r>
              <a:rPr lang="en">
                <a:uFill>
                  <a:noFill/>
                </a:uFill>
                <a:hlinkClick r:id="rId4"/>
              </a:rPr>
              <a:t>Team working together on project</a:t>
            </a:r>
            <a:endParaRPr/>
          </a:p>
          <a:p>
            <a:pPr indent="-317500" lvl="0" marL="457200" rtl="0" algn="l">
              <a:spcBef>
                <a:spcPts val="0"/>
              </a:spcBef>
              <a:spcAft>
                <a:spcPts val="0"/>
              </a:spcAft>
              <a:buClr>
                <a:schemeClr val="dk1"/>
              </a:buClr>
              <a:buSzPts val="1400"/>
              <a:buFont typeface="Syne"/>
              <a:buChar char="●"/>
            </a:pPr>
            <a:r>
              <a:rPr lang="en">
                <a:uFill>
                  <a:noFill/>
                </a:uFill>
                <a:hlinkClick r:id="rId5"/>
              </a:rPr>
              <a:t>Business people meeting at office working</a:t>
            </a:r>
            <a:endParaRPr/>
          </a:p>
          <a:p>
            <a:pPr indent="-317500" lvl="0" marL="457200" rtl="0" algn="l">
              <a:spcBef>
                <a:spcPts val="0"/>
              </a:spcBef>
              <a:spcAft>
                <a:spcPts val="0"/>
              </a:spcAft>
              <a:buClr>
                <a:schemeClr val="dk1"/>
              </a:buClr>
              <a:buSzPts val="1400"/>
              <a:buFont typeface="Syne"/>
              <a:buChar char="●"/>
            </a:pPr>
            <a:r>
              <a:rPr lang="en">
                <a:uFill>
                  <a:noFill/>
                </a:uFill>
                <a:hlinkClick r:id="rId6"/>
              </a:rPr>
              <a:t>Woman with headphones working in a call center office</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7" name="Shape 1107"/>
        <p:cNvGrpSpPr/>
        <p:nvPr/>
      </p:nvGrpSpPr>
      <p:grpSpPr>
        <a:xfrm>
          <a:off x="0" y="0"/>
          <a:ext cx="0" cy="0"/>
          <a:chOff x="0" y="0"/>
          <a:chExt cx="0" cy="0"/>
        </a:xfrm>
      </p:grpSpPr>
      <p:sp>
        <p:nvSpPr>
          <p:cNvPr id="1108" name="Google Shape;1108;p6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109" name="Google Shape;1109;p67"/>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3" name="Shape 1113"/>
        <p:cNvGrpSpPr/>
        <p:nvPr/>
      </p:nvGrpSpPr>
      <p:grpSpPr>
        <a:xfrm>
          <a:off x="0" y="0"/>
          <a:ext cx="0" cy="0"/>
          <a:chOff x="0" y="0"/>
          <a:chExt cx="0" cy="0"/>
        </a:xfrm>
      </p:grpSpPr>
      <p:sp>
        <p:nvSpPr>
          <p:cNvPr id="1114" name="Google Shape;1114;p68"/>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115" name="Google Shape;1115;p6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9" name="Shape 1119"/>
        <p:cNvGrpSpPr/>
        <p:nvPr/>
      </p:nvGrpSpPr>
      <p:grpSpPr>
        <a:xfrm>
          <a:off x="0" y="0"/>
          <a:ext cx="0" cy="0"/>
          <a:chOff x="0" y="0"/>
          <a:chExt cx="0" cy="0"/>
        </a:xfrm>
      </p:grpSpPr>
      <p:sp>
        <p:nvSpPr>
          <p:cNvPr id="1120" name="Google Shape;1120;p69"/>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Bellefair</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https://fonts.google.com/specimen/Bellefair</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Syne</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https://fonts.google.com/specimen/Syne</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121" name="Google Shape;1121;p69"/>
          <p:cNvSpPr/>
          <p:nvPr/>
        </p:nvSpPr>
        <p:spPr>
          <a:xfrm>
            <a:off x="3114475" y="29471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9"/>
          <p:cNvSpPr/>
          <p:nvPr/>
        </p:nvSpPr>
        <p:spPr>
          <a:xfrm>
            <a:off x="4176295" y="2947175"/>
            <a:ext cx="791400" cy="754200"/>
          </a:xfrm>
          <a:prstGeom prst="roundRect">
            <a:avLst>
              <a:gd fmla="val 16667" name="adj"/>
            </a:avLst>
          </a:prstGeom>
          <a:solidFill>
            <a:srgbClr val="6E6EE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9"/>
          <p:cNvSpPr/>
          <p:nvPr/>
        </p:nvSpPr>
        <p:spPr>
          <a:xfrm>
            <a:off x="5238114" y="2947175"/>
            <a:ext cx="791400" cy="754200"/>
          </a:xfrm>
          <a:prstGeom prst="roundRect">
            <a:avLst>
              <a:gd fmla="val 16667" name="adj"/>
            </a:avLst>
          </a:prstGeom>
          <a:solidFill>
            <a:srgbClr val="B7B7B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9"/>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#f3f3f3</a:t>
            </a:r>
            <a:endParaRPr sz="1000"/>
          </a:p>
        </p:txBody>
      </p:sp>
      <p:sp>
        <p:nvSpPr>
          <p:cNvPr id="1125" name="Google Shape;1125;p69"/>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#6e6ee3</a:t>
            </a:r>
            <a:endParaRPr sz="1000">
              <a:solidFill>
                <a:srgbClr val="FFFFFF"/>
              </a:solidFill>
            </a:endParaRPr>
          </a:p>
        </p:txBody>
      </p:sp>
      <p:sp>
        <p:nvSpPr>
          <p:cNvPr id="1126" name="Google Shape;1126;p69"/>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#b7b7b7</a:t>
            </a:r>
            <a:endParaRPr sz="1000">
              <a:solidFill>
                <a:srgbClr val="FFFFFF"/>
              </a:solidFill>
            </a:endParaRPr>
          </a:p>
        </p:txBody>
      </p:sp>
      <p:sp>
        <p:nvSpPr>
          <p:cNvPr id="1127" name="Google Shape;1127;p69"/>
          <p:cNvSpPr/>
          <p:nvPr/>
        </p:nvSpPr>
        <p:spPr>
          <a:xfrm>
            <a:off x="3114475" y="387827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9"/>
          <p:cNvSpPr/>
          <p:nvPr/>
        </p:nvSpPr>
        <p:spPr>
          <a:xfrm>
            <a:off x="4176295" y="3878275"/>
            <a:ext cx="791400" cy="754200"/>
          </a:xfrm>
          <a:prstGeom prst="roundRect">
            <a:avLst>
              <a:gd fmla="val 16667" name="adj"/>
            </a:avLst>
          </a:prstGeom>
          <a:solidFill>
            <a:srgbClr val="6666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9"/>
          <p:cNvSpPr/>
          <p:nvPr/>
        </p:nvSpPr>
        <p:spPr>
          <a:xfrm>
            <a:off x="5238114" y="38782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9"/>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1131" name="Google Shape;1131;p69"/>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#666666</a:t>
            </a:r>
            <a:endParaRPr sz="1000">
              <a:solidFill>
                <a:srgbClr val="FFFFFF"/>
              </a:solidFill>
            </a:endParaRPr>
          </a:p>
        </p:txBody>
      </p:sp>
      <p:sp>
        <p:nvSpPr>
          <p:cNvPr id="1132" name="Google Shape;1132;p69"/>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#434343</a:t>
            </a:r>
            <a:endParaRPr sz="1000">
              <a:solidFill>
                <a:srgbClr val="FFFFFF"/>
              </a:solidFill>
            </a:endParaRPr>
          </a:p>
        </p:txBody>
      </p:sp>
      <p:sp>
        <p:nvSpPr>
          <p:cNvPr id="1133" name="Google Shape;1133;p6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7" name="Shape 1137"/>
        <p:cNvGrpSpPr/>
        <p:nvPr/>
      </p:nvGrpSpPr>
      <p:grpSpPr>
        <a:xfrm>
          <a:off x="0" y="0"/>
          <a:ext cx="0" cy="0"/>
          <a:chOff x="0" y="0"/>
          <a:chExt cx="0" cy="0"/>
        </a:xfrm>
      </p:grpSpPr>
      <p:sp>
        <p:nvSpPr>
          <p:cNvPr id="1138" name="Google Shape;1138;p70"/>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139" name="Google Shape;1139;p7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140" name="Google Shape;1140;p70"/>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141" name="Google Shape;1141;p70">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142" name="Google Shape;1142;p70">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143" name="Google Shape;1143;p70">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144" name="Google Shape;1144;p70">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145" name="Google Shape;1145;p70"/>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146" name="Google Shape;1146;p70"/>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147" name="Google Shape;1147;p70"/>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148" name="Google Shape;1148;p70"/>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149" name="Google Shape;1149;p70">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3" name="Shape 1153"/>
        <p:cNvGrpSpPr/>
        <p:nvPr/>
      </p:nvGrpSpPr>
      <p:grpSpPr>
        <a:xfrm>
          <a:off x="0" y="0"/>
          <a:ext cx="0" cy="0"/>
          <a:chOff x="0" y="0"/>
          <a:chExt cx="0" cy="0"/>
        </a:xfrm>
      </p:grpSpPr>
      <p:grpSp>
        <p:nvGrpSpPr>
          <p:cNvPr id="1154" name="Google Shape;1154;p71"/>
          <p:cNvGrpSpPr/>
          <p:nvPr/>
        </p:nvGrpSpPr>
        <p:grpSpPr>
          <a:xfrm>
            <a:off x="5048544" y="3019584"/>
            <a:ext cx="442841" cy="514271"/>
            <a:chOff x="4727025" y="1332775"/>
            <a:chExt cx="59900" cy="69625"/>
          </a:xfrm>
        </p:grpSpPr>
        <p:sp>
          <p:nvSpPr>
            <p:cNvPr id="1155" name="Google Shape;1155;p7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7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 name="Google Shape;1157;p71"/>
          <p:cNvGrpSpPr/>
          <p:nvPr/>
        </p:nvGrpSpPr>
        <p:grpSpPr>
          <a:xfrm>
            <a:off x="5723860" y="2267072"/>
            <a:ext cx="500909" cy="500899"/>
            <a:chOff x="4820425" y="1329900"/>
            <a:chExt cx="70175" cy="70350"/>
          </a:xfrm>
        </p:grpSpPr>
        <p:sp>
          <p:nvSpPr>
            <p:cNvPr id="1158" name="Google Shape;1158;p7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7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7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7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71"/>
          <p:cNvGrpSpPr/>
          <p:nvPr/>
        </p:nvGrpSpPr>
        <p:grpSpPr>
          <a:xfrm>
            <a:off x="6376484" y="2278862"/>
            <a:ext cx="538135" cy="493119"/>
            <a:chOff x="4903200" y="1331525"/>
            <a:chExt cx="73575" cy="67425"/>
          </a:xfrm>
        </p:grpSpPr>
        <p:sp>
          <p:nvSpPr>
            <p:cNvPr id="1163" name="Google Shape;1163;p7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64" name="Google Shape;1164;p7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 name="Google Shape;1165;p71"/>
          <p:cNvGrpSpPr/>
          <p:nvPr/>
        </p:nvGrpSpPr>
        <p:grpSpPr>
          <a:xfrm>
            <a:off x="5636435" y="3020840"/>
            <a:ext cx="544563" cy="511895"/>
            <a:chOff x="4815575" y="1416800"/>
            <a:chExt cx="73750" cy="71400"/>
          </a:xfrm>
        </p:grpSpPr>
        <p:sp>
          <p:nvSpPr>
            <p:cNvPr id="1166" name="Google Shape;1166;p7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7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7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 name="Google Shape;1169;p71"/>
          <p:cNvGrpSpPr/>
          <p:nvPr/>
        </p:nvGrpSpPr>
        <p:grpSpPr>
          <a:xfrm>
            <a:off x="6333060" y="3020546"/>
            <a:ext cx="602914" cy="512477"/>
            <a:chOff x="4902475" y="1418875"/>
            <a:chExt cx="74500" cy="63775"/>
          </a:xfrm>
        </p:grpSpPr>
        <p:sp>
          <p:nvSpPr>
            <p:cNvPr id="1170" name="Google Shape;1170;p7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71"/>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 name="Google Shape;1172;p71"/>
          <p:cNvGrpSpPr/>
          <p:nvPr/>
        </p:nvGrpSpPr>
        <p:grpSpPr>
          <a:xfrm>
            <a:off x="5748932" y="3759785"/>
            <a:ext cx="515391" cy="525699"/>
            <a:chOff x="4818100" y="1507675"/>
            <a:chExt cx="71225" cy="71625"/>
          </a:xfrm>
        </p:grpSpPr>
        <p:sp>
          <p:nvSpPr>
            <p:cNvPr id="1173" name="Google Shape;1173;p7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7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7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7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 name="Google Shape;1177;p71"/>
          <p:cNvGrpSpPr/>
          <p:nvPr/>
        </p:nvGrpSpPr>
        <p:grpSpPr>
          <a:xfrm>
            <a:off x="5087034" y="3781317"/>
            <a:ext cx="522956" cy="489869"/>
            <a:chOff x="4721450" y="1509475"/>
            <a:chExt cx="79350" cy="74325"/>
          </a:xfrm>
        </p:grpSpPr>
        <p:sp>
          <p:nvSpPr>
            <p:cNvPr id="1178" name="Google Shape;1178;p7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7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7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7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71"/>
          <p:cNvGrpSpPr/>
          <p:nvPr/>
        </p:nvGrpSpPr>
        <p:grpSpPr>
          <a:xfrm>
            <a:off x="6410277" y="3761069"/>
            <a:ext cx="525704" cy="535436"/>
            <a:chOff x="4906800" y="1507500"/>
            <a:chExt cx="70350" cy="71075"/>
          </a:xfrm>
        </p:grpSpPr>
        <p:sp>
          <p:nvSpPr>
            <p:cNvPr id="1183" name="Google Shape;1183;p7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7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7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7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7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 name="Google Shape;1188;p71"/>
          <p:cNvGrpSpPr/>
          <p:nvPr/>
        </p:nvGrpSpPr>
        <p:grpSpPr>
          <a:xfrm>
            <a:off x="4443099" y="2267050"/>
            <a:ext cx="508054" cy="508095"/>
            <a:chOff x="3736598" y="2170606"/>
            <a:chExt cx="404889" cy="404889"/>
          </a:xfrm>
        </p:grpSpPr>
        <p:sp>
          <p:nvSpPr>
            <p:cNvPr id="1189" name="Google Shape;1189;p7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7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7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7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 name="Google Shape;1193;p71"/>
          <p:cNvGrpSpPr/>
          <p:nvPr/>
        </p:nvGrpSpPr>
        <p:grpSpPr>
          <a:xfrm>
            <a:off x="3731139" y="2267145"/>
            <a:ext cx="575790" cy="507904"/>
            <a:chOff x="3161917" y="2170682"/>
            <a:chExt cx="458870" cy="404737"/>
          </a:xfrm>
        </p:grpSpPr>
        <p:sp>
          <p:nvSpPr>
            <p:cNvPr id="1194" name="Google Shape;1194;p7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95" name="Google Shape;1195;p7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7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 name="Google Shape;1197;p71"/>
          <p:cNvGrpSpPr/>
          <p:nvPr/>
        </p:nvGrpSpPr>
        <p:grpSpPr>
          <a:xfrm>
            <a:off x="3758669" y="3027517"/>
            <a:ext cx="520730" cy="498567"/>
            <a:chOff x="3179914" y="2889488"/>
            <a:chExt cx="422876" cy="404911"/>
          </a:xfrm>
        </p:grpSpPr>
        <p:sp>
          <p:nvSpPr>
            <p:cNvPr id="1198" name="Google Shape;1198;p7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7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7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7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7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7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71"/>
          <p:cNvGrpSpPr/>
          <p:nvPr/>
        </p:nvGrpSpPr>
        <p:grpSpPr>
          <a:xfrm>
            <a:off x="4387349" y="3027477"/>
            <a:ext cx="516145" cy="498648"/>
            <a:chOff x="3729467" y="2889422"/>
            <a:chExt cx="419153" cy="404977"/>
          </a:xfrm>
        </p:grpSpPr>
        <p:sp>
          <p:nvSpPr>
            <p:cNvPr id="1205" name="Google Shape;1205;p7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7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7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7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7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7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7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 name="Google Shape;1212;p71"/>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71"/>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71"/>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71"/>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 name="Google Shape;1216;p71"/>
          <p:cNvGrpSpPr/>
          <p:nvPr/>
        </p:nvGrpSpPr>
        <p:grpSpPr>
          <a:xfrm>
            <a:off x="7107677" y="2474362"/>
            <a:ext cx="166473" cy="141497"/>
            <a:chOff x="4660325" y="1866850"/>
            <a:chExt cx="68350" cy="58100"/>
          </a:xfrm>
        </p:grpSpPr>
        <p:sp>
          <p:nvSpPr>
            <p:cNvPr id="1217" name="Google Shape;1217;p7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7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71"/>
          <p:cNvGrpSpPr/>
          <p:nvPr/>
        </p:nvGrpSpPr>
        <p:grpSpPr>
          <a:xfrm>
            <a:off x="7417022" y="2500086"/>
            <a:ext cx="162515" cy="90049"/>
            <a:chOff x="4791775" y="1877500"/>
            <a:chExt cx="66725" cy="36975"/>
          </a:xfrm>
        </p:grpSpPr>
        <p:sp>
          <p:nvSpPr>
            <p:cNvPr id="1220" name="Google Shape;1220;p7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7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 name="Google Shape;1222;p71"/>
          <p:cNvGrpSpPr/>
          <p:nvPr/>
        </p:nvGrpSpPr>
        <p:grpSpPr>
          <a:xfrm>
            <a:off x="7738734" y="2500086"/>
            <a:ext cx="144979" cy="90049"/>
            <a:chOff x="4923925" y="1877500"/>
            <a:chExt cx="59525" cy="36975"/>
          </a:xfrm>
        </p:grpSpPr>
        <p:sp>
          <p:nvSpPr>
            <p:cNvPr id="1223" name="Google Shape;1223;p7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7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 name="Google Shape;1225;p71"/>
          <p:cNvGrpSpPr/>
          <p:nvPr/>
        </p:nvGrpSpPr>
        <p:grpSpPr>
          <a:xfrm>
            <a:off x="8033226" y="2482277"/>
            <a:ext cx="141447" cy="125667"/>
            <a:chOff x="5058450" y="1870100"/>
            <a:chExt cx="58075" cy="51600"/>
          </a:xfrm>
        </p:grpSpPr>
        <p:sp>
          <p:nvSpPr>
            <p:cNvPr id="1226" name="Google Shape;1226;p7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7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 name="Google Shape;1228;p71"/>
          <p:cNvGrpSpPr/>
          <p:nvPr/>
        </p:nvGrpSpPr>
        <p:grpSpPr>
          <a:xfrm>
            <a:off x="7447741" y="2904685"/>
            <a:ext cx="101077" cy="107645"/>
            <a:chOff x="4811425" y="2065025"/>
            <a:chExt cx="41500" cy="44200"/>
          </a:xfrm>
        </p:grpSpPr>
        <p:sp>
          <p:nvSpPr>
            <p:cNvPr id="1229" name="Google Shape;1229;p7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7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71"/>
          <p:cNvGrpSpPr/>
          <p:nvPr/>
        </p:nvGrpSpPr>
        <p:grpSpPr>
          <a:xfrm>
            <a:off x="7740178" y="2904898"/>
            <a:ext cx="120867" cy="107218"/>
            <a:chOff x="4929875" y="2065025"/>
            <a:chExt cx="49625" cy="44025"/>
          </a:xfrm>
        </p:grpSpPr>
        <p:sp>
          <p:nvSpPr>
            <p:cNvPr id="1232" name="Google Shape;1232;p7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7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 name="Google Shape;1234;p71"/>
          <p:cNvGrpSpPr/>
          <p:nvPr/>
        </p:nvGrpSpPr>
        <p:grpSpPr>
          <a:xfrm>
            <a:off x="8068847" y="2907912"/>
            <a:ext cx="70206" cy="101191"/>
            <a:chOff x="5083925" y="2066350"/>
            <a:chExt cx="28825" cy="41550"/>
          </a:xfrm>
        </p:grpSpPr>
        <p:sp>
          <p:nvSpPr>
            <p:cNvPr id="1235" name="Google Shape;1235;p7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7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 name="Google Shape;1237;p71"/>
          <p:cNvGrpSpPr/>
          <p:nvPr/>
        </p:nvGrpSpPr>
        <p:grpSpPr>
          <a:xfrm>
            <a:off x="7100401" y="2923559"/>
            <a:ext cx="181026" cy="69896"/>
            <a:chOff x="4659775" y="2072775"/>
            <a:chExt cx="74325" cy="28700"/>
          </a:xfrm>
        </p:grpSpPr>
        <p:sp>
          <p:nvSpPr>
            <p:cNvPr id="1238" name="Google Shape;1238;p7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7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7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 name="Google Shape;1241;p71"/>
          <p:cNvGrpSpPr/>
          <p:nvPr/>
        </p:nvGrpSpPr>
        <p:grpSpPr>
          <a:xfrm>
            <a:off x="8020257" y="2714124"/>
            <a:ext cx="167387" cy="89197"/>
            <a:chOff x="4662475" y="1976500"/>
            <a:chExt cx="68725" cy="36625"/>
          </a:xfrm>
        </p:grpSpPr>
        <p:sp>
          <p:nvSpPr>
            <p:cNvPr id="1242" name="Google Shape;1242;p7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7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7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 name="Google Shape;1245;p71"/>
          <p:cNvGrpSpPr/>
          <p:nvPr/>
        </p:nvGrpSpPr>
        <p:grpSpPr>
          <a:xfrm>
            <a:off x="7717162" y="2717564"/>
            <a:ext cx="166899" cy="82317"/>
            <a:chOff x="4920150" y="1977875"/>
            <a:chExt cx="68525" cy="33800"/>
          </a:xfrm>
        </p:grpSpPr>
        <p:sp>
          <p:nvSpPr>
            <p:cNvPr id="1246" name="Google Shape;1246;p7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7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7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 name="Google Shape;1249;p71"/>
          <p:cNvGrpSpPr/>
          <p:nvPr/>
        </p:nvGrpSpPr>
        <p:grpSpPr>
          <a:xfrm>
            <a:off x="7128319" y="3121482"/>
            <a:ext cx="125190" cy="127858"/>
            <a:chOff x="4676550" y="2160575"/>
            <a:chExt cx="51400" cy="52500"/>
          </a:xfrm>
        </p:grpSpPr>
        <p:sp>
          <p:nvSpPr>
            <p:cNvPr id="1250" name="Google Shape;1250;p7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7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7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71"/>
          <p:cNvGrpSpPr/>
          <p:nvPr/>
        </p:nvGrpSpPr>
        <p:grpSpPr>
          <a:xfrm>
            <a:off x="7425577" y="3128514"/>
            <a:ext cx="145405" cy="113794"/>
            <a:chOff x="4768325" y="2163475"/>
            <a:chExt cx="59700" cy="46725"/>
          </a:xfrm>
        </p:grpSpPr>
        <p:sp>
          <p:nvSpPr>
            <p:cNvPr id="1254" name="Google Shape;1254;p7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7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 name="Google Shape;1256;p71"/>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71"/>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71"/>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71"/>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71"/>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71"/>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 name="Google Shape;1262;p71"/>
          <p:cNvGrpSpPr/>
          <p:nvPr/>
        </p:nvGrpSpPr>
        <p:grpSpPr>
          <a:xfrm>
            <a:off x="7441895" y="3383608"/>
            <a:ext cx="112768" cy="106853"/>
            <a:chOff x="4768575" y="2253950"/>
            <a:chExt cx="46300" cy="43875"/>
          </a:xfrm>
        </p:grpSpPr>
        <p:sp>
          <p:nvSpPr>
            <p:cNvPr id="1263" name="Google Shape;1263;p7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7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 name="Google Shape;1265;p71"/>
          <p:cNvGrpSpPr/>
          <p:nvPr/>
        </p:nvGrpSpPr>
        <p:grpSpPr>
          <a:xfrm>
            <a:off x="7741518" y="3872634"/>
            <a:ext cx="118187" cy="146246"/>
            <a:chOff x="4960900" y="2433225"/>
            <a:chExt cx="48525" cy="60050"/>
          </a:xfrm>
        </p:grpSpPr>
        <p:sp>
          <p:nvSpPr>
            <p:cNvPr id="1266" name="Google Shape;1266;p7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7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71"/>
          <p:cNvGrpSpPr/>
          <p:nvPr/>
        </p:nvGrpSpPr>
        <p:grpSpPr>
          <a:xfrm>
            <a:off x="7430083" y="4136695"/>
            <a:ext cx="136394" cy="143810"/>
            <a:chOff x="4854075" y="2527625"/>
            <a:chExt cx="56000" cy="59050"/>
          </a:xfrm>
        </p:grpSpPr>
        <p:sp>
          <p:nvSpPr>
            <p:cNvPr id="1269" name="Google Shape;1269;p7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7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 name="Google Shape;1271;p71"/>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71"/>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71"/>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 name="Google Shape;1274;p71"/>
          <p:cNvGrpSpPr/>
          <p:nvPr/>
        </p:nvGrpSpPr>
        <p:grpSpPr>
          <a:xfrm>
            <a:off x="8054294" y="3600439"/>
            <a:ext cx="99312" cy="160797"/>
            <a:chOff x="5059700" y="2334775"/>
            <a:chExt cx="40775" cy="66025"/>
          </a:xfrm>
        </p:grpSpPr>
        <p:sp>
          <p:nvSpPr>
            <p:cNvPr id="1275" name="Google Shape;1275;p7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7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7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7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7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7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7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7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7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71"/>
          <p:cNvGrpSpPr/>
          <p:nvPr/>
        </p:nvGrpSpPr>
        <p:grpSpPr>
          <a:xfrm>
            <a:off x="8011458" y="3865571"/>
            <a:ext cx="184984" cy="160371"/>
            <a:chOff x="5037700" y="2430325"/>
            <a:chExt cx="75950" cy="65850"/>
          </a:xfrm>
        </p:grpSpPr>
        <p:sp>
          <p:nvSpPr>
            <p:cNvPr id="1285" name="Google Shape;1285;p7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7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71"/>
          <p:cNvGrpSpPr/>
          <p:nvPr/>
        </p:nvGrpSpPr>
        <p:grpSpPr>
          <a:xfrm>
            <a:off x="7430964" y="3632023"/>
            <a:ext cx="173014" cy="97629"/>
            <a:chOff x="4756975" y="2341800"/>
            <a:chExt cx="91975" cy="51925"/>
          </a:xfrm>
        </p:grpSpPr>
        <p:sp>
          <p:nvSpPr>
            <p:cNvPr id="1288" name="Google Shape;1288;p7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7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7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7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7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7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7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7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7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7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7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7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7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7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7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7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7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7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7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7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 name="Google Shape;1308;p71"/>
          <p:cNvGrpSpPr/>
          <p:nvPr/>
        </p:nvGrpSpPr>
        <p:grpSpPr>
          <a:xfrm>
            <a:off x="7697901" y="4120720"/>
            <a:ext cx="212497" cy="175761"/>
            <a:chOff x="4943575" y="2516350"/>
            <a:chExt cx="98675" cy="81700"/>
          </a:xfrm>
        </p:grpSpPr>
        <p:sp>
          <p:nvSpPr>
            <p:cNvPr id="1309" name="Google Shape;1309;p7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7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7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7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7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7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7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7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7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7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7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7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7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7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7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7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7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7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7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7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7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7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7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7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7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7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7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7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7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7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7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7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7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7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7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7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7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7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7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7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7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7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7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7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7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7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7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7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7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7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7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7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7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7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7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7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7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7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7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7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7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7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7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7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7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7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7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7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7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7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7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7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7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7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7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7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7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 name="Google Shape;1387;p71"/>
          <p:cNvGrpSpPr/>
          <p:nvPr/>
        </p:nvGrpSpPr>
        <p:grpSpPr>
          <a:xfrm>
            <a:off x="1955962" y="3346963"/>
            <a:ext cx="965351" cy="134611"/>
            <a:chOff x="4411970" y="2962952"/>
            <a:chExt cx="706544" cy="104212"/>
          </a:xfrm>
        </p:grpSpPr>
        <p:sp>
          <p:nvSpPr>
            <p:cNvPr id="1388" name="Google Shape;1388;p7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7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7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7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 name="Google Shape;1392;p71"/>
          <p:cNvGrpSpPr/>
          <p:nvPr/>
        </p:nvGrpSpPr>
        <p:grpSpPr>
          <a:xfrm>
            <a:off x="1955962" y="2935877"/>
            <a:ext cx="960158" cy="289172"/>
            <a:chOff x="4411970" y="2726085"/>
            <a:chExt cx="643107" cy="193659"/>
          </a:xfrm>
        </p:grpSpPr>
        <p:sp>
          <p:nvSpPr>
            <p:cNvPr id="1393" name="Google Shape;1393;p7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7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7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 name="Google Shape;1396;p71"/>
          <p:cNvGrpSpPr/>
          <p:nvPr/>
        </p:nvGrpSpPr>
        <p:grpSpPr>
          <a:xfrm>
            <a:off x="958854" y="3201987"/>
            <a:ext cx="833173" cy="259209"/>
            <a:chOff x="4411970" y="4340222"/>
            <a:chExt cx="779467" cy="242683"/>
          </a:xfrm>
        </p:grpSpPr>
        <p:sp>
          <p:nvSpPr>
            <p:cNvPr id="1397" name="Google Shape;1397;p7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7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7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 name="Google Shape;1400;p71"/>
          <p:cNvGrpSpPr/>
          <p:nvPr/>
        </p:nvGrpSpPr>
        <p:grpSpPr>
          <a:xfrm>
            <a:off x="1955962" y="2597733"/>
            <a:ext cx="965160" cy="216230"/>
            <a:chOff x="4411970" y="2468674"/>
            <a:chExt cx="747317" cy="167425"/>
          </a:xfrm>
        </p:grpSpPr>
        <p:sp>
          <p:nvSpPr>
            <p:cNvPr id="1401" name="Google Shape;1401;p7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7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71"/>
          <p:cNvGrpSpPr/>
          <p:nvPr/>
        </p:nvGrpSpPr>
        <p:grpSpPr>
          <a:xfrm>
            <a:off x="954709" y="2502450"/>
            <a:ext cx="810451" cy="319148"/>
            <a:chOff x="4411970" y="3686602"/>
            <a:chExt cx="797845" cy="314215"/>
          </a:xfrm>
        </p:grpSpPr>
        <p:sp>
          <p:nvSpPr>
            <p:cNvPr id="1404" name="Google Shape;1404;p71"/>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71"/>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71"/>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71"/>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71"/>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 name="Google Shape;1409;p71"/>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0" name="Google Shape;1410;p71"/>
          <p:cNvGrpSpPr/>
          <p:nvPr/>
        </p:nvGrpSpPr>
        <p:grpSpPr>
          <a:xfrm>
            <a:off x="954806" y="2256974"/>
            <a:ext cx="1970333" cy="208784"/>
            <a:chOff x="6336019" y="3733725"/>
            <a:chExt cx="2566206" cy="351310"/>
          </a:xfrm>
        </p:grpSpPr>
        <p:sp>
          <p:nvSpPr>
            <p:cNvPr id="1411" name="Google Shape;1411;p71"/>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71"/>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71"/>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71"/>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 name="Google Shape;1415;p71"/>
          <p:cNvGrpSpPr/>
          <p:nvPr/>
        </p:nvGrpSpPr>
        <p:grpSpPr>
          <a:xfrm>
            <a:off x="1955962" y="3864529"/>
            <a:ext cx="946551" cy="153200"/>
            <a:chOff x="4404545" y="3301592"/>
            <a:chExt cx="782403" cy="129272"/>
          </a:xfrm>
        </p:grpSpPr>
        <p:sp>
          <p:nvSpPr>
            <p:cNvPr id="1416" name="Google Shape;1416;p7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71"/>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 name="Google Shape;1418;p71"/>
          <p:cNvGrpSpPr/>
          <p:nvPr/>
        </p:nvGrpSpPr>
        <p:grpSpPr>
          <a:xfrm>
            <a:off x="1955962" y="3603488"/>
            <a:ext cx="962257" cy="139127"/>
            <a:chOff x="4411970" y="3131459"/>
            <a:chExt cx="710520" cy="117397"/>
          </a:xfrm>
        </p:grpSpPr>
        <p:sp>
          <p:nvSpPr>
            <p:cNvPr id="1419" name="Google Shape;1419;p7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7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421" name="Google Shape;1421;p71"/>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2" name="Google Shape;1422;p71"/>
          <p:cNvGrpSpPr/>
          <p:nvPr/>
        </p:nvGrpSpPr>
        <p:grpSpPr>
          <a:xfrm>
            <a:off x="956107" y="3538282"/>
            <a:ext cx="823838" cy="458988"/>
            <a:chOff x="4411970" y="1801825"/>
            <a:chExt cx="734586" cy="409262"/>
          </a:xfrm>
        </p:grpSpPr>
        <p:sp>
          <p:nvSpPr>
            <p:cNvPr id="1423" name="Google Shape;1423;p7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7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 name="Google Shape;1425;p71"/>
          <p:cNvGrpSpPr/>
          <p:nvPr/>
        </p:nvGrpSpPr>
        <p:grpSpPr>
          <a:xfrm>
            <a:off x="956107" y="4086708"/>
            <a:ext cx="856348" cy="212039"/>
            <a:chOff x="4411970" y="2233974"/>
            <a:chExt cx="763574" cy="189068"/>
          </a:xfrm>
        </p:grpSpPr>
        <p:sp>
          <p:nvSpPr>
            <p:cNvPr id="1426" name="Google Shape;1426;p71"/>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71"/>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 name="Google Shape;1428;p71"/>
          <p:cNvGrpSpPr/>
          <p:nvPr/>
        </p:nvGrpSpPr>
        <p:grpSpPr>
          <a:xfrm>
            <a:off x="3066303" y="2262044"/>
            <a:ext cx="511602" cy="511602"/>
            <a:chOff x="5681300" y="2527788"/>
            <a:chExt cx="805800" cy="805800"/>
          </a:xfrm>
        </p:grpSpPr>
        <p:sp>
          <p:nvSpPr>
            <p:cNvPr id="1429" name="Google Shape;1429;p71"/>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7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 name="Google Shape;1431;p71"/>
          <p:cNvGrpSpPr/>
          <p:nvPr/>
        </p:nvGrpSpPr>
        <p:grpSpPr>
          <a:xfrm>
            <a:off x="3063497" y="3028627"/>
            <a:ext cx="513021" cy="512935"/>
            <a:chOff x="4049800" y="640400"/>
            <a:chExt cx="858900" cy="858900"/>
          </a:xfrm>
        </p:grpSpPr>
        <p:sp>
          <p:nvSpPr>
            <p:cNvPr id="1432" name="Google Shape;1432;p71"/>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71"/>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 name="Google Shape;1434;p71"/>
          <p:cNvGrpSpPr/>
          <p:nvPr/>
        </p:nvGrpSpPr>
        <p:grpSpPr>
          <a:xfrm>
            <a:off x="2980696" y="3680519"/>
            <a:ext cx="686489" cy="686585"/>
            <a:chOff x="5080188" y="927900"/>
            <a:chExt cx="961200" cy="961200"/>
          </a:xfrm>
        </p:grpSpPr>
        <p:sp>
          <p:nvSpPr>
            <p:cNvPr id="1435" name="Google Shape;1435;p71"/>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71"/>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71"/>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71"/>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7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7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7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7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 name="Google Shape;1443;p71"/>
          <p:cNvGrpSpPr/>
          <p:nvPr/>
        </p:nvGrpSpPr>
        <p:grpSpPr>
          <a:xfrm>
            <a:off x="3763848" y="3773248"/>
            <a:ext cx="510373" cy="510937"/>
            <a:chOff x="7508249" y="1522825"/>
            <a:chExt cx="1326332" cy="1322987"/>
          </a:xfrm>
        </p:grpSpPr>
        <p:sp>
          <p:nvSpPr>
            <p:cNvPr id="1444" name="Google Shape;1444;p71"/>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71"/>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71"/>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71"/>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71"/>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71"/>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71"/>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71"/>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71"/>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71"/>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71"/>
          <p:cNvGrpSpPr/>
          <p:nvPr/>
        </p:nvGrpSpPr>
        <p:grpSpPr>
          <a:xfrm>
            <a:off x="4455441" y="3774653"/>
            <a:ext cx="492652" cy="503348"/>
            <a:chOff x="6039282" y="1042577"/>
            <a:chExt cx="734315" cy="731929"/>
          </a:xfrm>
        </p:grpSpPr>
        <p:sp>
          <p:nvSpPr>
            <p:cNvPr id="1455" name="Google Shape;1455;p7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7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7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7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7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7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7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7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7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7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7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7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7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7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7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7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7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7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7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7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7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 name="Google Shape;1476;p71"/>
          <p:cNvGrpSpPr/>
          <p:nvPr/>
        </p:nvGrpSpPr>
        <p:grpSpPr>
          <a:xfrm>
            <a:off x="5095855" y="2270694"/>
            <a:ext cx="483304" cy="504902"/>
            <a:chOff x="1825800" y="1651625"/>
            <a:chExt cx="568125" cy="591775"/>
          </a:xfrm>
        </p:grpSpPr>
        <p:sp>
          <p:nvSpPr>
            <p:cNvPr id="1477" name="Google Shape;1477;p71"/>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71"/>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71"/>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71"/>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7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71"/>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 name="Google Shape;1483;p71"/>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71"/>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71"/>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71"/>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71"/>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488" name="Google Shape;1488;p7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2" name="Shape 1492"/>
        <p:cNvGrpSpPr/>
        <p:nvPr/>
      </p:nvGrpSpPr>
      <p:grpSpPr>
        <a:xfrm>
          <a:off x="0" y="0"/>
          <a:ext cx="0" cy="0"/>
          <a:chOff x="0" y="0"/>
          <a:chExt cx="0" cy="0"/>
        </a:xfrm>
      </p:grpSpPr>
      <p:grpSp>
        <p:nvGrpSpPr>
          <p:cNvPr id="1493" name="Google Shape;1493;p72"/>
          <p:cNvGrpSpPr/>
          <p:nvPr/>
        </p:nvGrpSpPr>
        <p:grpSpPr>
          <a:xfrm>
            <a:off x="722059" y="955168"/>
            <a:ext cx="2492868" cy="1379876"/>
            <a:chOff x="2654821" y="2311071"/>
            <a:chExt cx="2279715" cy="1262120"/>
          </a:xfrm>
        </p:grpSpPr>
        <p:grpSp>
          <p:nvGrpSpPr>
            <p:cNvPr id="1494" name="Google Shape;1494;p72"/>
            <p:cNvGrpSpPr/>
            <p:nvPr/>
          </p:nvGrpSpPr>
          <p:grpSpPr>
            <a:xfrm>
              <a:off x="4034269" y="2840745"/>
              <a:ext cx="40212" cy="36437"/>
              <a:chOff x="4293400" y="2574725"/>
              <a:chExt cx="84425" cy="80100"/>
            </a:xfrm>
          </p:grpSpPr>
          <p:sp>
            <p:nvSpPr>
              <p:cNvPr id="1495" name="Google Shape;1495;p7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496" name="Google Shape;1496;p7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 name="Google Shape;1497;p72"/>
            <p:cNvGrpSpPr/>
            <p:nvPr/>
          </p:nvGrpSpPr>
          <p:grpSpPr>
            <a:xfrm>
              <a:off x="3894606" y="2334874"/>
              <a:ext cx="913198" cy="518984"/>
              <a:chOff x="4000175" y="1462675"/>
              <a:chExt cx="1917275" cy="1140875"/>
            </a:xfrm>
          </p:grpSpPr>
          <p:sp>
            <p:nvSpPr>
              <p:cNvPr id="1498" name="Google Shape;1498;p7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499" name="Google Shape;1499;p72"/>
              <p:cNvGrpSpPr/>
              <p:nvPr/>
            </p:nvGrpSpPr>
            <p:grpSpPr>
              <a:xfrm>
                <a:off x="4000175" y="1462675"/>
                <a:ext cx="1917275" cy="1140875"/>
                <a:chOff x="4000175" y="1462675"/>
                <a:chExt cx="1917275" cy="1140875"/>
              </a:xfrm>
            </p:grpSpPr>
            <p:sp>
              <p:nvSpPr>
                <p:cNvPr id="1500" name="Google Shape;1500;p7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501" name="Google Shape;1501;p7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7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7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7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05" name="Google Shape;1505;p7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6" name="Google Shape;1506;p72"/>
            <p:cNvGrpSpPr/>
            <p:nvPr/>
          </p:nvGrpSpPr>
          <p:grpSpPr>
            <a:xfrm>
              <a:off x="3875768" y="2846704"/>
              <a:ext cx="44796" cy="47366"/>
              <a:chOff x="3960625" y="2587825"/>
              <a:chExt cx="94050" cy="104125"/>
            </a:xfrm>
          </p:grpSpPr>
          <p:sp>
            <p:nvSpPr>
              <p:cNvPr id="1507" name="Google Shape;1507;p7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508" name="Google Shape;1508;p7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 name="Google Shape;1509;p72"/>
            <p:cNvGrpSpPr/>
            <p:nvPr/>
          </p:nvGrpSpPr>
          <p:grpSpPr>
            <a:xfrm>
              <a:off x="3782759" y="2807162"/>
              <a:ext cx="82686" cy="85487"/>
              <a:chOff x="3765350" y="2500900"/>
              <a:chExt cx="173600" cy="187925"/>
            </a:xfrm>
          </p:grpSpPr>
          <p:sp>
            <p:nvSpPr>
              <p:cNvPr id="1510" name="Google Shape;1510;p7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511" name="Google Shape;1511;p7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7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7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7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7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 name="Google Shape;1516;p72"/>
            <p:cNvGrpSpPr/>
            <p:nvPr/>
          </p:nvGrpSpPr>
          <p:grpSpPr>
            <a:xfrm>
              <a:off x="3775674" y="2798496"/>
              <a:ext cx="40545" cy="23564"/>
              <a:chOff x="3750475" y="2481850"/>
              <a:chExt cx="85125" cy="51800"/>
            </a:xfrm>
          </p:grpSpPr>
          <p:sp>
            <p:nvSpPr>
              <p:cNvPr id="1517" name="Google Shape;1517;p7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519" name="Google Shape;1519;p72"/>
            <p:cNvGrpSpPr/>
            <p:nvPr/>
          </p:nvGrpSpPr>
          <p:grpSpPr>
            <a:xfrm>
              <a:off x="3716946" y="2776024"/>
              <a:ext cx="81971" cy="76912"/>
              <a:chOff x="3627175" y="2432450"/>
              <a:chExt cx="172100" cy="169075"/>
            </a:xfrm>
          </p:grpSpPr>
          <p:sp>
            <p:nvSpPr>
              <p:cNvPr id="1520" name="Google Shape;1520;p7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522" name="Google Shape;1522;p7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523" name="Google Shape;1523;p72"/>
            <p:cNvGrpSpPr/>
            <p:nvPr/>
          </p:nvGrpSpPr>
          <p:grpSpPr>
            <a:xfrm>
              <a:off x="3685682" y="2845624"/>
              <a:ext cx="29311" cy="45055"/>
              <a:chOff x="3561536" y="2585450"/>
              <a:chExt cx="61539" cy="99045"/>
            </a:xfrm>
          </p:grpSpPr>
          <p:sp>
            <p:nvSpPr>
              <p:cNvPr id="1524" name="Google Shape;1524;p7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526" name="Google Shape;1526;p72"/>
            <p:cNvGrpSpPr/>
            <p:nvPr/>
          </p:nvGrpSpPr>
          <p:grpSpPr>
            <a:xfrm>
              <a:off x="3849905" y="2572252"/>
              <a:ext cx="74339" cy="119559"/>
              <a:chOff x="3906325" y="1984500"/>
              <a:chExt cx="156075" cy="262825"/>
            </a:xfrm>
          </p:grpSpPr>
          <p:sp>
            <p:nvSpPr>
              <p:cNvPr id="1527" name="Google Shape;1527;p7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528" name="Google Shape;1528;p7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 name="Google Shape;1529;p72"/>
            <p:cNvGrpSpPr/>
            <p:nvPr/>
          </p:nvGrpSpPr>
          <p:grpSpPr>
            <a:xfrm>
              <a:off x="2654821" y="2414345"/>
              <a:ext cx="667570" cy="558731"/>
              <a:chOff x="1397225" y="1637375"/>
              <a:chExt cx="1401575" cy="1228250"/>
            </a:xfrm>
          </p:grpSpPr>
          <p:sp>
            <p:nvSpPr>
              <p:cNvPr id="1530" name="Google Shape;1530;p7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531" name="Google Shape;1531;p72"/>
              <p:cNvGrpSpPr/>
              <p:nvPr/>
            </p:nvGrpSpPr>
            <p:grpSpPr>
              <a:xfrm>
                <a:off x="1397225" y="1637375"/>
                <a:ext cx="1398775" cy="1228250"/>
                <a:chOff x="1397225" y="1637375"/>
                <a:chExt cx="1398775" cy="1228250"/>
              </a:xfrm>
            </p:grpSpPr>
            <p:sp>
              <p:nvSpPr>
                <p:cNvPr id="1532" name="Google Shape;1532;p7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7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4" name="Google Shape;1534;p72"/>
            <p:cNvGrpSpPr/>
            <p:nvPr/>
          </p:nvGrpSpPr>
          <p:grpSpPr>
            <a:xfrm>
              <a:off x="3230417" y="3103734"/>
              <a:ext cx="282982" cy="280332"/>
              <a:chOff x="2605700" y="3152850"/>
              <a:chExt cx="594125" cy="616250"/>
            </a:xfrm>
          </p:grpSpPr>
          <p:sp>
            <p:nvSpPr>
              <p:cNvPr id="1535" name="Google Shape;1535;p7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536" name="Google Shape;1536;p7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537" name="Google Shape;1537;p72"/>
            <p:cNvGrpSpPr/>
            <p:nvPr/>
          </p:nvGrpSpPr>
          <p:grpSpPr>
            <a:xfrm>
              <a:off x="3265985" y="3226989"/>
              <a:ext cx="87151" cy="346202"/>
              <a:chOff x="2680375" y="3423800"/>
              <a:chExt cx="182975" cy="761050"/>
            </a:xfrm>
          </p:grpSpPr>
          <p:sp>
            <p:nvSpPr>
              <p:cNvPr id="1538" name="Google Shape;1538;p7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539" name="Google Shape;1539;p7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 name="Google Shape;1540;p72"/>
            <p:cNvGrpSpPr/>
            <p:nvPr/>
          </p:nvGrpSpPr>
          <p:grpSpPr>
            <a:xfrm>
              <a:off x="3855466" y="3289811"/>
              <a:ext cx="112514" cy="94210"/>
              <a:chOff x="3918000" y="3561900"/>
              <a:chExt cx="236225" cy="207100"/>
            </a:xfrm>
          </p:grpSpPr>
          <p:sp>
            <p:nvSpPr>
              <p:cNvPr id="1541" name="Google Shape;1541;p7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542" name="Google Shape;1542;p7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3" name="Google Shape;1543;p72"/>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72"/>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72"/>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546" name="Google Shape;1546;p72"/>
            <p:cNvGrpSpPr/>
            <p:nvPr/>
          </p:nvGrpSpPr>
          <p:grpSpPr>
            <a:xfrm>
              <a:off x="2905224" y="2311071"/>
              <a:ext cx="596721" cy="528992"/>
              <a:chOff x="1922950" y="1410350"/>
              <a:chExt cx="1252825" cy="1162875"/>
            </a:xfrm>
          </p:grpSpPr>
          <p:sp>
            <p:nvSpPr>
              <p:cNvPr id="1547" name="Google Shape;1547;p7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7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7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7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7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7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7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7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563" name="Google Shape;1563;p72"/>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72"/>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72"/>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72"/>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72"/>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2"/>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2"/>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72"/>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2"/>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2"/>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72"/>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72"/>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72"/>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72"/>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72"/>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72"/>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2"/>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2"/>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2"/>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72"/>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83" name="Google Shape;1583;p72"/>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84" name="Google Shape;1584;p72"/>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5" name="Google Shape;1585;p72"/>
            <p:cNvGrpSpPr/>
            <p:nvPr/>
          </p:nvGrpSpPr>
          <p:grpSpPr>
            <a:xfrm>
              <a:off x="3280929" y="3294542"/>
              <a:ext cx="109894" cy="272224"/>
              <a:chOff x="2711750" y="3572300"/>
              <a:chExt cx="230725" cy="598425"/>
            </a:xfrm>
          </p:grpSpPr>
          <p:sp>
            <p:nvSpPr>
              <p:cNvPr id="1586" name="Google Shape;1586;p7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7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8" name="Google Shape;1588;p72"/>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9" name="Google Shape;1589;p72"/>
            <p:cNvGrpSpPr/>
            <p:nvPr/>
          </p:nvGrpSpPr>
          <p:grpSpPr>
            <a:xfrm>
              <a:off x="3790439" y="2408636"/>
              <a:ext cx="73017" cy="75684"/>
              <a:chOff x="3781475" y="1624825"/>
              <a:chExt cx="153300" cy="166375"/>
            </a:xfrm>
          </p:grpSpPr>
          <p:sp>
            <p:nvSpPr>
              <p:cNvPr id="1590" name="Google Shape;1590;p7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4" name="Google Shape;1594;p72"/>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2"/>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2"/>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72"/>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2"/>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2"/>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2"/>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1" name="Google Shape;1601;p72"/>
            <p:cNvGrpSpPr/>
            <p:nvPr/>
          </p:nvGrpSpPr>
          <p:grpSpPr>
            <a:xfrm>
              <a:off x="4403342" y="3107749"/>
              <a:ext cx="316680" cy="101374"/>
              <a:chOff x="5068275" y="3161675"/>
              <a:chExt cx="664875" cy="222850"/>
            </a:xfrm>
          </p:grpSpPr>
          <p:sp>
            <p:nvSpPr>
              <p:cNvPr id="1602" name="Google Shape;1602;p7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6" name="Google Shape;1606;p72"/>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2"/>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2"/>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2"/>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2"/>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2"/>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2"/>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2"/>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2"/>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2"/>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2"/>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2"/>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2"/>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2"/>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72"/>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72"/>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2"/>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2"/>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2"/>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2"/>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2"/>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2"/>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2"/>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2"/>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2"/>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2"/>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72"/>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2"/>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2"/>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5" name="Google Shape;1635;p72"/>
            <p:cNvGrpSpPr/>
            <p:nvPr/>
          </p:nvGrpSpPr>
          <p:grpSpPr>
            <a:xfrm>
              <a:off x="3697513" y="2707266"/>
              <a:ext cx="59549" cy="79733"/>
              <a:chOff x="3586375" y="2281300"/>
              <a:chExt cx="125025" cy="175275"/>
            </a:xfrm>
          </p:grpSpPr>
          <p:sp>
            <p:nvSpPr>
              <p:cNvPr id="1636" name="Google Shape;1636;p7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8" name="Google Shape;1638;p72"/>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9" name="Google Shape;1639;p72"/>
            <p:cNvGrpSpPr/>
            <p:nvPr/>
          </p:nvGrpSpPr>
          <p:grpSpPr>
            <a:xfrm>
              <a:off x="4513224" y="3221724"/>
              <a:ext cx="274563" cy="280321"/>
              <a:chOff x="5298975" y="3412225"/>
              <a:chExt cx="576450" cy="616225"/>
            </a:xfrm>
          </p:grpSpPr>
          <p:sp>
            <p:nvSpPr>
              <p:cNvPr id="1640" name="Google Shape;1640;p7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41" name="Google Shape;1641;p7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 name="Google Shape;1642;p72"/>
            <p:cNvGrpSpPr/>
            <p:nvPr/>
          </p:nvGrpSpPr>
          <p:grpSpPr>
            <a:xfrm>
              <a:off x="4824403" y="3421846"/>
              <a:ext cx="110132" cy="130647"/>
              <a:chOff x="5952300" y="3852150"/>
              <a:chExt cx="231225" cy="287200"/>
            </a:xfrm>
          </p:grpSpPr>
          <p:sp>
            <p:nvSpPr>
              <p:cNvPr id="1643" name="Google Shape;1643;p7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5" name="Google Shape;1645;p72"/>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2"/>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2"/>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2"/>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2"/>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2"/>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2"/>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2"/>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3" name="Google Shape;1653;p72"/>
            <p:cNvGrpSpPr/>
            <p:nvPr/>
          </p:nvGrpSpPr>
          <p:grpSpPr>
            <a:xfrm>
              <a:off x="4295710" y="3079670"/>
              <a:ext cx="14968" cy="27135"/>
              <a:chOff x="4842300" y="3099950"/>
              <a:chExt cx="31425" cy="59650"/>
            </a:xfrm>
          </p:grpSpPr>
          <p:sp>
            <p:nvSpPr>
              <p:cNvPr id="1654" name="Google Shape;1654;p7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8" name="Google Shape;1658;p72"/>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2"/>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2"/>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2"/>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2"/>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2"/>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2"/>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2"/>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6" name="Google Shape;1666;p72"/>
            <p:cNvGrpSpPr/>
            <p:nvPr/>
          </p:nvGrpSpPr>
          <p:grpSpPr>
            <a:xfrm>
              <a:off x="3831056" y="2816010"/>
              <a:ext cx="37378" cy="27612"/>
              <a:chOff x="3866750" y="2520350"/>
              <a:chExt cx="78475" cy="60700"/>
            </a:xfrm>
          </p:grpSpPr>
          <p:sp>
            <p:nvSpPr>
              <p:cNvPr id="1667" name="Google Shape;1667;p7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1" name="Google Shape;1671;p72"/>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2"/>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2"/>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2"/>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2"/>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2"/>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2"/>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2"/>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2"/>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2"/>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2"/>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2"/>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2"/>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2"/>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2"/>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2"/>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2"/>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88" name="Google Shape;1688;p72"/>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2"/>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2"/>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2"/>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2"/>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2"/>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2"/>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2"/>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2"/>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2"/>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2"/>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2"/>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00" name="Google Shape;1700;p72"/>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2"/>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2"/>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2"/>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2"/>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2"/>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2"/>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2"/>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2"/>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72"/>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2"/>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2"/>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2"/>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3" name="Google Shape;1713;p72"/>
            <p:cNvGrpSpPr/>
            <p:nvPr/>
          </p:nvGrpSpPr>
          <p:grpSpPr>
            <a:xfrm>
              <a:off x="3632736" y="3051591"/>
              <a:ext cx="63288" cy="45217"/>
              <a:chOff x="3450375" y="3038225"/>
              <a:chExt cx="132875" cy="99400"/>
            </a:xfrm>
          </p:grpSpPr>
          <p:sp>
            <p:nvSpPr>
              <p:cNvPr id="1714" name="Google Shape;1714;p7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6" name="Google Shape;1716;p72"/>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2"/>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2"/>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2"/>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2"/>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2"/>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2"/>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2"/>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2"/>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25" name="Google Shape;1725;p72"/>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2"/>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2"/>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2"/>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2"/>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2"/>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2"/>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2"/>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2"/>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2"/>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35" name="Google Shape;1735;p72"/>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2"/>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2"/>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2"/>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2"/>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2"/>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41" name="Google Shape;1741;p72"/>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2"/>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2"/>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2"/>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2"/>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2"/>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2"/>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2"/>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 name="Google Shape;1751;p72"/>
          <p:cNvGrpSpPr/>
          <p:nvPr/>
        </p:nvGrpSpPr>
        <p:grpSpPr>
          <a:xfrm>
            <a:off x="719116" y="2850945"/>
            <a:ext cx="2622876" cy="1333540"/>
            <a:chOff x="238125" y="1038125"/>
            <a:chExt cx="7146800" cy="3633625"/>
          </a:xfrm>
        </p:grpSpPr>
        <p:sp>
          <p:nvSpPr>
            <p:cNvPr id="1752" name="Google Shape;1752;p7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4" name="Google Shape;3324;p72"/>
          <p:cNvGrpSpPr/>
          <p:nvPr/>
        </p:nvGrpSpPr>
        <p:grpSpPr>
          <a:xfrm>
            <a:off x="5834044" y="993055"/>
            <a:ext cx="2590840" cy="1380235"/>
            <a:chOff x="233350" y="949250"/>
            <a:chExt cx="7137300" cy="3802300"/>
          </a:xfrm>
        </p:grpSpPr>
        <p:sp>
          <p:nvSpPr>
            <p:cNvPr id="3325" name="Google Shape;3325;p7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6" name="Google Shape;3376;p72"/>
          <p:cNvGrpSpPr/>
          <p:nvPr/>
        </p:nvGrpSpPr>
        <p:grpSpPr>
          <a:xfrm>
            <a:off x="7648473" y="3037828"/>
            <a:ext cx="104231" cy="320340"/>
            <a:chOff x="7564426" y="3224343"/>
            <a:chExt cx="119985" cy="368801"/>
          </a:xfrm>
        </p:grpSpPr>
        <p:sp>
          <p:nvSpPr>
            <p:cNvPr id="3377" name="Google Shape;3377;p7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9" name="Google Shape;3379;p72"/>
          <p:cNvGrpSpPr/>
          <p:nvPr/>
        </p:nvGrpSpPr>
        <p:grpSpPr>
          <a:xfrm>
            <a:off x="7347962" y="3031929"/>
            <a:ext cx="189489" cy="332132"/>
            <a:chOff x="8370831" y="3202002"/>
            <a:chExt cx="218129" cy="382376"/>
          </a:xfrm>
        </p:grpSpPr>
        <p:sp>
          <p:nvSpPr>
            <p:cNvPr id="3380" name="Google Shape;3380;p7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2" name="Google Shape;3382;p72"/>
          <p:cNvGrpSpPr/>
          <p:nvPr/>
        </p:nvGrpSpPr>
        <p:grpSpPr>
          <a:xfrm>
            <a:off x="8071351" y="3443061"/>
            <a:ext cx="309429" cy="267000"/>
            <a:chOff x="6742064" y="3750480"/>
            <a:chExt cx="399315" cy="344560"/>
          </a:xfrm>
        </p:grpSpPr>
        <p:sp>
          <p:nvSpPr>
            <p:cNvPr id="3383" name="Google Shape;3383;p7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5" name="Google Shape;3385;p72"/>
          <p:cNvGrpSpPr/>
          <p:nvPr/>
        </p:nvGrpSpPr>
        <p:grpSpPr>
          <a:xfrm>
            <a:off x="7610370" y="3794109"/>
            <a:ext cx="180437" cy="281608"/>
            <a:chOff x="7248525" y="3739696"/>
            <a:chExt cx="230531" cy="359790"/>
          </a:xfrm>
        </p:grpSpPr>
        <p:sp>
          <p:nvSpPr>
            <p:cNvPr id="3386" name="Google Shape;3386;p7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8" name="Google Shape;3388;p72"/>
          <p:cNvGrpSpPr/>
          <p:nvPr/>
        </p:nvGrpSpPr>
        <p:grpSpPr>
          <a:xfrm>
            <a:off x="7856289" y="3437333"/>
            <a:ext cx="162896" cy="278710"/>
            <a:chOff x="7601242" y="3729267"/>
            <a:chExt cx="222566" cy="380803"/>
          </a:xfrm>
        </p:grpSpPr>
        <p:sp>
          <p:nvSpPr>
            <p:cNvPr id="3389" name="Google Shape;3389;p7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1" name="Google Shape;3391;p72"/>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2" name="Google Shape;3392;p72"/>
          <p:cNvGrpSpPr/>
          <p:nvPr/>
        </p:nvGrpSpPr>
        <p:grpSpPr>
          <a:xfrm>
            <a:off x="7345935" y="3438473"/>
            <a:ext cx="193543" cy="275990"/>
            <a:chOff x="8304647" y="3738687"/>
            <a:chExt cx="225076" cy="320956"/>
          </a:xfrm>
        </p:grpSpPr>
        <p:sp>
          <p:nvSpPr>
            <p:cNvPr id="3393" name="Google Shape;3393;p72"/>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6" name="Google Shape;3396;p72"/>
          <p:cNvGrpSpPr/>
          <p:nvPr/>
        </p:nvGrpSpPr>
        <p:grpSpPr>
          <a:xfrm>
            <a:off x="7618427" y="3438473"/>
            <a:ext cx="178492" cy="275990"/>
            <a:chOff x="8615101" y="3738687"/>
            <a:chExt cx="207573" cy="320956"/>
          </a:xfrm>
        </p:grpSpPr>
        <p:sp>
          <p:nvSpPr>
            <p:cNvPr id="3397" name="Google Shape;3397;p72"/>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0" name="Google Shape;3400;p72"/>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1" name="Google Shape;3401;p72"/>
          <p:cNvGrpSpPr/>
          <p:nvPr/>
        </p:nvGrpSpPr>
        <p:grpSpPr>
          <a:xfrm>
            <a:off x="6013132" y="3559961"/>
            <a:ext cx="557671" cy="511283"/>
            <a:chOff x="6015419" y="3716859"/>
            <a:chExt cx="557671" cy="511283"/>
          </a:xfrm>
        </p:grpSpPr>
        <p:sp>
          <p:nvSpPr>
            <p:cNvPr id="3402" name="Google Shape;3402;p72"/>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3" name="Google Shape;3403;p72"/>
            <p:cNvGrpSpPr/>
            <p:nvPr/>
          </p:nvGrpSpPr>
          <p:grpSpPr>
            <a:xfrm>
              <a:off x="6036094" y="3716980"/>
              <a:ext cx="529860" cy="510468"/>
              <a:chOff x="6036094" y="3716980"/>
              <a:chExt cx="529860" cy="510468"/>
            </a:xfrm>
          </p:grpSpPr>
          <p:sp>
            <p:nvSpPr>
              <p:cNvPr id="3404" name="Google Shape;3404;p72"/>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2"/>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2"/>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2"/>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2"/>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2"/>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2"/>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2"/>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2"/>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2"/>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4" name="Google Shape;3414;p72"/>
          <p:cNvGrpSpPr/>
          <p:nvPr/>
        </p:nvGrpSpPr>
        <p:grpSpPr>
          <a:xfrm>
            <a:off x="6642017" y="2916730"/>
            <a:ext cx="576302" cy="511871"/>
            <a:chOff x="6644304" y="3073628"/>
            <a:chExt cx="576302" cy="511871"/>
          </a:xfrm>
        </p:grpSpPr>
        <p:sp>
          <p:nvSpPr>
            <p:cNvPr id="3415" name="Google Shape;3415;p7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6" name="Google Shape;3416;p72"/>
            <p:cNvGrpSpPr/>
            <p:nvPr/>
          </p:nvGrpSpPr>
          <p:grpSpPr>
            <a:xfrm>
              <a:off x="6712169" y="3085440"/>
              <a:ext cx="481622" cy="494913"/>
              <a:chOff x="6712169" y="3085440"/>
              <a:chExt cx="481622" cy="494913"/>
            </a:xfrm>
          </p:grpSpPr>
          <p:sp>
            <p:nvSpPr>
              <p:cNvPr id="3417" name="Google Shape;3417;p72"/>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2"/>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2"/>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2"/>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2"/>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2" name="Google Shape;3422;p72"/>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2"/>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2"/>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5" name="Google Shape;3425;p72"/>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6" name="Google Shape;3426;p72"/>
          <p:cNvGrpSpPr/>
          <p:nvPr/>
        </p:nvGrpSpPr>
        <p:grpSpPr>
          <a:xfrm>
            <a:off x="6649868" y="3559725"/>
            <a:ext cx="560631" cy="511352"/>
            <a:chOff x="6652154" y="3716623"/>
            <a:chExt cx="560631" cy="511352"/>
          </a:xfrm>
        </p:grpSpPr>
        <p:sp>
          <p:nvSpPr>
            <p:cNvPr id="3427" name="Google Shape;3427;p72"/>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8" name="Google Shape;3428;p72"/>
            <p:cNvGrpSpPr/>
            <p:nvPr/>
          </p:nvGrpSpPr>
          <p:grpSpPr>
            <a:xfrm>
              <a:off x="6669657" y="3716715"/>
              <a:ext cx="466779" cy="464290"/>
              <a:chOff x="6669657" y="3716715"/>
              <a:chExt cx="466779" cy="464290"/>
            </a:xfrm>
          </p:grpSpPr>
          <p:sp>
            <p:nvSpPr>
              <p:cNvPr id="3429" name="Google Shape;3429;p72"/>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2"/>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2"/>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2"/>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2"/>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2"/>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2"/>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2"/>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2"/>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2"/>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2"/>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2"/>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2"/>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42" name="Google Shape;3442;p72"/>
          <p:cNvGrpSpPr/>
          <p:nvPr/>
        </p:nvGrpSpPr>
        <p:grpSpPr>
          <a:xfrm>
            <a:off x="7843959" y="3841134"/>
            <a:ext cx="187557" cy="187557"/>
            <a:chOff x="8565775" y="671075"/>
            <a:chExt cx="441000" cy="441000"/>
          </a:xfrm>
        </p:grpSpPr>
        <p:sp>
          <p:nvSpPr>
            <p:cNvPr id="3443" name="Google Shape;3443;p72"/>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2"/>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5" name="Google Shape;3445;p72"/>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2"/>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7" name="Google Shape;3447;p72"/>
          <p:cNvGrpSpPr/>
          <p:nvPr/>
        </p:nvGrpSpPr>
        <p:grpSpPr>
          <a:xfrm>
            <a:off x="5997814" y="2919352"/>
            <a:ext cx="587871" cy="512373"/>
            <a:chOff x="6000100" y="3076250"/>
            <a:chExt cx="587871" cy="512373"/>
          </a:xfrm>
        </p:grpSpPr>
        <p:sp>
          <p:nvSpPr>
            <p:cNvPr id="3448" name="Google Shape;3448;p72"/>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9" name="Google Shape;3449;p72"/>
            <p:cNvGrpSpPr/>
            <p:nvPr/>
          </p:nvGrpSpPr>
          <p:grpSpPr>
            <a:xfrm>
              <a:off x="6031360" y="3076713"/>
              <a:ext cx="539107" cy="480965"/>
              <a:chOff x="6031360" y="3076713"/>
              <a:chExt cx="539107" cy="480965"/>
            </a:xfrm>
          </p:grpSpPr>
          <p:sp>
            <p:nvSpPr>
              <p:cNvPr id="3450" name="Google Shape;3450;p72"/>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2"/>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2"/>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2"/>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2"/>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2"/>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2"/>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57" name="Google Shape;3457;p72"/>
          <p:cNvGrpSpPr/>
          <p:nvPr/>
        </p:nvGrpSpPr>
        <p:grpSpPr>
          <a:xfrm>
            <a:off x="3369305" y="938716"/>
            <a:ext cx="2310381" cy="1488888"/>
            <a:chOff x="229225" y="549050"/>
            <a:chExt cx="7161750" cy="4615275"/>
          </a:xfrm>
        </p:grpSpPr>
        <p:sp>
          <p:nvSpPr>
            <p:cNvPr id="3458" name="Google Shape;3458;p72"/>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2"/>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2"/>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2"/>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2"/>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2"/>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2"/>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2"/>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2"/>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2"/>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2"/>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2"/>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2"/>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2"/>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2"/>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2"/>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2"/>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2"/>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2"/>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2"/>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2"/>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2"/>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2"/>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2"/>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2"/>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2"/>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2"/>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2"/>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2"/>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2"/>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2"/>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2"/>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2"/>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2"/>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2"/>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2"/>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2"/>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2"/>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2"/>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2"/>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2"/>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2"/>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2"/>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2"/>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2"/>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2"/>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2"/>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2"/>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2"/>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2"/>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2"/>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2"/>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2"/>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2"/>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2"/>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2"/>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2"/>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2"/>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2"/>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2"/>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2"/>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2"/>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2"/>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2"/>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2"/>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2"/>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2"/>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2"/>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2"/>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2"/>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2"/>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2"/>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2"/>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2"/>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2"/>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2"/>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2"/>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2"/>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2"/>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2"/>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2"/>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2"/>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2"/>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2"/>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2"/>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2"/>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2"/>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2"/>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2"/>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2"/>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2"/>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2"/>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2"/>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2"/>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2"/>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2"/>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2"/>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2"/>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2"/>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2"/>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2"/>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2"/>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2"/>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2"/>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2"/>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2"/>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2"/>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2"/>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2"/>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2"/>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2"/>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2"/>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2"/>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2"/>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2"/>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2"/>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2"/>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5" name="Google Shape;3575;p72"/>
          <p:cNvGrpSpPr/>
          <p:nvPr/>
        </p:nvGrpSpPr>
        <p:grpSpPr>
          <a:xfrm>
            <a:off x="3514723" y="2830563"/>
            <a:ext cx="2310282" cy="1374222"/>
            <a:chOff x="238125" y="732525"/>
            <a:chExt cx="7130500" cy="4241425"/>
          </a:xfrm>
        </p:grpSpPr>
        <p:sp>
          <p:nvSpPr>
            <p:cNvPr id="3576" name="Google Shape;3576;p72"/>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2"/>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2"/>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2"/>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2"/>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2"/>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2"/>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2"/>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2"/>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2"/>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2"/>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2"/>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2"/>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2"/>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2"/>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2"/>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2"/>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2"/>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2"/>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2"/>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2"/>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2"/>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2"/>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2"/>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2"/>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2"/>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2"/>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2"/>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2"/>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2"/>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2"/>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2"/>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2"/>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2"/>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2"/>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2"/>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2"/>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2"/>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2"/>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2"/>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2"/>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2"/>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2"/>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2"/>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2"/>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2"/>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2"/>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2"/>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2"/>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2"/>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2"/>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2"/>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2"/>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2"/>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2"/>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2"/>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2"/>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2"/>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2"/>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2"/>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2"/>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2"/>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2"/>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2"/>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2"/>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2"/>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2"/>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2"/>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2"/>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2"/>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2"/>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2"/>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2"/>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2"/>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2"/>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2"/>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2"/>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2"/>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2"/>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2"/>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2"/>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2"/>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2"/>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2"/>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2"/>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2"/>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2"/>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2"/>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2"/>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2"/>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2"/>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2"/>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2"/>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2"/>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2"/>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2"/>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2"/>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2"/>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2"/>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2"/>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2"/>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2"/>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2"/>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2"/>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2"/>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2"/>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2"/>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2"/>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2"/>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2"/>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2"/>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2"/>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2"/>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2"/>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3" name="Shape 3693"/>
        <p:cNvGrpSpPr/>
        <p:nvPr/>
      </p:nvGrpSpPr>
      <p:grpSpPr>
        <a:xfrm>
          <a:off x="0" y="0"/>
          <a:ext cx="0" cy="0"/>
          <a:chOff x="0" y="0"/>
          <a:chExt cx="0" cy="0"/>
        </a:xfrm>
      </p:grpSpPr>
      <p:grpSp>
        <p:nvGrpSpPr>
          <p:cNvPr id="3694" name="Google Shape;3694;p73"/>
          <p:cNvGrpSpPr/>
          <p:nvPr/>
        </p:nvGrpSpPr>
        <p:grpSpPr>
          <a:xfrm>
            <a:off x="725414" y="969763"/>
            <a:ext cx="2507799" cy="206239"/>
            <a:chOff x="106648" y="895722"/>
            <a:chExt cx="4481413" cy="374300"/>
          </a:xfrm>
        </p:grpSpPr>
        <p:grpSp>
          <p:nvGrpSpPr>
            <p:cNvPr id="3695" name="Google Shape;3695;p73"/>
            <p:cNvGrpSpPr/>
            <p:nvPr/>
          </p:nvGrpSpPr>
          <p:grpSpPr>
            <a:xfrm>
              <a:off x="2233276" y="895722"/>
              <a:ext cx="1082667" cy="223591"/>
              <a:chOff x="4808316" y="2800065"/>
              <a:chExt cx="1999386" cy="412910"/>
            </a:xfrm>
          </p:grpSpPr>
          <p:sp>
            <p:nvSpPr>
              <p:cNvPr id="3696" name="Google Shape;3696;p73"/>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7" name="Google Shape;3697;p73"/>
              <p:cNvGrpSpPr/>
              <p:nvPr/>
            </p:nvGrpSpPr>
            <p:grpSpPr>
              <a:xfrm>
                <a:off x="4808316" y="2800065"/>
                <a:ext cx="92400" cy="411825"/>
                <a:chOff x="845575" y="2563700"/>
                <a:chExt cx="92400" cy="411825"/>
              </a:xfrm>
            </p:grpSpPr>
            <p:cxnSp>
              <p:nvCxnSpPr>
                <p:cNvPr id="3698" name="Google Shape;3698;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699" name="Google Shape;3699;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00" name="Google Shape;3700;p73"/>
            <p:cNvGrpSpPr/>
            <p:nvPr/>
          </p:nvGrpSpPr>
          <p:grpSpPr>
            <a:xfrm>
              <a:off x="106648" y="895722"/>
              <a:ext cx="1088401" cy="223591"/>
              <a:chOff x="881025" y="2800065"/>
              <a:chExt cx="2009975" cy="412910"/>
            </a:xfrm>
          </p:grpSpPr>
          <p:sp>
            <p:nvSpPr>
              <p:cNvPr id="3701" name="Google Shape;3701;p73"/>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2" name="Google Shape;3702;p73"/>
              <p:cNvGrpSpPr/>
              <p:nvPr/>
            </p:nvGrpSpPr>
            <p:grpSpPr>
              <a:xfrm>
                <a:off x="881025" y="2800065"/>
                <a:ext cx="92400" cy="411825"/>
                <a:chOff x="845575" y="2563700"/>
                <a:chExt cx="92400" cy="411825"/>
              </a:xfrm>
            </p:grpSpPr>
            <p:cxnSp>
              <p:nvCxnSpPr>
                <p:cNvPr id="3703" name="Google Shape;3703;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04" name="Google Shape;3704;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05" name="Google Shape;3705;p73"/>
            <p:cNvGrpSpPr/>
            <p:nvPr/>
          </p:nvGrpSpPr>
          <p:grpSpPr>
            <a:xfrm>
              <a:off x="1172346" y="1047018"/>
              <a:ext cx="1083151" cy="223003"/>
              <a:chOff x="2849073" y="3079467"/>
              <a:chExt cx="2000279" cy="411825"/>
            </a:xfrm>
          </p:grpSpPr>
          <p:sp>
            <p:nvSpPr>
              <p:cNvPr id="3706" name="Google Shape;3706;p73"/>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7" name="Google Shape;3707;p73"/>
              <p:cNvGrpSpPr/>
              <p:nvPr/>
            </p:nvGrpSpPr>
            <p:grpSpPr>
              <a:xfrm rot="10800000">
                <a:off x="2849073" y="3079467"/>
                <a:ext cx="92400" cy="411825"/>
                <a:chOff x="2070100" y="2563700"/>
                <a:chExt cx="92400" cy="411825"/>
              </a:xfrm>
            </p:grpSpPr>
            <p:cxnSp>
              <p:nvCxnSpPr>
                <p:cNvPr id="3708" name="Google Shape;3708;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09" name="Google Shape;3709;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10" name="Google Shape;3710;p73"/>
            <p:cNvGrpSpPr/>
            <p:nvPr/>
          </p:nvGrpSpPr>
          <p:grpSpPr>
            <a:xfrm>
              <a:off x="3290132" y="1047018"/>
              <a:ext cx="1297929" cy="223003"/>
              <a:chOff x="6760035" y="3079467"/>
              <a:chExt cx="2396914" cy="411825"/>
            </a:xfrm>
          </p:grpSpPr>
          <p:sp>
            <p:nvSpPr>
              <p:cNvPr id="3711" name="Google Shape;3711;p73"/>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2" name="Google Shape;3712;p73"/>
              <p:cNvGrpSpPr/>
              <p:nvPr/>
            </p:nvGrpSpPr>
            <p:grpSpPr>
              <a:xfrm rot="10800000">
                <a:off x="6760035" y="3079467"/>
                <a:ext cx="92400" cy="411825"/>
                <a:chOff x="2070100" y="2563700"/>
                <a:chExt cx="92400" cy="411825"/>
              </a:xfrm>
            </p:grpSpPr>
            <p:cxnSp>
              <p:nvCxnSpPr>
                <p:cNvPr id="3713" name="Google Shape;3713;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14" name="Google Shape;3714;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15" name="Google Shape;3715;p73"/>
          <p:cNvGrpSpPr/>
          <p:nvPr/>
        </p:nvGrpSpPr>
        <p:grpSpPr>
          <a:xfrm>
            <a:off x="2143176" y="3369134"/>
            <a:ext cx="1086701" cy="799429"/>
            <a:chOff x="2183288" y="3555572"/>
            <a:chExt cx="1136241" cy="835873"/>
          </a:xfrm>
        </p:grpSpPr>
        <p:sp>
          <p:nvSpPr>
            <p:cNvPr id="3716" name="Google Shape;3716;p73"/>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7" name="Google Shape;3717;p73"/>
            <p:cNvGrpSpPr/>
            <p:nvPr/>
          </p:nvGrpSpPr>
          <p:grpSpPr>
            <a:xfrm>
              <a:off x="2205895" y="3637269"/>
              <a:ext cx="1089848" cy="724993"/>
              <a:chOff x="2205895" y="3637269"/>
              <a:chExt cx="1089848" cy="724993"/>
            </a:xfrm>
          </p:grpSpPr>
          <p:sp>
            <p:nvSpPr>
              <p:cNvPr id="3718" name="Google Shape;3718;p73"/>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3"/>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3"/>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3"/>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3"/>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3"/>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4" name="Google Shape;3724;p73"/>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25" name="Google Shape;3725;p73"/>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26" name="Google Shape;3726;p73"/>
            <p:cNvGrpSpPr/>
            <p:nvPr/>
          </p:nvGrpSpPr>
          <p:grpSpPr>
            <a:xfrm>
              <a:off x="3173850" y="3779426"/>
              <a:ext cx="145679" cy="70048"/>
              <a:chOff x="3173850" y="3779426"/>
              <a:chExt cx="145679" cy="70048"/>
            </a:xfrm>
          </p:grpSpPr>
          <p:cxnSp>
            <p:nvCxnSpPr>
              <p:cNvPr id="3727" name="Google Shape;3727;p73"/>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728" name="Google Shape;3728;p73"/>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9" name="Google Shape;3729;p73"/>
            <p:cNvGrpSpPr/>
            <p:nvPr/>
          </p:nvGrpSpPr>
          <p:grpSpPr>
            <a:xfrm>
              <a:off x="2183288" y="4139483"/>
              <a:ext cx="145133" cy="70048"/>
              <a:chOff x="2183288" y="4139483"/>
              <a:chExt cx="145133" cy="70048"/>
            </a:xfrm>
          </p:grpSpPr>
          <p:cxnSp>
            <p:nvCxnSpPr>
              <p:cNvPr id="3730" name="Google Shape;3730;p73"/>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731" name="Google Shape;3731;p73"/>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2" name="Google Shape;3732;p73"/>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33" name="Google Shape;3733;p73"/>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34" name="Google Shape;3734;p73"/>
            <p:cNvGrpSpPr/>
            <p:nvPr/>
          </p:nvGrpSpPr>
          <p:grpSpPr>
            <a:xfrm>
              <a:off x="2943836" y="4268886"/>
              <a:ext cx="60717" cy="122559"/>
              <a:chOff x="2943836" y="4268886"/>
              <a:chExt cx="60717" cy="122559"/>
            </a:xfrm>
          </p:grpSpPr>
          <p:sp>
            <p:nvSpPr>
              <p:cNvPr id="3735" name="Google Shape;3735;p73"/>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36" name="Google Shape;3736;p73"/>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737" name="Google Shape;3737;p73"/>
          <p:cNvGrpSpPr/>
          <p:nvPr/>
        </p:nvGrpSpPr>
        <p:grpSpPr>
          <a:xfrm>
            <a:off x="3406121" y="1290134"/>
            <a:ext cx="1675870" cy="758251"/>
            <a:chOff x="3530532" y="1496185"/>
            <a:chExt cx="1562000" cy="706730"/>
          </a:xfrm>
        </p:grpSpPr>
        <p:cxnSp>
          <p:nvCxnSpPr>
            <p:cNvPr id="3738" name="Google Shape;3738;p73"/>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739" name="Google Shape;3739;p73"/>
            <p:cNvGrpSpPr/>
            <p:nvPr/>
          </p:nvGrpSpPr>
          <p:grpSpPr>
            <a:xfrm>
              <a:off x="3530532" y="1496185"/>
              <a:ext cx="323430" cy="463587"/>
              <a:chOff x="3530532" y="1496185"/>
              <a:chExt cx="323430" cy="463587"/>
            </a:xfrm>
          </p:grpSpPr>
          <p:grpSp>
            <p:nvGrpSpPr>
              <p:cNvPr id="3740" name="Google Shape;3740;p73"/>
              <p:cNvGrpSpPr/>
              <p:nvPr/>
            </p:nvGrpSpPr>
            <p:grpSpPr>
              <a:xfrm>
                <a:off x="3567462" y="1496185"/>
                <a:ext cx="286500" cy="361376"/>
                <a:chOff x="3567462" y="1496185"/>
                <a:chExt cx="286500" cy="361376"/>
              </a:xfrm>
            </p:grpSpPr>
            <p:cxnSp>
              <p:nvCxnSpPr>
                <p:cNvPr id="3741" name="Google Shape;3741;p73"/>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742" name="Google Shape;3742;p73"/>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3" name="Google Shape;3743;p73"/>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4" name="Google Shape;3744;p73"/>
            <p:cNvGrpSpPr/>
            <p:nvPr/>
          </p:nvGrpSpPr>
          <p:grpSpPr>
            <a:xfrm>
              <a:off x="3891569" y="1779209"/>
              <a:ext cx="323945" cy="423706"/>
              <a:chOff x="3891569" y="1779209"/>
              <a:chExt cx="323945" cy="423706"/>
            </a:xfrm>
          </p:grpSpPr>
          <p:grpSp>
            <p:nvGrpSpPr>
              <p:cNvPr id="3745" name="Google Shape;3745;p73"/>
              <p:cNvGrpSpPr/>
              <p:nvPr/>
            </p:nvGrpSpPr>
            <p:grpSpPr>
              <a:xfrm>
                <a:off x="3929014" y="1881638"/>
                <a:ext cx="286500" cy="321278"/>
                <a:chOff x="3929014" y="1881638"/>
                <a:chExt cx="286500" cy="321278"/>
              </a:xfrm>
            </p:grpSpPr>
            <p:cxnSp>
              <p:nvCxnSpPr>
                <p:cNvPr id="3746" name="Google Shape;3746;p73"/>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747" name="Google Shape;3747;p73"/>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8" name="Google Shape;3748;p73"/>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9" name="Google Shape;3749;p73"/>
            <p:cNvGrpSpPr/>
            <p:nvPr/>
          </p:nvGrpSpPr>
          <p:grpSpPr>
            <a:xfrm>
              <a:off x="4252606" y="1496185"/>
              <a:ext cx="324721" cy="463587"/>
              <a:chOff x="4252606" y="1496185"/>
              <a:chExt cx="324721" cy="463587"/>
            </a:xfrm>
          </p:grpSpPr>
          <p:grpSp>
            <p:nvGrpSpPr>
              <p:cNvPr id="3750" name="Google Shape;3750;p73"/>
              <p:cNvGrpSpPr/>
              <p:nvPr/>
            </p:nvGrpSpPr>
            <p:grpSpPr>
              <a:xfrm>
                <a:off x="4290828" y="1496185"/>
                <a:ext cx="286500" cy="361376"/>
                <a:chOff x="4290828" y="1496185"/>
                <a:chExt cx="286500" cy="361376"/>
              </a:xfrm>
            </p:grpSpPr>
            <p:cxnSp>
              <p:nvCxnSpPr>
                <p:cNvPr id="3751" name="Google Shape;3751;p73"/>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752" name="Google Shape;3752;p73"/>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3" name="Google Shape;3753;p73"/>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4" name="Google Shape;3754;p73"/>
            <p:cNvGrpSpPr/>
            <p:nvPr/>
          </p:nvGrpSpPr>
          <p:grpSpPr>
            <a:xfrm>
              <a:off x="4613643" y="1763716"/>
              <a:ext cx="325308" cy="439200"/>
              <a:chOff x="4613643" y="1763716"/>
              <a:chExt cx="325308" cy="439200"/>
            </a:xfrm>
          </p:grpSpPr>
          <p:grpSp>
            <p:nvGrpSpPr>
              <p:cNvPr id="3755" name="Google Shape;3755;p73"/>
              <p:cNvGrpSpPr/>
              <p:nvPr/>
            </p:nvGrpSpPr>
            <p:grpSpPr>
              <a:xfrm>
                <a:off x="4652451" y="1879538"/>
                <a:ext cx="286500" cy="323378"/>
                <a:chOff x="4652451" y="1879538"/>
                <a:chExt cx="286500" cy="323378"/>
              </a:xfrm>
            </p:grpSpPr>
            <p:cxnSp>
              <p:nvCxnSpPr>
                <p:cNvPr id="3756" name="Google Shape;3756;p73"/>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757" name="Google Shape;3757;p73"/>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8" name="Google Shape;3758;p73"/>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59" name="Google Shape;3759;p73"/>
          <p:cNvGrpSpPr/>
          <p:nvPr/>
        </p:nvGrpSpPr>
        <p:grpSpPr>
          <a:xfrm>
            <a:off x="3417981" y="2143759"/>
            <a:ext cx="1652173" cy="391517"/>
            <a:chOff x="3512551" y="2358270"/>
            <a:chExt cx="1597383" cy="378533"/>
          </a:xfrm>
        </p:grpSpPr>
        <p:cxnSp>
          <p:nvCxnSpPr>
            <p:cNvPr id="3760" name="Google Shape;3760;p73"/>
            <p:cNvCxnSpPr>
              <a:stCxn id="3761" idx="6"/>
              <a:endCxn id="3762"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763" name="Google Shape;3763;p73"/>
            <p:cNvGrpSpPr/>
            <p:nvPr/>
          </p:nvGrpSpPr>
          <p:grpSpPr>
            <a:xfrm>
              <a:off x="3512551" y="2358270"/>
              <a:ext cx="225647" cy="307714"/>
              <a:chOff x="2182679" y="2004714"/>
              <a:chExt cx="792300" cy="1080458"/>
            </a:xfrm>
          </p:grpSpPr>
          <p:cxnSp>
            <p:nvCxnSpPr>
              <p:cNvPr id="3764" name="Google Shape;3764;p73"/>
              <p:cNvCxnSpPr>
                <a:stCxn id="3765"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761" name="Google Shape;3761;p73"/>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3"/>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6" name="Google Shape;3766;p73"/>
            <p:cNvGrpSpPr/>
            <p:nvPr/>
          </p:nvGrpSpPr>
          <p:grpSpPr>
            <a:xfrm>
              <a:off x="3969644" y="2440153"/>
              <a:ext cx="225853" cy="296651"/>
              <a:chOff x="3775710" y="1729289"/>
              <a:chExt cx="136500" cy="179289"/>
            </a:xfrm>
          </p:grpSpPr>
          <p:cxnSp>
            <p:nvCxnSpPr>
              <p:cNvPr id="3767" name="Google Shape;3767;p73"/>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768" name="Google Shape;3768;p73"/>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3"/>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0" name="Google Shape;3770;p73"/>
            <p:cNvGrpSpPr/>
            <p:nvPr/>
          </p:nvGrpSpPr>
          <p:grpSpPr>
            <a:xfrm>
              <a:off x="4427051" y="2358270"/>
              <a:ext cx="225647" cy="307714"/>
              <a:chOff x="5393704" y="2004714"/>
              <a:chExt cx="792300" cy="1080458"/>
            </a:xfrm>
          </p:grpSpPr>
          <p:cxnSp>
            <p:nvCxnSpPr>
              <p:cNvPr id="3771" name="Google Shape;3771;p73"/>
              <p:cNvCxnSpPr>
                <a:stCxn id="3772"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773" name="Google Shape;3773;p73"/>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3"/>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4" name="Google Shape;3774;p73"/>
            <p:cNvGrpSpPr/>
            <p:nvPr/>
          </p:nvGrpSpPr>
          <p:grpSpPr>
            <a:xfrm>
              <a:off x="4884287" y="2440252"/>
              <a:ext cx="225647" cy="296532"/>
              <a:chOff x="6999166" y="2292572"/>
              <a:chExt cx="792300" cy="1041192"/>
            </a:xfrm>
          </p:grpSpPr>
          <p:cxnSp>
            <p:nvCxnSpPr>
              <p:cNvPr id="3775" name="Google Shape;3775;p73"/>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762" name="Google Shape;3762;p73"/>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3"/>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77" name="Google Shape;3777;p73"/>
          <p:cNvGrpSpPr/>
          <p:nvPr/>
        </p:nvGrpSpPr>
        <p:grpSpPr>
          <a:xfrm>
            <a:off x="6838789" y="979959"/>
            <a:ext cx="1581844" cy="732818"/>
            <a:chOff x="634175" y="2986275"/>
            <a:chExt cx="3147949" cy="1458344"/>
          </a:xfrm>
        </p:grpSpPr>
        <p:cxnSp>
          <p:nvCxnSpPr>
            <p:cNvPr id="3778" name="Google Shape;3778;p73"/>
            <p:cNvCxnSpPr>
              <a:stCxn id="3779" idx="4"/>
              <a:endCxn id="3780"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781" name="Google Shape;3781;p73"/>
            <p:cNvCxnSpPr>
              <a:stCxn id="3780" idx="0"/>
              <a:endCxn id="3782"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783" name="Google Shape;3783;p73"/>
            <p:cNvCxnSpPr>
              <a:stCxn id="3782" idx="4"/>
              <a:endCxn id="3784"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785" name="Google Shape;3785;p73"/>
            <p:cNvCxnSpPr>
              <a:stCxn id="3784" idx="0"/>
              <a:endCxn id="3786"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786" name="Google Shape;3786;p73"/>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782" name="Google Shape;3782;p73"/>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779" name="Google Shape;3779;p73"/>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784" name="Google Shape;3784;p73"/>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780" name="Google Shape;3780;p73"/>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787" name="Google Shape;3787;p73"/>
          <p:cNvGrpSpPr/>
          <p:nvPr/>
        </p:nvGrpSpPr>
        <p:grpSpPr>
          <a:xfrm>
            <a:off x="3406504" y="2674269"/>
            <a:ext cx="1675128" cy="313674"/>
            <a:chOff x="998425" y="1182125"/>
            <a:chExt cx="1065400" cy="199500"/>
          </a:xfrm>
        </p:grpSpPr>
        <p:sp>
          <p:nvSpPr>
            <p:cNvPr id="3788" name="Google Shape;3788;p7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3" name="Google Shape;3793;p73"/>
          <p:cNvGrpSpPr/>
          <p:nvPr/>
        </p:nvGrpSpPr>
        <p:grpSpPr>
          <a:xfrm>
            <a:off x="3406503" y="3630235"/>
            <a:ext cx="1675129" cy="525345"/>
            <a:chOff x="5194708" y="3484366"/>
            <a:chExt cx="3148148" cy="987304"/>
          </a:xfrm>
        </p:grpSpPr>
        <p:grpSp>
          <p:nvGrpSpPr>
            <p:cNvPr id="3794" name="Google Shape;3794;p73"/>
            <p:cNvGrpSpPr/>
            <p:nvPr/>
          </p:nvGrpSpPr>
          <p:grpSpPr>
            <a:xfrm>
              <a:off x="7531521" y="3484366"/>
              <a:ext cx="811335" cy="987304"/>
              <a:chOff x="3379425" y="1617275"/>
              <a:chExt cx="1090650" cy="1327200"/>
            </a:xfrm>
          </p:grpSpPr>
          <p:sp>
            <p:nvSpPr>
              <p:cNvPr id="3795" name="Google Shape;3795;p7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8" name="Google Shape;3798;p73"/>
            <p:cNvGrpSpPr/>
            <p:nvPr/>
          </p:nvGrpSpPr>
          <p:grpSpPr>
            <a:xfrm>
              <a:off x="6752546" y="3484366"/>
              <a:ext cx="811428" cy="987304"/>
              <a:chOff x="2332275" y="1617275"/>
              <a:chExt cx="1090775" cy="1327200"/>
            </a:xfrm>
          </p:grpSpPr>
          <p:sp>
            <p:nvSpPr>
              <p:cNvPr id="3799" name="Google Shape;3799;p7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2" name="Google Shape;3802;p73"/>
            <p:cNvGrpSpPr/>
            <p:nvPr/>
          </p:nvGrpSpPr>
          <p:grpSpPr>
            <a:xfrm>
              <a:off x="5973664" y="3484366"/>
              <a:ext cx="811335" cy="987304"/>
              <a:chOff x="1285250" y="1617275"/>
              <a:chExt cx="1090650" cy="1327200"/>
            </a:xfrm>
          </p:grpSpPr>
          <p:sp>
            <p:nvSpPr>
              <p:cNvPr id="3803" name="Google Shape;3803;p7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6" name="Google Shape;3806;p73"/>
            <p:cNvGrpSpPr/>
            <p:nvPr/>
          </p:nvGrpSpPr>
          <p:grpSpPr>
            <a:xfrm>
              <a:off x="5194708" y="3484366"/>
              <a:ext cx="811409" cy="987304"/>
              <a:chOff x="238125" y="1617275"/>
              <a:chExt cx="1090750" cy="1327200"/>
            </a:xfrm>
          </p:grpSpPr>
          <p:sp>
            <p:nvSpPr>
              <p:cNvPr id="3807" name="Google Shape;3807;p7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10" name="Google Shape;3810;p73"/>
          <p:cNvGrpSpPr/>
          <p:nvPr/>
        </p:nvGrpSpPr>
        <p:grpSpPr>
          <a:xfrm>
            <a:off x="6840188" y="2276124"/>
            <a:ext cx="1579046" cy="522230"/>
            <a:chOff x="6853641" y="2534077"/>
            <a:chExt cx="1515545" cy="501229"/>
          </a:xfrm>
        </p:grpSpPr>
        <p:grpSp>
          <p:nvGrpSpPr>
            <p:cNvPr id="3811" name="Google Shape;3811;p73"/>
            <p:cNvGrpSpPr/>
            <p:nvPr/>
          </p:nvGrpSpPr>
          <p:grpSpPr>
            <a:xfrm>
              <a:off x="6853641" y="2618923"/>
              <a:ext cx="1515545" cy="324556"/>
              <a:chOff x="6853641" y="2618923"/>
              <a:chExt cx="1515545" cy="324556"/>
            </a:xfrm>
          </p:grpSpPr>
          <p:sp>
            <p:nvSpPr>
              <p:cNvPr id="3812" name="Google Shape;3812;p73"/>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3"/>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3"/>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3"/>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3"/>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7" name="Google Shape;3817;p73"/>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3"/>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3"/>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3"/>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3"/>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2" name="Google Shape;3822;p73"/>
          <p:cNvGrpSpPr/>
          <p:nvPr/>
        </p:nvGrpSpPr>
        <p:grpSpPr>
          <a:xfrm>
            <a:off x="3435080" y="3151165"/>
            <a:ext cx="1617976" cy="346616"/>
            <a:chOff x="1808063" y="4294338"/>
            <a:chExt cx="3370782" cy="721817"/>
          </a:xfrm>
        </p:grpSpPr>
        <p:sp>
          <p:nvSpPr>
            <p:cNvPr id="3823" name="Google Shape;3823;p7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3" name="Google Shape;3833;p73"/>
          <p:cNvGrpSpPr/>
          <p:nvPr/>
        </p:nvGrpSpPr>
        <p:grpSpPr>
          <a:xfrm>
            <a:off x="5261076" y="3817915"/>
            <a:ext cx="1417067" cy="350605"/>
            <a:chOff x="4234950" y="2101012"/>
            <a:chExt cx="4219974" cy="1044090"/>
          </a:xfrm>
        </p:grpSpPr>
        <p:sp>
          <p:nvSpPr>
            <p:cNvPr id="3834" name="Google Shape;3834;p73"/>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3"/>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3"/>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3"/>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3"/>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3"/>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3"/>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3"/>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3"/>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3"/>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3"/>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3"/>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3"/>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3"/>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3"/>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3"/>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0" name="Google Shape;3850;p73"/>
          <p:cNvGrpSpPr/>
          <p:nvPr/>
        </p:nvGrpSpPr>
        <p:grpSpPr>
          <a:xfrm>
            <a:off x="6836548" y="1808672"/>
            <a:ext cx="1586327" cy="371557"/>
            <a:chOff x="1247650" y="2075423"/>
            <a:chExt cx="6648477" cy="1557238"/>
          </a:xfrm>
        </p:grpSpPr>
        <p:sp>
          <p:nvSpPr>
            <p:cNvPr id="3851" name="Google Shape;3851;p7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7" name="Google Shape;3857;p73"/>
          <p:cNvGrpSpPr/>
          <p:nvPr/>
        </p:nvGrpSpPr>
        <p:grpSpPr>
          <a:xfrm>
            <a:off x="5267818" y="961862"/>
            <a:ext cx="1415601" cy="1648533"/>
            <a:chOff x="1839112" y="2209163"/>
            <a:chExt cx="1918159" cy="2233784"/>
          </a:xfrm>
        </p:grpSpPr>
        <p:sp>
          <p:nvSpPr>
            <p:cNvPr id="3858" name="Google Shape;3858;p73"/>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3"/>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3"/>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61" name="Google Shape;3861;p73"/>
            <p:cNvCxnSpPr>
              <a:stCxn id="3858" idx="6"/>
              <a:endCxn id="3859"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862" name="Google Shape;3862;p73"/>
            <p:cNvCxnSpPr>
              <a:stCxn id="3859" idx="4"/>
              <a:endCxn id="3863"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864" name="Google Shape;3864;p73"/>
            <p:cNvCxnSpPr>
              <a:stCxn id="3863" idx="6"/>
              <a:endCxn id="3860"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865" name="Google Shape;3865;p73"/>
            <p:cNvCxnSpPr>
              <a:stCxn id="3860" idx="4"/>
              <a:endCxn id="3866"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863" name="Google Shape;3863;p73"/>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3"/>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3"/>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68" name="Google Shape;3868;p73"/>
            <p:cNvCxnSpPr>
              <a:endCxn id="3867"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869" name="Google Shape;3869;p73"/>
          <p:cNvGrpSpPr/>
          <p:nvPr/>
        </p:nvGrpSpPr>
        <p:grpSpPr>
          <a:xfrm>
            <a:off x="3425084" y="979946"/>
            <a:ext cx="1637968" cy="154942"/>
            <a:chOff x="238125" y="2506075"/>
            <a:chExt cx="7115411" cy="673075"/>
          </a:xfrm>
        </p:grpSpPr>
        <p:sp>
          <p:nvSpPr>
            <p:cNvPr id="3870" name="Google Shape;3870;p7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73"/>
          <p:cNvGrpSpPr/>
          <p:nvPr/>
        </p:nvGrpSpPr>
        <p:grpSpPr>
          <a:xfrm>
            <a:off x="1965820" y="1294664"/>
            <a:ext cx="1262932" cy="785408"/>
            <a:chOff x="548861" y="389676"/>
            <a:chExt cx="3843371" cy="2390163"/>
          </a:xfrm>
        </p:grpSpPr>
        <p:cxnSp>
          <p:nvCxnSpPr>
            <p:cNvPr id="3876" name="Google Shape;3876;p73"/>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877" name="Google Shape;3877;p73"/>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878" name="Google Shape;3878;p73"/>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879" name="Google Shape;3879;p73"/>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880" name="Google Shape;3880;p73"/>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881" name="Google Shape;3881;p73"/>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82" name="Google Shape;3882;p73"/>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883" name="Google Shape;3883;p73"/>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3"/>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3"/>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3"/>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3"/>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3"/>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9" name="Google Shape;3889;p73"/>
          <p:cNvGrpSpPr/>
          <p:nvPr/>
        </p:nvGrpSpPr>
        <p:grpSpPr>
          <a:xfrm>
            <a:off x="753952" y="2401541"/>
            <a:ext cx="1412054" cy="633562"/>
            <a:chOff x="1187400" y="2529299"/>
            <a:chExt cx="6769193" cy="2241903"/>
          </a:xfrm>
        </p:grpSpPr>
        <p:sp>
          <p:nvSpPr>
            <p:cNvPr id="3890" name="Google Shape;3890;p73"/>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891" name="Google Shape;3891;p73"/>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92" name="Google Shape;3892;p73"/>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93" name="Google Shape;3893;p73"/>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94" name="Google Shape;3894;p73"/>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95" name="Google Shape;3895;p73"/>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896" name="Google Shape;3896;p73"/>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897" name="Google Shape;3897;p73"/>
            <p:cNvCxnSpPr>
              <a:stCxn id="3890" idx="2"/>
              <a:endCxn id="3891"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98" name="Google Shape;3898;p73"/>
            <p:cNvCxnSpPr>
              <a:stCxn id="3892" idx="0"/>
              <a:endCxn id="3890"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899" name="Google Shape;3899;p73"/>
            <p:cNvCxnSpPr>
              <a:stCxn id="3892" idx="2"/>
              <a:endCxn id="3894"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00" name="Google Shape;3900;p73"/>
            <p:cNvCxnSpPr>
              <a:stCxn id="3893" idx="0"/>
              <a:endCxn id="3892"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01" name="Google Shape;3901;p73"/>
            <p:cNvCxnSpPr>
              <a:stCxn id="3891" idx="2"/>
              <a:endCxn id="3896"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02" name="Google Shape;3902;p73"/>
            <p:cNvCxnSpPr>
              <a:stCxn id="3895" idx="0"/>
              <a:endCxn id="3891"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903" name="Google Shape;3903;p73"/>
          <p:cNvGrpSpPr/>
          <p:nvPr/>
        </p:nvGrpSpPr>
        <p:grpSpPr>
          <a:xfrm>
            <a:off x="6840198" y="2894250"/>
            <a:ext cx="1579035" cy="540873"/>
            <a:chOff x="6895650" y="3126697"/>
            <a:chExt cx="1436662" cy="492105"/>
          </a:xfrm>
        </p:grpSpPr>
        <p:sp>
          <p:nvSpPr>
            <p:cNvPr id="3904" name="Google Shape;3904;p73"/>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3"/>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3"/>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3"/>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3"/>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9" name="Google Shape;3909;p73"/>
            <p:cNvGrpSpPr/>
            <p:nvPr/>
          </p:nvGrpSpPr>
          <p:grpSpPr>
            <a:xfrm>
              <a:off x="6995957" y="3335810"/>
              <a:ext cx="1230393" cy="71754"/>
              <a:chOff x="6995957" y="3287964"/>
              <a:chExt cx="1230393" cy="71754"/>
            </a:xfrm>
          </p:grpSpPr>
          <p:sp>
            <p:nvSpPr>
              <p:cNvPr id="3910" name="Google Shape;3910;p73"/>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3"/>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3"/>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3"/>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3"/>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5" name="Google Shape;3915;p73"/>
          <p:cNvGrpSpPr/>
          <p:nvPr/>
        </p:nvGrpSpPr>
        <p:grpSpPr>
          <a:xfrm>
            <a:off x="6838780" y="3531013"/>
            <a:ext cx="1581862" cy="650625"/>
            <a:chOff x="6777990" y="3710194"/>
            <a:chExt cx="1646915" cy="677382"/>
          </a:xfrm>
        </p:grpSpPr>
        <p:grpSp>
          <p:nvGrpSpPr>
            <p:cNvPr id="3916" name="Google Shape;3916;p73"/>
            <p:cNvGrpSpPr/>
            <p:nvPr/>
          </p:nvGrpSpPr>
          <p:grpSpPr>
            <a:xfrm>
              <a:off x="6777990" y="3874492"/>
              <a:ext cx="411129" cy="513083"/>
              <a:chOff x="6777990" y="3874492"/>
              <a:chExt cx="411129" cy="513083"/>
            </a:xfrm>
          </p:grpSpPr>
          <p:cxnSp>
            <p:nvCxnSpPr>
              <p:cNvPr id="3917" name="Google Shape;3917;p73"/>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18" name="Google Shape;3918;p73"/>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73"/>
            <p:cNvGrpSpPr/>
            <p:nvPr/>
          </p:nvGrpSpPr>
          <p:grpSpPr>
            <a:xfrm>
              <a:off x="7188425" y="3710194"/>
              <a:ext cx="411123" cy="520535"/>
              <a:chOff x="7188425" y="3710194"/>
              <a:chExt cx="411123" cy="520535"/>
            </a:xfrm>
          </p:grpSpPr>
          <p:cxnSp>
            <p:nvCxnSpPr>
              <p:cNvPr id="3920" name="Google Shape;3920;p73"/>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21" name="Google Shape;3921;p73"/>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2" name="Google Shape;3922;p73"/>
            <p:cNvGrpSpPr/>
            <p:nvPr/>
          </p:nvGrpSpPr>
          <p:grpSpPr>
            <a:xfrm>
              <a:off x="7603341" y="3874492"/>
              <a:ext cx="411474" cy="513083"/>
              <a:chOff x="7603341" y="3874492"/>
              <a:chExt cx="411474" cy="513083"/>
            </a:xfrm>
          </p:grpSpPr>
          <p:cxnSp>
            <p:nvCxnSpPr>
              <p:cNvPr id="3923" name="Google Shape;3923;p73"/>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24" name="Google Shape;3924;p73"/>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5" name="Google Shape;3925;p73"/>
            <p:cNvGrpSpPr/>
            <p:nvPr/>
          </p:nvGrpSpPr>
          <p:grpSpPr>
            <a:xfrm>
              <a:off x="8013776" y="3722847"/>
              <a:ext cx="411129" cy="507881"/>
              <a:chOff x="8013776" y="3722847"/>
              <a:chExt cx="411129" cy="507881"/>
            </a:xfrm>
          </p:grpSpPr>
          <p:cxnSp>
            <p:nvCxnSpPr>
              <p:cNvPr id="3926" name="Google Shape;3926;p73"/>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927" name="Google Shape;3927;p73"/>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28" name="Google Shape;3928;p73"/>
          <p:cNvGrpSpPr/>
          <p:nvPr/>
        </p:nvGrpSpPr>
        <p:grpSpPr>
          <a:xfrm>
            <a:off x="5258295" y="2703853"/>
            <a:ext cx="1421889" cy="1020603"/>
            <a:chOff x="5190863" y="2824811"/>
            <a:chExt cx="1544860" cy="1108869"/>
          </a:xfrm>
        </p:grpSpPr>
        <p:grpSp>
          <p:nvGrpSpPr>
            <p:cNvPr id="3929" name="Google Shape;3929;p73"/>
            <p:cNvGrpSpPr/>
            <p:nvPr/>
          </p:nvGrpSpPr>
          <p:grpSpPr>
            <a:xfrm>
              <a:off x="5938695" y="3176919"/>
              <a:ext cx="685761" cy="404739"/>
              <a:chOff x="5938695" y="3176919"/>
              <a:chExt cx="685761" cy="404739"/>
            </a:xfrm>
          </p:grpSpPr>
          <p:grpSp>
            <p:nvGrpSpPr>
              <p:cNvPr id="3930" name="Google Shape;3930;p73"/>
              <p:cNvGrpSpPr/>
              <p:nvPr/>
            </p:nvGrpSpPr>
            <p:grpSpPr>
              <a:xfrm>
                <a:off x="5938695" y="3176919"/>
                <a:ext cx="685761" cy="404739"/>
                <a:chOff x="5938695" y="3176919"/>
                <a:chExt cx="685761" cy="404739"/>
              </a:xfrm>
            </p:grpSpPr>
            <p:sp>
              <p:nvSpPr>
                <p:cNvPr id="3931" name="Google Shape;3931;p73"/>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3"/>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3" name="Google Shape;3933;p73"/>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4" name="Google Shape;3934;p73"/>
            <p:cNvGrpSpPr/>
            <p:nvPr/>
          </p:nvGrpSpPr>
          <p:grpSpPr>
            <a:xfrm>
              <a:off x="5305233" y="3176835"/>
              <a:ext cx="685971" cy="404655"/>
              <a:chOff x="5305233" y="3176835"/>
              <a:chExt cx="685971" cy="404655"/>
            </a:xfrm>
          </p:grpSpPr>
          <p:grpSp>
            <p:nvGrpSpPr>
              <p:cNvPr id="3935" name="Google Shape;3935;p73"/>
              <p:cNvGrpSpPr/>
              <p:nvPr/>
            </p:nvGrpSpPr>
            <p:grpSpPr>
              <a:xfrm>
                <a:off x="5305233" y="3176835"/>
                <a:ext cx="685971" cy="404655"/>
                <a:chOff x="5305233" y="3176835"/>
                <a:chExt cx="685971" cy="404655"/>
              </a:xfrm>
            </p:grpSpPr>
            <p:sp>
              <p:nvSpPr>
                <p:cNvPr id="3936" name="Google Shape;3936;p73"/>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3"/>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8" name="Google Shape;3938;p73"/>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9" name="Google Shape;3939;p73"/>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0" name="Google Shape;3940;p73"/>
            <p:cNvGrpSpPr/>
            <p:nvPr/>
          </p:nvGrpSpPr>
          <p:grpSpPr>
            <a:xfrm>
              <a:off x="5657361" y="2824811"/>
              <a:ext cx="1078361" cy="404655"/>
              <a:chOff x="5657361" y="2824811"/>
              <a:chExt cx="1078361" cy="404655"/>
            </a:xfrm>
          </p:grpSpPr>
          <p:grpSp>
            <p:nvGrpSpPr>
              <p:cNvPr id="3941" name="Google Shape;3941;p73"/>
              <p:cNvGrpSpPr/>
              <p:nvPr/>
            </p:nvGrpSpPr>
            <p:grpSpPr>
              <a:xfrm>
                <a:off x="5657361" y="2824811"/>
                <a:ext cx="1078361" cy="404655"/>
                <a:chOff x="5657361" y="2824811"/>
                <a:chExt cx="1078361" cy="404655"/>
              </a:xfrm>
            </p:grpSpPr>
            <p:grpSp>
              <p:nvGrpSpPr>
                <p:cNvPr id="3942" name="Google Shape;3942;p73"/>
                <p:cNvGrpSpPr/>
                <p:nvPr/>
              </p:nvGrpSpPr>
              <p:grpSpPr>
                <a:xfrm>
                  <a:off x="5938485" y="2824811"/>
                  <a:ext cx="797237" cy="404655"/>
                  <a:chOff x="5938485" y="2824811"/>
                  <a:chExt cx="797237" cy="404655"/>
                </a:xfrm>
              </p:grpSpPr>
              <p:sp>
                <p:nvSpPr>
                  <p:cNvPr id="3943" name="Google Shape;3943;p73"/>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3"/>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5" name="Google Shape;3945;p73"/>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6" name="Google Shape;3946;p73"/>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7" name="Google Shape;3947;p73"/>
            <p:cNvGrpSpPr/>
            <p:nvPr/>
          </p:nvGrpSpPr>
          <p:grpSpPr>
            <a:xfrm>
              <a:off x="5190863" y="3528942"/>
              <a:ext cx="1078026" cy="404739"/>
              <a:chOff x="5190863" y="3528942"/>
              <a:chExt cx="1078026" cy="404739"/>
            </a:xfrm>
          </p:grpSpPr>
          <p:sp>
            <p:nvSpPr>
              <p:cNvPr id="3948" name="Google Shape;3948;p73"/>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9" name="Google Shape;3949;p73"/>
              <p:cNvGrpSpPr/>
              <p:nvPr/>
            </p:nvGrpSpPr>
            <p:grpSpPr>
              <a:xfrm>
                <a:off x="5190863" y="3528942"/>
                <a:ext cx="1078026" cy="404739"/>
                <a:chOff x="5190863" y="3528942"/>
                <a:chExt cx="1078026" cy="404739"/>
              </a:xfrm>
            </p:grpSpPr>
            <p:sp>
              <p:nvSpPr>
                <p:cNvPr id="3950" name="Google Shape;3950;p73"/>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3"/>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52" name="Google Shape;3952;p73"/>
          <p:cNvGrpSpPr/>
          <p:nvPr/>
        </p:nvGrpSpPr>
        <p:grpSpPr>
          <a:xfrm>
            <a:off x="724302" y="1268321"/>
            <a:ext cx="1086719" cy="879487"/>
            <a:chOff x="803162" y="1474292"/>
            <a:chExt cx="1086719" cy="879487"/>
          </a:xfrm>
        </p:grpSpPr>
        <p:grpSp>
          <p:nvGrpSpPr>
            <p:cNvPr id="3953" name="Google Shape;3953;p73"/>
            <p:cNvGrpSpPr/>
            <p:nvPr/>
          </p:nvGrpSpPr>
          <p:grpSpPr>
            <a:xfrm>
              <a:off x="803162" y="1625948"/>
              <a:ext cx="445856" cy="576579"/>
              <a:chOff x="803162" y="1625948"/>
              <a:chExt cx="445856" cy="576579"/>
            </a:xfrm>
          </p:grpSpPr>
          <p:sp>
            <p:nvSpPr>
              <p:cNvPr id="3954" name="Google Shape;3954;p73"/>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5" name="Google Shape;3955;p73"/>
              <p:cNvGrpSpPr/>
              <p:nvPr/>
            </p:nvGrpSpPr>
            <p:grpSpPr>
              <a:xfrm>
                <a:off x="1056023" y="1625948"/>
                <a:ext cx="192995" cy="576579"/>
                <a:chOff x="1056023" y="1625948"/>
                <a:chExt cx="192995" cy="576579"/>
              </a:xfrm>
            </p:grpSpPr>
            <p:sp>
              <p:nvSpPr>
                <p:cNvPr id="3956" name="Google Shape;3956;p73"/>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3"/>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3"/>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3"/>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3"/>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61" name="Google Shape;3961;p73"/>
            <p:cNvGrpSpPr/>
            <p:nvPr/>
          </p:nvGrpSpPr>
          <p:grpSpPr>
            <a:xfrm>
              <a:off x="1371406" y="1474292"/>
              <a:ext cx="518475" cy="879487"/>
              <a:chOff x="1398231" y="1474292"/>
              <a:chExt cx="518475" cy="879487"/>
            </a:xfrm>
          </p:grpSpPr>
          <p:grpSp>
            <p:nvGrpSpPr>
              <p:cNvPr id="3962" name="Google Shape;3962;p73"/>
              <p:cNvGrpSpPr/>
              <p:nvPr/>
            </p:nvGrpSpPr>
            <p:grpSpPr>
              <a:xfrm>
                <a:off x="1398231" y="1474292"/>
                <a:ext cx="518475" cy="341643"/>
                <a:chOff x="1398231" y="1474292"/>
                <a:chExt cx="518475" cy="341643"/>
              </a:xfrm>
            </p:grpSpPr>
            <p:sp>
              <p:nvSpPr>
                <p:cNvPr id="3963" name="Google Shape;3963;p73"/>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4" name="Google Shape;3964;p73"/>
                <p:cNvGrpSpPr/>
                <p:nvPr/>
              </p:nvGrpSpPr>
              <p:grpSpPr>
                <a:xfrm>
                  <a:off x="1616453" y="1474292"/>
                  <a:ext cx="300253" cy="341643"/>
                  <a:chOff x="1616453" y="1475379"/>
                  <a:chExt cx="300253" cy="341643"/>
                </a:xfrm>
              </p:grpSpPr>
              <p:sp>
                <p:nvSpPr>
                  <p:cNvPr id="3965" name="Google Shape;3965;p73"/>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3"/>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3"/>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3"/>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3"/>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3"/>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3"/>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2" name="Google Shape;3972;p73"/>
                  <p:cNvGrpSpPr/>
                  <p:nvPr/>
                </p:nvGrpSpPr>
                <p:grpSpPr>
                  <a:xfrm>
                    <a:off x="1839639" y="1475379"/>
                    <a:ext cx="77067" cy="341643"/>
                    <a:chOff x="1839639" y="1475379"/>
                    <a:chExt cx="77067" cy="341643"/>
                  </a:xfrm>
                </p:grpSpPr>
                <p:sp>
                  <p:nvSpPr>
                    <p:cNvPr id="3973" name="Google Shape;3973;p73"/>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3"/>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75" name="Google Shape;3975;p73"/>
              <p:cNvGrpSpPr/>
              <p:nvPr/>
            </p:nvGrpSpPr>
            <p:grpSpPr>
              <a:xfrm>
                <a:off x="1398451" y="2012951"/>
                <a:ext cx="518255" cy="340828"/>
                <a:chOff x="1398451" y="2012951"/>
                <a:chExt cx="518255" cy="340828"/>
              </a:xfrm>
            </p:grpSpPr>
            <p:sp>
              <p:nvSpPr>
                <p:cNvPr id="3976" name="Google Shape;3976;p73"/>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7" name="Google Shape;3977;p73"/>
                <p:cNvGrpSpPr/>
                <p:nvPr/>
              </p:nvGrpSpPr>
              <p:grpSpPr>
                <a:xfrm>
                  <a:off x="1616453" y="2012951"/>
                  <a:ext cx="300253" cy="340828"/>
                  <a:chOff x="1616453" y="2013538"/>
                  <a:chExt cx="300253" cy="340828"/>
                </a:xfrm>
              </p:grpSpPr>
              <p:sp>
                <p:nvSpPr>
                  <p:cNvPr id="3978" name="Google Shape;3978;p73"/>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3"/>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3"/>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3"/>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3"/>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3"/>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3"/>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5" name="Google Shape;3985;p73"/>
                  <p:cNvGrpSpPr/>
                  <p:nvPr/>
                </p:nvGrpSpPr>
                <p:grpSpPr>
                  <a:xfrm>
                    <a:off x="1839639" y="2013538"/>
                    <a:ext cx="77067" cy="340828"/>
                    <a:chOff x="1839639" y="2013538"/>
                    <a:chExt cx="77067" cy="340828"/>
                  </a:xfrm>
                </p:grpSpPr>
                <p:sp>
                  <p:nvSpPr>
                    <p:cNvPr id="3986" name="Google Shape;3986;p73"/>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3"/>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988" name="Google Shape;3988;p73"/>
          <p:cNvGrpSpPr/>
          <p:nvPr/>
        </p:nvGrpSpPr>
        <p:grpSpPr>
          <a:xfrm>
            <a:off x="721126" y="3399508"/>
            <a:ext cx="1368681" cy="682918"/>
            <a:chOff x="724986" y="3605478"/>
            <a:chExt cx="1368681" cy="682918"/>
          </a:xfrm>
        </p:grpSpPr>
        <p:grpSp>
          <p:nvGrpSpPr>
            <p:cNvPr id="3989" name="Google Shape;3989;p73"/>
            <p:cNvGrpSpPr/>
            <p:nvPr/>
          </p:nvGrpSpPr>
          <p:grpSpPr>
            <a:xfrm>
              <a:off x="1289102" y="3823629"/>
              <a:ext cx="240442" cy="250435"/>
              <a:chOff x="-165066" y="3843615"/>
              <a:chExt cx="221259" cy="230455"/>
            </a:xfrm>
          </p:grpSpPr>
          <p:sp>
            <p:nvSpPr>
              <p:cNvPr id="3990" name="Google Shape;3990;p73"/>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3"/>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3"/>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3"/>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3"/>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3"/>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3"/>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3"/>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3"/>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3"/>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3"/>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3"/>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3"/>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3"/>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3"/>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3"/>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3"/>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3"/>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3"/>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3"/>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73"/>
            <p:cNvGrpSpPr/>
            <p:nvPr/>
          </p:nvGrpSpPr>
          <p:grpSpPr>
            <a:xfrm>
              <a:off x="724986" y="3605478"/>
              <a:ext cx="1368681" cy="682918"/>
              <a:chOff x="724986" y="3605478"/>
              <a:chExt cx="1368681" cy="682918"/>
            </a:xfrm>
          </p:grpSpPr>
          <p:grpSp>
            <p:nvGrpSpPr>
              <p:cNvPr id="4011" name="Google Shape;4011;p73"/>
              <p:cNvGrpSpPr/>
              <p:nvPr/>
            </p:nvGrpSpPr>
            <p:grpSpPr>
              <a:xfrm>
                <a:off x="1498221" y="4047614"/>
                <a:ext cx="529172" cy="240783"/>
                <a:chOff x="1498221" y="4047614"/>
                <a:chExt cx="529172" cy="240783"/>
              </a:xfrm>
            </p:grpSpPr>
            <p:grpSp>
              <p:nvGrpSpPr>
                <p:cNvPr id="4012" name="Google Shape;4012;p73"/>
                <p:cNvGrpSpPr/>
                <p:nvPr/>
              </p:nvGrpSpPr>
              <p:grpSpPr>
                <a:xfrm>
                  <a:off x="1826655" y="4224370"/>
                  <a:ext cx="200738" cy="25631"/>
                  <a:chOff x="1826655" y="4224370"/>
                  <a:chExt cx="200738" cy="25631"/>
                </a:xfrm>
              </p:grpSpPr>
              <p:sp>
                <p:nvSpPr>
                  <p:cNvPr id="4013" name="Google Shape;4013;p73"/>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3"/>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5" name="Google Shape;4015;p73"/>
                <p:cNvGrpSpPr/>
                <p:nvPr/>
              </p:nvGrpSpPr>
              <p:grpSpPr>
                <a:xfrm>
                  <a:off x="1498221" y="4047614"/>
                  <a:ext cx="328444" cy="240783"/>
                  <a:chOff x="1498221" y="4047614"/>
                  <a:chExt cx="328444" cy="240783"/>
                </a:xfrm>
              </p:grpSpPr>
              <p:sp>
                <p:nvSpPr>
                  <p:cNvPr id="4016" name="Google Shape;4016;p73"/>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7" name="Google Shape;4017;p73"/>
                  <p:cNvGrpSpPr/>
                  <p:nvPr/>
                </p:nvGrpSpPr>
                <p:grpSpPr>
                  <a:xfrm>
                    <a:off x="1498221" y="4047614"/>
                    <a:ext cx="150566" cy="190416"/>
                    <a:chOff x="1498221" y="4047614"/>
                    <a:chExt cx="150566" cy="190416"/>
                  </a:xfrm>
                </p:grpSpPr>
                <p:sp>
                  <p:nvSpPr>
                    <p:cNvPr id="4018" name="Google Shape;4018;p73"/>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3"/>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20" name="Google Shape;4020;p73"/>
              <p:cNvGrpSpPr/>
              <p:nvPr/>
            </p:nvGrpSpPr>
            <p:grpSpPr>
              <a:xfrm>
                <a:off x="1560718" y="3800594"/>
                <a:ext cx="532948" cy="302090"/>
                <a:chOff x="1560718" y="3800594"/>
                <a:chExt cx="532948" cy="302090"/>
              </a:xfrm>
            </p:grpSpPr>
            <p:grpSp>
              <p:nvGrpSpPr>
                <p:cNvPr id="4021" name="Google Shape;4021;p73"/>
                <p:cNvGrpSpPr/>
                <p:nvPr/>
              </p:nvGrpSpPr>
              <p:grpSpPr>
                <a:xfrm>
                  <a:off x="1912179" y="3827344"/>
                  <a:ext cx="181487" cy="25631"/>
                  <a:chOff x="1912179" y="3827344"/>
                  <a:chExt cx="181487" cy="25631"/>
                </a:xfrm>
              </p:grpSpPr>
              <p:sp>
                <p:nvSpPr>
                  <p:cNvPr id="4022" name="Google Shape;4022;p73"/>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3"/>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4" name="Google Shape;4024;p73"/>
                <p:cNvGrpSpPr/>
                <p:nvPr/>
              </p:nvGrpSpPr>
              <p:grpSpPr>
                <a:xfrm>
                  <a:off x="1912179" y="4044505"/>
                  <a:ext cx="181487" cy="25622"/>
                  <a:chOff x="1912179" y="4044506"/>
                  <a:chExt cx="181487" cy="25622"/>
                </a:xfrm>
              </p:grpSpPr>
              <p:sp>
                <p:nvSpPr>
                  <p:cNvPr id="4025" name="Google Shape;4025;p73"/>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3"/>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7" name="Google Shape;4027;p73"/>
                <p:cNvGrpSpPr/>
                <p:nvPr/>
              </p:nvGrpSpPr>
              <p:grpSpPr>
                <a:xfrm>
                  <a:off x="1560718" y="3800594"/>
                  <a:ext cx="351472" cy="302090"/>
                  <a:chOff x="1560718" y="3800594"/>
                  <a:chExt cx="351472" cy="302090"/>
                </a:xfrm>
              </p:grpSpPr>
              <p:grpSp>
                <p:nvGrpSpPr>
                  <p:cNvPr id="4028" name="Google Shape;4028;p73"/>
                  <p:cNvGrpSpPr/>
                  <p:nvPr/>
                </p:nvGrpSpPr>
                <p:grpSpPr>
                  <a:xfrm>
                    <a:off x="1560718" y="3842857"/>
                    <a:ext cx="173586" cy="217131"/>
                    <a:chOff x="1560718" y="3842857"/>
                    <a:chExt cx="173586" cy="217131"/>
                  </a:xfrm>
                </p:grpSpPr>
                <p:sp>
                  <p:nvSpPr>
                    <p:cNvPr id="4029" name="Google Shape;4029;p73"/>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3"/>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3"/>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32" name="Google Shape;4032;p73"/>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3"/>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34" name="Google Shape;4034;p73"/>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5" name="Google Shape;4035;p73"/>
              <p:cNvGrpSpPr/>
              <p:nvPr/>
            </p:nvGrpSpPr>
            <p:grpSpPr>
              <a:xfrm>
                <a:off x="785350" y="3605478"/>
                <a:ext cx="535311" cy="249245"/>
                <a:chOff x="785350" y="3605478"/>
                <a:chExt cx="535311" cy="249245"/>
              </a:xfrm>
            </p:grpSpPr>
            <p:grpSp>
              <p:nvGrpSpPr>
                <p:cNvPr id="4036" name="Google Shape;4036;p73"/>
                <p:cNvGrpSpPr/>
                <p:nvPr/>
              </p:nvGrpSpPr>
              <p:grpSpPr>
                <a:xfrm>
                  <a:off x="785350" y="3605478"/>
                  <a:ext cx="376191" cy="102736"/>
                  <a:chOff x="785350" y="3605478"/>
                  <a:chExt cx="376191" cy="102736"/>
                </a:xfrm>
              </p:grpSpPr>
              <p:sp>
                <p:nvSpPr>
                  <p:cNvPr id="4037" name="Google Shape;4037;p73"/>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3"/>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3"/>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0" name="Google Shape;4040;p73"/>
                <p:cNvGrpSpPr/>
                <p:nvPr/>
              </p:nvGrpSpPr>
              <p:grpSpPr>
                <a:xfrm>
                  <a:off x="1161530" y="3655851"/>
                  <a:ext cx="159131" cy="198872"/>
                  <a:chOff x="1161530" y="3655851"/>
                  <a:chExt cx="159131" cy="198872"/>
                </a:xfrm>
              </p:grpSpPr>
              <p:sp>
                <p:nvSpPr>
                  <p:cNvPr id="4041" name="Google Shape;4041;p73"/>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3"/>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43" name="Google Shape;4043;p73"/>
              <p:cNvGrpSpPr/>
              <p:nvPr/>
            </p:nvGrpSpPr>
            <p:grpSpPr>
              <a:xfrm>
                <a:off x="785350" y="4047614"/>
                <a:ext cx="535311" cy="240783"/>
                <a:chOff x="785350" y="4047614"/>
                <a:chExt cx="535311" cy="240783"/>
              </a:xfrm>
            </p:grpSpPr>
            <p:grpSp>
              <p:nvGrpSpPr>
                <p:cNvPr id="4044" name="Google Shape;4044;p73"/>
                <p:cNvGrpSpPr/>
                <p:nvPr/>
              </p:nvGrpSpPr>
              <p:grpSpPr>
                <a:xfrm>
                  <a:off x="1161636" y="4047614"/>
                  <a:ext cx="159025" cy="190415"/>
                  <a:chOff x="1161636" y="4047614"/>
                  <a:chExt cx="159025" cy="190415"/>
                </a:xfrm>
              </p:grpSpPr>
              <p:sp>
                <p:nvSpPr>
                  <p:cNvPr id="4045" name="Google Shape;4045;p73"/>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3"/>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7" name="Google Shape;4047;p73"/>
                <p:cNvGrpSpPr/>
                <p:nvPr/>
              </p:nvGrpSpPr>
              <p:grpSpPr>
                <a:xfrm>
                  <a:off x="785350" y="4185661"/>
                  <a:ext cx="376191" cy="102736"/>
                  <a:chOff x="785350" y="4185661"/>
                  <a:chExt cx="376191" cy="102736"/>
                </a:xfrm>
              </p:grpSpPr>
              <p:sp>
                <p:nvSpPr>
                  <p:cNvPr id="4048" name="Google Shape;4048;p73"/>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3"/>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3"/>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51" name="Google Shape;4051;p73"/>
              <p:cNvGrpSpPr/>
              <p:nvPr/>
            </p:nvGrpSpPr>
            <p:grpSpPr>
              <a:xfrm>
                <a:off x="1501054" y="3605478"/>
                <a:ext cx="526340" cy="249240"/>
                <a:chOff x="1501054" y="3605478"/>
                <a:chExt cx="526340" cy="249240"/>
              </a:xfrm>
            </p:grpSpPr>
            <p:grpSp>
              <p:nvGrpSpPr>
                <p:cNvPr id="4052" name="Google Shape;4052;p73"/>
                <p:cNvGrpSpPr/>
                <p:nvPr/>
              </p:nvGrpSpPr>
              <p:grpSpPr>
                <a:xfrm>
                  <a:off x="1834208" y="3643867"/>
                  <a:ext cx="193185" cy="25622"/>
                  <a:chOff x="1834208" y="3643867"/>
                  <a:chExt cx="193185" cy="25622"/>
                </a:xfrm>
              </p:grpSpPr>
              <p:sp>
                <p:nvSpPr>
                  <p:cNvPr id="4053" name="Google Shape;4053;p73"/>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3"/>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5" name="Google Shape;4055;p73"/>
                <p:cNvGrpSpPr/>
                <p:nvPr/>
              </p:nvGrpSpPr>
              <p:grpSpPr>
                <a:xfrm>
                  <a:off x="1501054" y="3605478"/>
                  <a:ext cx="333165" cy="249240"/>
                  <a:chOff x="1501054" y="3605478"/>
                  <a:chExt cx="333165" cy="249240"/>
                </a:xfrm>
              </p:grpSpPr>
              <p:sp>
                <p:nvSpPr>
                  <p:cNvPr id="4056" name="Google Shape;4056;p73"/>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7" name="Google Shape;4057;p73"/>
                  <p:cNvGrpSpPr/>
                  <p:nvPr/>
                </p:nvGrpSpPr>
                <p:grpSpPr>
                  <a:xfrm>
                    <a:off x="1501054" y="3655851"/>
                    <a:ext cx="155286" cy="198867"/>
                    <a:chOff x="1501054" y="3655851"/>
                    <a:chExt cx="155286" cy="198867"/>
                  </a:xfrm>
                </p:grpSpPr>
                <p:sp>
                  <p:nvSpPr>
                    <p:cNvPr id="4058" name="Google Shape;4058;p73"/>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3"/>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60" name="Google Shape;4060;p73"/>
              <p:cNvGrpSpPr/>
              <p:nvPr/>
            </p:nvGrpSpPr>
            <p:grpSpPr>
              <a:xfrm>
                <a:off x="724986" y="3800594"/>
                <a:ext cx="532950" cy="302090"/>
                <a:chOff x="724986" y="3800594"/>
                <a:chExt cx="532950" cy="302090"/>
              </a:xfrm>
            </p:grpSpPr>
            <p:grpSp>
              <p:nvGrpSpPr>
                <p:cNvPr id="4061" name="Google Shape;4061;p73"/>
                <p:cNvGrpSpPr/>
                <p:nvPr/>
              </p:nvGrpSpPr>
              <p:grpSpPr>
                <a:xfrm>
                  <a:off x="724986" y="4044367"/>
                  <a:ext cx="181314" cy="25626"/>
                  <a:chOff x="724986" y="4044367"/>
                  <a:chExt cx="181314" cy="25626"/>
                </a:xfrm>
              </p:grpSpPr>
              <p:sp>
                <p:nvSpPr>
                  <p:cNvPr id="4062" name="Google Shape;4062;p73"/>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3"/>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4" name="Google Shape;4064;p73"/>
                <p:cNvGrpSpPr/>
                <p:nvPr/>
              </p:nvGrpSpPr>
              <p:grpSpPr>
                <a:xfrm>
                  <a:off x="906290" y="3800594"/>
                  <a:ext cx="351646" cy="302090"/>
                  <a:chOff x="906290" y="3800594"/>
                  <a:chExt cx="351646" cy="302090"/>
                </a:xfrm>
              </p:grpSpPr>
              <p:grpSp>
                <p:nvGrpSpPr>
                  <p:cNvPr id="4065" name="Google Shape;4065;p73"/>
                  <p:cNvGrpSpPr/>
                  <p:nvPr/>
                </p:nvGrpSpPr>
                <p:grpSpPr>
                  <a:xfrm>
                    <a:off x="1084172" y="3842857"/>
                    <a:ext cx="173764" cy="217131"/>
                    <a:chOff x="1084172" y="3842857"/>
                    <a:chExt cx="173764" cy="217131"/>
                  </a:xfrm>
                </p:grpSpPr>
                <p:grpSp>
                  <p:nvGrpSpPr>
                    <p:cNvPr id="4066" name="Google Shape;4066;p73"/>
                    <p:cNvGrpSpPr/>
                    <p:nvPr/>
                  </p:nvGrpSpPr>
                  <p:grpSpPr>
                    <a:xfrm>
                      <a:off x="1156862" y="3936509"/>
                      <a:ext cx="101073" cy="25622"/>
                      <a:chOff x="1156862" y="3936509"/>
                      <a:chExt cx="101073" cy="25622"/>
                    </a:xfrm>
                  </p:grpSpPr>
                  <p:sp>
                    <p:nvSpPr>
                      <p:cNvPr id="4067" name="Google Shape;4067;p73"/>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3"/>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9" name="Google Shape;4069;p73"/>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0" name="Google Shape;4070;p73"/>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3"/>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2" name="Google Shape;4072;p73"/>
                <p:cNvGrpSpPr/>
                <p:nvPr/>
              </p:nvGrpSpPr>
              <p:grpSpPr>
                <a:xfrm>
                  <a:off x="724986" y="3830189"/>
                  <a:ext cx="189533" cy="25626"/>
                  <a:chOff x="724986" y="3830189"/>
                  <a:chExt cx="189533" cy="25626"/>
                </a:xfrm>
              </p:grpSpPr>
              <p:sp>
                <p:nvSpPr>
                  <p:cNvPr id="4073" name="Google Shape;4073;p73"/>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3"/>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075" name="Google Shape;4075;p73"/>
          <p:cNvGrpSpPr/>
          <p:nvPr/>
        </p:nvGrpSpPr>
        <p:grpSpPr>
          <a:xfrm>
            <a:off x="2249438" y="2249669"/>
            <a:ext cx="948701" cy="935378"/>
            <a:chOff x="2253298" y="2428317"/>
            <a:chExt cx="948701" cy="935378"/>
          </a:xfrm>
        </p:grpSpPr>
        <p:sp>
          <p:nvSpPr>
            <p:cNvPr id="4076" name="Google Shape;4076;p73"/>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3"/>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3"/>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3"/>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3"/>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3"/>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3"/>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3"/>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3"/>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3"/>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3"/>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3"/>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3"/>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3"/>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3"/>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3"/>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3"/>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3"/>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3"/>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3"/>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3"/>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3"/>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3"/>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3"/>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3"/>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3"/>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3"/>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3"/>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3"/>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3"/>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3"/>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3"/>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3"/>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2" name="Shape 4112"/>
        <p:cNvGrpSpPr/>
        <p:nvPr/>
      </p:nvGrpSpPr>
      <p:grpSpPr>
        <a:xfrm>
          <a:off x="0" y="0"/>
          <a:ext cx="0" cy="0"/>
          <a:chOff x="0" y="0"/>
          <a:chExt cx="0" cy="0"/>
        </a:xfrm>
      </p:grpSpPr>
      <p:grpSp>
        <p:nvGrpSpPr>
          <p:cNvPr id="4113" name="Google Shape;4113;p74"/>
          <p:cNvGrpSpPr/>
          <p:nvPr/>
        </p:nvGrpSpPr>
        <p:grpSpPr>
          <a:xfrm>
            <a:off x="3339745" y="952988"/>
            <a:ext cx="2363393" cy="1017867"/>
            <a:chOff x="3292400" y="1219146"/>
            <a:chExt cx="2615240" cy="1110239"/>
          </a:xfrm>
        </p:grpSpPr>
        <p:sp>
          <p:nvSpPr>
            <p:cNvPr id="4114" name="Google Shape;4114;p74"/>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115" name="Google Shape;4115;p74"/>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16" name="Google Shape;4116;p74"/>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117" name="Google Shape;4117;p74"/>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118" name="Google Shape;4118;p74"/>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119" name="Google Shape;4119;p74"/>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120" name="Google Shape;4120;p74"/>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121" name="Google Shape;4121;p74"/>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122" name="Google Shape;4122;p74"/>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123" name="Google Shape;4123;p74"/>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124" name="Google Shape;4124;p74"/>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25" name="Google Shape;4125;p74"/>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126" name="Google Shape;4126;p74"/>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27" name="Google Shape;4127;p74"/>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128" name="Google Shape;4128;p74"/>
            <p:cNvGrpSpPr/>
            <p:nvPr/>
          </p:nvGrpSpPr>
          <p:grpSpPr>
            <a:xfrm>
              <a:off x="3748438" y="1378608"/>
              <a:ext cx="2159202" cy="903971"/>
              <a:chOff x="1683525" y="2179850"/>
              <a:chExt cx="4519050" cy="2134525"/>
            </a:xfrm>
          </p:grpSpPr>
          <p:sp>
            <p:nvSpPr>
              <p:cNvPr id="4129" name="Google Shape;4129;p7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30" name="Google Shape;4130;p7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31" name="Google Shape;4131;p7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32" name="Google Shape;4132;p7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33" name="Google Shape;4133;p7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34" name="Google Shape;4134;p7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35" name="Google Shape;4135;p7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36" name="Google Shape;4136;p7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37" name="Google Shape;4137;p7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38" name="Google Shape;4138;p7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39" name="Google Shape;4139;p7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40" name="Google Shape;4140;p7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141" name="Google Shape;4141;p74"/>
          <p:cNvGraphicFramePr/>
          <p:nvPr/>
        </p:nvGraphicFramePr>
        <p:xfrm>
          <a:off x="5935838" y="2130461"/>
          <a:ext cx="3000000" cy="3000000"/>
        </p:xfrm>
        <a:graphic>
          <a:graphicData uri="http://schemas.openxmlformats.org/drawingml/2006/table">
            <a:tbl>
              <a:tblPr>
                <a:noFill/>
                <a:tableStyleId>{BC82F5C1-D945-40CC-9FA4-96A1E5023A55}</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142" name="Google Shape;4142;p74"/>
          <p:cNvGrpSpPr/>
          <p:nvPr/>
        </p:nvGrpSpPr>
        <p:grpSpPr>
          <a:xfrm>
            <a:off x="5935948" y="3189058"/>
            <a:ext cx="2496964" cy="1001454"/>
            <a:chOff x="1919611" y="789980"/>
            <a:chExt cx="1474179" cy="606868"/>
          </a:xfrm>
        </p:grpSpPr>
        <p:cxnSp>
          <p:nvCxnSpPr>
            <p:cNvPr id="4143" name="Google Shape;4143;p7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144" name="Google Shape;4144;p7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145" name="Google Shape;4145;p7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146" name="Google Shape;4146;p74"/>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147" name="Google Shape;4147;p74"/>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148" name="Google Shape;4148;p74"/>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149" name="Google Shape;4149;p74"/>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150" name="Google Shape;4150;p7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4"/>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157" name="Google Shape;4157;p74"/>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158" name="Google Shape;4158;p74"/>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159" name="Google Shape;4159;p7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74"/>
          <p:cNvGrpSpPr/>
          <p:nvPr/>
        </p:nvGrpSpPr>
        <p:grpSpPr>
          <a:xfrm>
            <a:off x="712562" y="998017"/>
            <a:ext cx="2394370" cy="976502"/>
            <a:chOff x="749309" y="1112739"/>
            <a:chExt cx="2371603" cy="976502"/>
          </a:xfrm>
        </p:grpSpPr>
        <p:sp>
          <p:nvSpPr>
            <p:cNvPr id="4161" name="Google Shape;4161;p74"/>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4"/>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4"/>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4"/>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4"/>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4"/>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4"/>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4"/>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4"/>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4"/>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4"/>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4"/>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4"/>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4"/>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4"/>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4"/>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4"/>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4"/>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4"/>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4"/>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4"/>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4"/>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4"/>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4"/>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4"/>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4"/>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4"/>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4"/>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193" name="Google Shape;4193;p74"/>
          <p:cNvGraphicFramePr/>
          <p:nvPr/>
        </p:nvGraphicFramePr>
        <p:xfrm>
          <a:off x="5935863" y="996311"/>
          <a:ext cx="3000000" cy="3000000"/>
        </p:xfrm>
        <a:graphic>
          <a:graphicData uri="http://schemas.openxmlformats.org/drawingml/2006/table">
            <a:tbl>
              <a:tblPr>
                <a:noFill/>
                <a:tableStyleId>{BC82F5C1-D945-40CC-9FA4-96A1E5023A55}</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194" name="Google Shape;4194;p74"/>
          <p:cNvGraphicFramePr/>
          <p:nvPr/>
        </p:nvGraphicFramePr>
        <p:xfrm>
          <a:off x="3342575" y="2130461"/>
          <a:ext cx="3000000" cy="3000000"/>
        </p:xfrm>
        <a:graphic>
          <a:graphicData uri="http://schemas.openxmlformats.org/drawingml/2006/table">
            <a:tbl>
              <a:tblPr>
                <a:noFill/>
                <a:tableStyleId>{BC82F5C1-D945-40CC-9FA4-96A1E5023A55}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195" name="Google Shape;4195;p74"/>
          <p:cNvGrpSpPr/>
          <p:nvPr/>
        </p:nvGrpSpPr>
        <p:grpSpPr>
          <a:xfrm>
            <a:off x="4086505" y="2517104"/>
            <a:ext cx="1517436" cy="74460"/>
            <a:chOff x="3980086" y="2804397"/>
            <a:chExt cx="1227600" cy="66900"/>
          </a:xfrm>
        </p:grpSpPr>
        <p:sp>
          <p:nvSpPr>
            <p:cNvPr id="4196" name="Google Shape;4196;p7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8" name="Google Shape;4198;p74"/>
          <p:cNvGrpSpPr/>
          <p:nvPr/>
        </p:nvGrpSpPr>
        <p:grpSpPr>
          <a:xfrm>
            <a:off x="4711569" y="2809692"/>
            <a:ext cx="892956" cy="74460"/>
            <a:chOff x="3980086" y="2804397"/>
            <a:chExt cx="1227600" cy="66900"/>
          </a:xfrm>
        </p:grpSpPr>
        <p:sp>
          <p:nvSpPr>
            <p:cNvPr id="4199" name="Google Shape;4199;p7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1" name="Google Shape;4201;p74"/>
          <p:cNvGrpSpPr/>
          <p:nvPr/>
        </p:nvGrpSpPr>
        <p:grpSpPr>
          <a:xfrm>
            <a:off x="3344661" y="3168575"/>
            <a:ext cx="2363244" cy="1005943"/>
            <a:chOff x="3358415" y="3361302"/>
            <a:chExt cx="2363244" cy="1024695"/>
          </a:xfrm>
        </p:grpSpPr>
        <p:grpSp>
          <p:nvGrpSpPr>
            <p:cNvPr id="4202" name="Google Shape;4202;p74"/>
            <p:cNvGrpSpPr/>
            <p:nvPr/>
          </p:nvGrpSpPr>
          <p:grpSpPr>
            <a:xfrm>
              <a:off x="3358415" y="3361302"/>
              <a:ext cx="441300" cy="1024695"/>
              <a:chOff x="3358415" y="3361302"/>
              <a:chExt cx="441300" cy="1024695"/>
            </a:xfrm>
          </p:grpSpPr>
          <p:sp>
            <p:nvSpPr>
              <p:cNvPr id="4203" name="Google Shape;4203;p74"/>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4"/>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4"/>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4"/>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4"/>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4"/>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9" name="Google Shape;4209;p74"/>
            <p:cNvGrpSpPr/>
            <p:nvPr/>
          </p:nvGrpSpPr>
          <p:grpSpPr>
            <a:xfrm>
              <a:off x="3838901" y="3361302"/>
              <a:ext cx="441300" cy="1024695"/>
              <a:chOff x="3838901" y="3361302"/>
              <a:chExt cx="441300" cy="1024695"/>
            </a:xfrm>
          </p:grpSpPr>
          <p:sp>
            <p:nvSpPr>
              <p:cNvPr id="4210" name="Google Shape;4210;p74"/>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4"/>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4"/>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4"/>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4"/>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4"/>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6" name="Google Shape;4216;p74"/>
            <p:cNvGrpSpPr/>
            <p:nvPr/>
          </p:nvGrpSpPr>
          <p:grpSpPr>
            <a:xfrm>
              <a:off x="4319387" y="3361302"/>
              <a:ext cx="441300" cy="1024695"/>
              <a:chOff x="4319387" y="3361302"/>
              <a:chExt cx="441300" cy="1024695"/>
            </a:xfrm>
          </p:grpSpPr>
          <p:sp>
            <p:nvSpPr>
              <p:cNvPr id="4217" name="Google Shape;4217;p74"/>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4"/>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4"/>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4"/>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4"/>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4"/>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3" name="Google Shape;4223;p74"/>
            <p:cNvGrpSpPr/>
            <p:nvPr/>
          </p:nvGrpSpPr>
          <p:grpSpPr>
            <a:xfrm>
              <a:off x="4799873" y="3361302"/>
              <a:ext cx="441300" cy="1024695"/>
              <a:chOff x="4799873" y="3361302"/>
              <a:chExt cx="441300" cy="1024695"/>
            </a:xfrm>
          </p:grpSpPr>
          <p:sp>
            <p:nvSpPr>
              <p:cNvPr id="4224" name="Google Shape;4224;p74"/>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4"/>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4"/>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4"/>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4"/>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4"/>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0" name="Google Shape;4230;p74"/>
            <p:cNvGrpSpPr/>
            <p:nvPr/>
          </p:nvGrpSpPr>
          <p:grpSpPr>
            <a:xfrm>
              <a:off x="5280360" y="3361302"/>
              <a:ext cx="441300" cy="1024695"/>
              <a:chOff x="5280360" y="3361302"/>
              <a:chExt cx="441300" cy="1024695"/>
            </a:xfrm>
          </p:grpSpPr>
          <p:sp>
            <p:nvSpPr>
              <p:cNvPr id="4231" name="Google Shape;4231;p74"/>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4"/>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4"/>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4"/>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4"/>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4"/>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237" name="Google Shape;4237;p74"/>
          <p:cNvGraphicFramePr/>
          <p:nvPr/>
        </p:nvGraphicFramePr>
        <p:xfrm>
          <a:off x="711088" y="2130461"/>
          <a:ext cx="3000000" cy="3000000"/>
        </p:xfrm>
        <a:graphic>
          <a:graphicData uri="http://schemas.openxmlformats.org/drawingml/2006/table">
            <a:tbl>
              <a:tblPr>
                <a:noFill/>
                <a:tableStyleId>{BC82F5C1-D945-40CC-9FA4-96A1E5023A55}</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238" name="Google Shape;4238;p74"/>
          <p:cNvGrpSpPr/>
          <p:nvPr/>
        </p:nvGrpSpPr>
        <p:grpSpPr>
          <a:xfrm>
            <a:off x="712613" y="3180186"/>
            <a:ext cx="2403614" cy="1005900"/>
            <a:chOff x="726450" y="3372825"/>
            <a:chExt cx="2403614" cy="1005900"/>
          </a:xfrm>
        </p:grpSpPr>
        <p:grpSp>
          <p:nvGrpSpPr>
            <p:cNvPr id="4239" name="Google Shape;4239;p74"/>
            <p:cNvGrpSpPr/>
            <p:nvPr/>
          </p:nvGrpSpPr>
          <p:grpSpPr>
            <a:xfrm>
              <a:off x="726450" y="3696000"/>
              <a:ext cx="2403614" cy="500898"/>
              <a:chOff x="726450" y="3696000"/>
              <a:chExt cx="2403614" cy="500898"/>
            </a:xfrm>
          </p:grpSpPr>
          <p:sp>
            <p:nvSpPr>
              <p:cNvPr id="4240" name="Google Shape;4240;p74"/>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41" name="Google Shape;4241;p74"/>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242" name="Google Shape;4242;p74"/>
            <p:cNvGrpSpPr/>
            <p:nvPr/>
          </p:nvGrpSpPr>
          <p:grpSpPr>
            <a:xfrm>
              <a:off x="1348050" y="3372825"/>
              <a:ext cx="1720425" cy="1005900"/>
              <a:chOff x="1348050" y="3372825"/>
              <a:chExt cx="1720425" cy="1005900"/>
            </a:xfrm>
          </p:grpSpPr>
          <p:sp>
            <p:nvSpPr>
              <p:cNvPr id="4243" name="Google Shape;4243;p74"/>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44" name="Google Shape;4244;p74"/>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45" name="Google Shape;4245;p74"/>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46" name="Google Shape;4246;p74"/>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47" name="Google Shape;4247;p74"/>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248" name="Google Shape;4248;p74"/>
            <p:cNvGrpSpPr/>
            <p:nvPr/>
          </p:nvGrpSpPr>
          <p:grpSpPr>
            <a:xfrm>
              <a:off x="1455707" y="3731058"/>
              <a:ext cx="1491150" cy="417657"/>
              <a:chOff x="1455707" y="3731058"/>
              <a:chExt cx="1491150" cy="417657"/>
            </a:xfrm>
          </p:grpSpPr>
          <p:grpSp>
            <p:nvGrpSpPr>
              <p:cNvPr id="4249" name="Google Shape;4249;p74"/>
              <p:cNvGrpSpPr/>
              <p:nvPr/>
            </p:nvGrpSpPr>
            <p:grpSpPr>
              <a:xfrm>
                <a:off x="1472938" y="3745828"/>
                <a:ext cx="72126" cy="53788"/>
                <a:chOff x="1472938" y="3745828"/>
                <a:chExt cx="72126" cy="53788"/>
              </a:xfrm>
            </p:grpSpPr>
            <p:sp>
              <p:nvSpPr>
                <p:cNvPr id="4250" name="Google Shape;4250;p74"/>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4"/>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2" name="Google Shape;4252;p74"/>
              <p:cNvGrpSpPr/>
              <p:nvPr/>
            </p:nvGrpSpPr>
            <p:grpSpPr>
              <a:xfrm>
                <a:off x="1819181" y="4089633"/>
                <a:ext cx="72126" cy="53788"/>
                <a:chOff x="1819181" y="4089633"/>
                <a:chExt cx="72126" cy="53788"/>
              </a:xfrm>
            </p:grpSpPr>
            <p:sp>
              <p:nvSpPr>
                <p:cNvPr id="4253" name="Google Shape;4253;p74"/>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4"/>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5" name="Google Shape;4255;p74"/>
              <p:cNvGrpSpPr/>
              <p:nvPr/>
            </p:nvGrpSpPr>
            <p:grpSpPr>
              <a:xfrm>
                <a:off x="1455707" y="4084171"/>
                <a:ext cx="64321" cy="64544"/>
                <a:chOff x="1455707" y="4084171"/>
                <a:chExt cx="64321" cy="64544"/>
              </a:xfrm>
            </p:grpSpPr>
            <p:sp>
              <p:nvSpPr>
                <p:cNvPr id="4256" name="Google Shape;4256;p74"/>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4"/>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8" name="Google Shape;4258;p74"/>
              <p:cNvGrpSpPr/>
              <p:nvPr/>
            </p:nvGrpSpPr>
            <p:grpSpPr>
              <a:xfrm>
                <a:off x="1818610" y="3731058"/>
                <a:ext cx="64321" cy="64544"/>
                <a:chOff x="1818610" y="3731058"/>
                <a:chExt cx="64321" cy="64544"/>
              </a:xfrm>
            </p:grpSpPr>
            <p:sp>
              <p:nvSpPr>
                <p:cNvPr id="4259" name="Google Shape;4259;p74"/>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4"/>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1" name="Google Shape;4261;p74"/>
              <p:cNvGrpSpPr/>
              <p:nvPr/>
            </p:nvGrpSpPr>
            <p:grpSpPr>
              <a:xfrm>
                <a:off x="2172491" y="4089633"/>
                <a:ext cx="72126" cy="53788"/>
                <a:chOff x="2172491" y="4089633"/>
                <a:chExt cx="72126" cy="53788"/>
              </a:xfrm>
            </p:grpSpPr>
            <p:sp>
              <p:nvSpPr>
                <p:cNvPr id="4262" name="Google Shape;4262;p74"/>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4"/>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74"/>
              <p:cNvGrpSpPr/>
              <p:nvPr/>
            </p:nvGrpSpPr>
            <p:grpSpPr>
              <a:xfrm>
                <a:off x="2171920" y="3731058"/>
                <a:ext cx="64321" cy="64544"/>
                <a:chOff x="2171920" y="3731058"/>
                <a:chExt cx="64321" cy="64544"/>
              </a:xfrm>
            </p:grpSpPr>
            <p:sp>
              <p:nvSpPr>
                <p:cNvPr id="4265" name="Google Shape;4265;p74"/>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4"/>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7" name="Google Shape;4267;p74"/>
              <p:cNvGrpSpPr/>
              <p:nvPr/>
            </p:nvGrpSpPr>
            <p:grpSpPr>
              <a:xfrm>
                <a:off x="2874730" y="3745828"/>
                <a:ext cx="72126" cy="53788"/>
                <a:chOff x="2874730" y="3745828"/>
                <a:chExt cx="72126" cy="53788"/>
              </a:xfrm>
            </p:grpSpPr>
            <p:sp>
              <p:nvSpPr>
                <p:cNvPr id="4268" name="Google Shape;4268;p74"/>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4"/>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0" name="Google Shape;4270;p74"/>
              <p:cNvGrpSpPr/>
              <p:nvPr/>
            </p:nvGrpSpPr>
            <p:grpSpPr>
              <a:xfrm>
                <a:off x="2878589" y="4081481"/>
                <a:ext cx="64321" cy="64544"/>
                <a:chOff x="2878589" y="4081481"/>
                <a:chExt cx="64321" cy="64544"/>
              </a:xfrm>
            </p:grpSpPr>
            <p:sp>
              <p:nvSpPr>
                <p:cNvPr id="4271" name="Google Shape;4271;p74"/>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4"/>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3" name="Google Shape;4273;p74"/>
              <p:cNvGrpSpPr/>
              <p:nvPr/>
            </p:nvGrpSpPr>
            <p:grpSpPr>
              <a:xfrm>
                <a:off x="2525796" y="4089633"/>
                <a:ext cx="72126" cy="53788"/>
                <a:chOff x="2525796" y="4089633"/>
                <a:chExt cx="72126" cy="53788"/>
              </a:xfrm>
            </p:grpSpPr>
            <p:sp>
              <p:nvSpPr>
                <p:cNvPr id="4274" name="Google Shape;4274;p74"/>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4"/>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6" name="Google Shape;4276;p74"/>
              <p:cNvGrpSpPr/>
              <p:nvPr/>
            </p:nvGrpSpPr>
            <p:grpSpPr>
              <a:xfrm>
                <a:off x="2525225" y="3731058"/>
                <a:ext cx="64321" cy="64544"/>
                <a:chOff x="2525225" y="3731058"/>
                <a:chExt cx="64321" cy="64544"/>
              </a:xfrm>
            </p:grpSpPr>
            <p:sp>
              <p:nvSpPr>
                <p:cNvPr id="4277" name="Google Shape;4277;p74"/>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4"/>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2" name="Shape 4282"/>
        <p:cNvGrpSpPr/>
        <p:nvPr/>
      </p:nvGrpSpPr>
      <p:grpSpPr>
        <a:xfrm>
          <a:off x="0" y="0"/>
          <a:ext cx="0" cy="0"/>
          <a:chOff x="0" y="0"/>
          <a:chExt cx="0" cy="0"/>
        </a:xfrm>
      </p:grpSpPr>
      <p:grpSp>
        <p:nvGrpSpPr>
          <p:cNvPr id="4283" name="Google Shape;4283;p75"/>
          <p:cNvGrpSpPr/>
          <p:nvPr/>
        </p:nvGrpSpPr>
        <p:grpSpPr>
          <a:xfrm>
            <a:off x="5780153" y="1859606"/>
            <a:ext cx="671400" cy="674856"/>
            <a:chOff x="5780148" y="1859605"/>
            <a:chExt cx="671400" cy="674856"/>
          </a:xfrm>
        </p:grpSpPr>
        <p:sp>
          <p:nvSpPr>
            <p:cNvPr id="4284" name="Google Shape;4284;p75"/>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5"/>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5"/>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5"/>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8" name="Google Shape;4288;p75"/>
          <p:cNvGrpSpPr/>
          <p:nvPr/>
        </p:nvGrpSpPr>
        <p:grpSpPr>
          <a:xfrm>
            <a:off x="716996" y="971307"/>
            <a:ext cx="845921" cy="690752"/>
            <a:chOff x="732428" y="1198513"/>
            <a:chExt cx="845921" cy="690752"/>
          </a:xfrm>
        </p:grpSpPr>
        <p:grpSp>
          <p:nvGrpSpPr>
            <p:cNvPr id="4289" name="Google Shape;4289;p75"/>
            <p:cNvGrpSpPr/>
            <p:nvPr/>
          </p:nvGrpSpPr>
          <p:grpSpPr>
            <a:xfrm>
              <a:off x="823030" y="1198513"/>
              <a:ext cx="755319" cy="690752"/>
              <a:chOff x="823030" y="1198513"/>
              <a:chExt cx="755319" cy="690752"/>
            </a:xfrm>
          </p:grpSpPr>
          <p:sp>
            <p:nvSpPr>
              <p:cNvPr id="4290" name="Google Shape;4290;p75"/>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5"/>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2" name="Google Shape;4292;p75"/>
            <p:cNvGrpSpPr/>
            <p:nvPr/>
          </p:nvGrpSpPr>
          <p:grpSpPr>
            <a:xfrm>
              <a:off x="732428" y="1239937"/>
              <a:ext cx="739912" cy="607886"/>
              <a:chOff x="732428" y="1239937"/>
              <a:chExt cx="739912" cy="607886"/>
            </a:xfrm>
          </p:grpSpPr>
          <p:sp>
            <p:nvSpPr>
              <p:cNvPr id="4293" name="Google Shape;4293;p75"/>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5"/>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5" name="Google Shape;4295;p75"/>
            <p:cNvGrpSpPr/>
            <p:nvPr/>
          </p:nvGrpSpPr>
          <p:grpSpPr>
            <a:xfrm>
              <a:off x="732428" y="1277018"/>
              <a:ext cx="702832" cy="533758"/>
              <a:chOff x="732428" y="1277018"/>
              <a:chExt cx="702832" cy="533758"/>
            </a:xfrm>
          </p:grpSpPr>
          <p:sp>
            <p:nvSpPr>
              <p:cNvPr id="4296" name="Google Shape;4296;p75"/>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5"/>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8" name="Google Shape;4298;p75"/>
            <p:cNvGrpSpPr/>
            <p:nvPr/>
          </p:nvGrpSpPr>
          <p:grpSpPr>
            <a:xfrm>
              <a:off x="931170" y="1306653"/>
              <a:ext cx="647179" cy="474455"/>
              <a:chOff x="931170" y="1306653"/>
              <a:chExt cx="647179" cy="474455"/>
            </a:xfrm>
          </p:grpSpPr>
          <p:sp>
            <p:nvSpPr>
              <p:cNvPr id="4299" name="Google Shape;4299;p75"/>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5"/>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1" name="Google Shape;4301;p75"/>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2" name="Google Shape;4302;p75"/>
          <p:cNvGrpSpPr/>
          <p:nvPr/>
        </p:nvGrpSpPr>
        <p:grpSpPr>
          <a:xfrm>
            <a:off x="3948605" y="971313"/>
            <a:ext cx="634656" cy="699982"/>
            <a:chOff x="5985650" y="2860025"/>
            <a:chExt cx="1396075" cy="1539775"/>
          </a:xfrm>
        </p:grpSpPr>
        <p:sp>
          <p:nvSpPr>
            <p:cNvPr id="4303" name="Google Shape;4303;p75"/>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5"/>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5"/>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5"/>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5"/>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5"/>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5"/>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5"/>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5"/>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5"/>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5"/>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5"/>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5"/>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5"/>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5"/>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5"/>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5"/>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5"/>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5"/>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5"/>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5"/>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5"/>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5"/>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5"/>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5"/>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5"/>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5"/>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5"/>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5"/>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5"/>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5"/>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5"/>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5" name="Google Shape;4335;p75"/>
          <p:cNvGrpSpPr/>
          <p:nvPr/>
        </p:nvGrpSpPr>
        <p:grpSpPr>
          <a:xfrm>
            <a:off x="4704254" y="971307"/>
            <a:ext cx="725845" cy="699975"/>
            <a:chOff x="4249973" y="1201875"/>
            <a:chExt cx="1958568" cy="1888762"/>
          </a:xfrm>
        </p:grpSpPr>
        <p:sp>
          <p:nvSpPr>
            <p:cNvPr id="4336" name="Google Shape;4336;p75"/>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7" name="Google Shape;4337;p75"/>
            <p:cNvGrpSpPr/>
            <p:nvPr/>
          </p:nvGrpSpPr>
          <p:grpSpPr>
            <a:xfrm>
              <a:off x="5853086" y="1789142"/>
              <a:ext cx="355454" cy="1048099"/>
              <a:chOff x="5576108" y="2016725"/>
              <a:chExt cx="565200" cy="1666560"/>
            </a:xfrm>
          </p:grpSpPr>
          <p:sp>
            <p:nvSpPr>
              <p:cNvPr id="4338" name="Google Shape;4338;p75"/>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39" name="Google Shape;4339;p7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0" name="Google Shape;4340;p75"/>
            <p:cNvGrpSpPr/>
            <p:nvPr/>
          </p:nvGrpSpPr>
          <p:grpSpPr>
            <a:xfrm>
              <a:off x="4869455" y="2691676"/>
              <a:ext cx="1013897" cy="398961"/>
              <a:chOff x="4012057" y="3451825"/>
              <a:chExt cx="1612175" cy="634379"/>
            </a:xfrm>
          </p:grpSpPr>
          <p:sp>
            <p:nvSpPr>
              <p:cNvPr id="4341" name="Google Shape;4341;p75"/>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42" name="Google Shape;4342;p7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3" name="Google Shape;4343;p75"/>
            <p:cNvGrpSpPr/>
            <p:nvPr/>
          </p:nvGrpSpPr>
          <p:grpSpPr>
            <a:xfrm>
              <a:off x="4276937" y="2155961"/>
              <a:ext cx="651965" cy="891358"/>
              <a:chOff x="3069908" y="2599997"/>
              <a:chExt cx="1036675" cy="1417328"/>
            </a:xfrm>
          </p:grpSpPr>
          <p:sp>
            <p:nvSpPr>
              <p:cNvPr id="4344" name="Google Shape;4344;p75"/>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45" name="Google Shape;4345;p7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6" name="Google Shape;4346;p75"/>
            <p:cNvGrpSpPr/>
            <p:nvPr/>
          </p:nvGrpSpPr>
          <p:grpSpPr>
            <a:xfrm>
              <a:off x="5054918" y="1201875"/>
              <a:ext cx="999548" cy="602711"/>
              <a:chOff x="4306958" y="1082925"/>
              <a:chExt cx="1589359" cy="958358"/>
            </a:xfrm>
          </p:grpSpPr>
          <p:sp>
            <p:nvSpPr>
              <p:cNvPr id="4347" name="Google Shape;4347;p75"/>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48" name="Google Shape;4348;p7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75"/>
            <p:cNvGrpSpPr/>
            <p:nvPr/>
          </p:nvGrpSpPr>
          <p:grpSpPr>
            <a:xfrm>
              <a:off x="4249973" y="1303451"/>
              <a:ext cx="799317" cy="841334"/>
              <a:chOff x="3027033" y="1244439"/>
              <a:chExt cx="1270977" cy="1337786"/>
            </a:xfrm>
          </p:grpSpPr>
          <p:sp>
            <p:nvSpPr>
              <p:cNvPr id="4350" name="Google Shape;4350;p75"/>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51" name="Google Shape;4351;p7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2" name="Google Shape;4352;p75"/>
          <p:cNvGrpSpPr/>
          <p:nvPr/>
        </p:nvGrpSpPr>
        <p:grpSpPr>
          <a:xfrm>
            <a:off x="4057119" y="1858087"/>
            <a:ext cx="750769" cy="683784"/>
            <a:chOff x="4204684" y="2104422"/>
            <a:chExt cx="699822" cy="637382"/>
          </a:xfrm>
        </p:grpSpPr>
        <p:grpSp>
          <p:nvGrpSpPr>
            <p:cNvPr id="4353" name="Google Shape;4353;p75"/>
            <p:cNvGrpSpPr/>
            <p:nvPr/>
          </p:nvGrpSpPr>
          <p:grpSpPr>
            <a:xfrm>
              <a:off x="4204684" y="2430067"/>
              <a:ext cx="342957" cy="311738"/>
              <a:chOff x="4204684" y="2430067"/>
              <a:chExt cx="342957" cy="311738"/>
            </a:xfrm>
          </p:grpSpPr>
          <p:sp>
            <p:nvSpPr>
              <p:cNvPr id="4354" name="Google Shape;4354;p75"/>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5"/>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6" name="Google Shape;4356;p75"/>
            <p:cNvGrpSpPr/>
            <p:nvPr/>
          </p:nvGrpSpPr>
          <p:grpSpPr>
            <a:xfrm>
              <a:off x="4561586" y="2430067"/>
              <a:ext cx="342920" cy="311738"/>
              <a:chOff x="4561586" y="2430067"/>
              <a:chExt cx="342920" cy="311738"/>
            </a:xfrm>
          </p:grpSpPr>
          <p:sp>
            <p:nvSpPr>
              <p:cNvPr id="4357" name="Google Shape;4357;p75"/>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5"/>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9" name="Google Shape;4359;p75"/>
            <p:cNvGrpSpPr/>
            <p:nvPr/>
          </p:nvGrpSpPr>
          <p:grpSpPr>
            <a:xfrm>
              <a:off x="4561586" y="2104422"/>
              <a:ext cx="342920" cy="311738"/>
              <a:chOff x="4561586" y="2104422"/>
              <a:chExt cx="342920" cy="311738"/>
            </a:xfrm>
          </p:grpSpPr>
          <p:sp>
            <p:nvSpPr>
              <p:cNvPr id="4360" name="Google Shape;4360;p75"/>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5"/>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2" name="Google Shape;4362;p75"/>
            <p:cNvGrpSpPr/>
            <p:nvPr/>
          </p:nvGrpSpPr>
          <p:grpSpPr>
            <a:xfrm>
              <a:off x="4204684" y="2104422"/>
              <a:ext cx="342957" cy="311664"/>
              <a:chOff x="4204684" y="2104422"/>
              <a:chExt cx="342957" cy="311664"/>
            </a:xfrm>
          </p:grpSpPr>
          <p:sp>
            <p:nvSpPr>
              <p:cNvPr id="4363" name="Google Shape;4363;p75"/>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5"/>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5" name="Google Shape;4365;p75"/>
          <p:cNvGrpSpPr/>
          <p:nvPr/>
        </p:nvGrpSpPr>
        <p:grpSpPr>
          <a:xfrm>
            <a:off x="5521552" y="971301"/>
            <a:ext cx="660591" cy="688867"/>
            <a:chOff x="5830645" y="1267368"/>
            <a:chExt cx="530340" cy="553040"/>
          </a:xfrm>
        </p:grpSpPr>
        <p:sp>
          <p:nvSpPr>
            <p:cNvPr id="4366" name="Google Shape;4366;p75"/>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7" name="Google Shape;4367;p75"/>
            <p:cNvGrpSpPr/>
            <p:nvPr/>
          </p:nvGrpSpPr>
          <p:grpSpPr>
            <a:xfrm>
              <a:off x="5830645" y="1267368"/>
              <a:ext cx="259743" cy="269909"/>
              <a:chOff x="5830645" y="1267368"/>
              <a:chExt cx="259743" cy="269909"/>
            </a:xfrm>
          </p:grpSpPr>
          <p:sp>
            <p:nvSpPr>
              <p:cNvPr id="4368" name="Google Shape;4368;p75"/>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5"/>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0" name="Google Shape;4370;p75"/>
            <p:cNvGrpSpPr/>
            <p:nvPr/>
          </p:nvGrpSpPr>
          <p:grpSpPr>
            <a:xfrm>
              <a:off x="6101293" y="1267368"/>
              <a:ext cx="259692" cy="269909"/>
              <a:chOff x="6101293" y="1267368"/>
              <a:chExt cx="259692" cy="269909"/>
            </a:xfrm>
          </p:grpSpPr>
          <p:sp>
            <p:nvSpPr>
              <p:cNvPr id="4371" name="Google Shape;4371;p75"/>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5"/>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3" name="Google Shape;4373;p75"/>
            <p:cNvGrpSpPr/>
            <p:nvPr/>
          </p:nvGrpSpPr>
          <p:grpSpPr>
            <a:xfrm>
              <a:off x="5830645" y="1550500"/>
              <a:ext cx="259692" cy="269909"/>
              <a:chOff x="5830645" y="1550500"/>
              <a:chExt cx="259692" cy="269909"/>
            </a:xfrm>
          </p:grpSpPr>
          <p:sp>
            <p:nvSpPr>
              <p:cNvPr id="4374" name="Google Shape;4374;p75"/>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5"/>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6" name="Google Shape;4376;p75"/>
            <p:cNvGrpSpPr/>
            <p:nvPr/>
          </p:nvGrpSpPr>
          <p:grpSpPr>
            <a:xfrm>
              <a:off x="6101293" y="1550500"/>
              <a:ext cx="259692" cy="269909"/>
              <a:chOff x="6101293" y="1550500"/>
              <a:chExt cx="259692" cy="269909"/>
            </a:xfrm>
          </p:grpSpPr>
          <p:sp>
            <p:nvSpPr>
              <p:cNvPr id="4377" name="Google Shape;4377;p75"/>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5"/>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9" name="Google Shape;4379;p75"/>
          <p:cNvGrpSpPr/>
          <p:nvPr/>
        </p:nvGrpSpPr>
        <p:grpSpPr>
          <a:xfrm>
            <a:off x="723705" y="1861761"/>
            <a:ext cx="697154" cy="679574"/>
            <a:chOff x="2679875" y="2361475"/>
            <a:chExt cx="780425" cy="760575"/>
          </a:xfrm>
        </p:grpSpPr>
        <p:sp>
          <p:nvSpPr>
            <p:cNvPr id="4380" name="Google Shape;4380;p75"/>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5"/>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5"/>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6" name="Google Shape;4386;p75"/>
          <p:cNvGrpSpPr/>
          <p:nvPr/>
        </p:nvGrpSpPr>
        <p:grpSpPr>
          <a:xfrm>
            <a:off x="3122864" y="971353"/>
            <a:ext cx="735829" cy="684547"/>
            <a:chOff x="3351965" y="1148808"/>
            <a:chExt cx="750770" cy="698375"/>
          </a:xfrm>
        </p:grpSpPr>
        <p:grpSp>
          <p:nvGrpSpPr>
            <p:cNvPr id="4387" name="Google Shape;4387;p75"/>
            <p:cNvGrpSpPr/>
            <p:nvPr/>
          </p:nvGrpSpPr>
          <p:grpSpPr>
            <a:xfrm>
              <a:off x="3586796" y="1148808"/>
              <a:ext cx="294857" cy="286830"/>
              <a:chOff x="3750225" y="1774000"/>
              <a:chExt cx="149575" cy="145525"/>
            </a:xfrm>
          </p:grpSpPr>
          <p:sp>
            <p:nvSpPr>
              <p:cNvPr id="4388" name="Google Shape;4388;p7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0" name="Google Shape;4390;p75"/>
            <p:cNvGrpSpPr/>
            <p:nvPr/>
          </p:nvGrpSpPr>
          <p:grpSpPr>
            <a:xfrm>
              <a:off x="3779245" y="1375768"/>
              <a:ext cx="323490" cy="286978"/>
              <a:chOff x="3847850" y="1889150"/>
              <a:chExt cx="164100" cy="145600"/>
            </a:xfrm>
          </p:grpSpPr>
          <p:sp>
            <p:nvSpPr>
              <p:cNvPr id="4391" name="Google Shape;4391;p7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3" name="Google Shape;4393;p75"/>
            <p:cNvGrpSpPr/>
            <p:nvPr/>
          </p:nvGrpSpPr>
          <p:grpSpPr>
            <a:xfrm>
              <a:off x="3351965" y="1330435"/>
              <a:ext cx="295449" cy="285401"/>
              <a:chOff x="3631100" y="1866150"/>
              <a:chExt cx="149875" cy="144800"/>
            </a:xfrm>
          </p:grpSpPr>
          <p:sp>
            <p:nvSpPr>
              <p:cNvPr id="4394" name="Google Shape;4394;p7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6" name="Google Shape;4396;p75"/>
            <p:cNvGrpSpPr/>
            <p:nvPr/>
          </p:nvGrpSpPr>
          <p:grpSpPr>
            <a:xfrm>
              <a:off x="3548208" y="1560352"/>
              <a:ext cx="294808" cy="286830"/>
              <a:chOff x="3730650" y="1982800"/>
              <a:chExt cx="149550" cy="145525"/>
            </a:xfrm>
          </p:grpSpPr>
          <p:sp>
            <p:nvSpPr>
              <p:cNvPr id="4397" name="Google Shape;4397;p7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9" name="Google Shape;4399;p75"/>
          <p:cNvGrpSpPr/>
          <p:nvPr/>
        </p:nvGrpSpPr>
        <p:grpSpPr>
          <a:xfrm>
            <a:off x="7624517" y="971307"/>
            <a:ext cx="804565" cy="677795"/>
            <a:chOff x="7636443" y="1204988"/>
            <a:chExt cx="804565" cy="677795"/>
          </a:xfrm>
        </p:grpSpPr>
        <p:grpSp>
          <p:nvGrpSpPr>
            <p:cNvPr id="4400" name="Google Shape;4400;p75"/>
            <p:cNvGrpSpPr/>
            <p:nvPr/>
          </p:nvGrpSpPr>
          <p:grpSpPr>
            <a:xfrm>
              <a:off x="7636443" y="1509705"/>
              <a:ext cx="804565" cy="373078"/>
              <a:chOff x="7636443" y="1509705"/>
              <a:chExt cx="804565" cy="373078"/>
            </a:xfrm>
          </p:grpSpPr>
          <p:sp>
            <p:nvSpPr>
              <p:cNvPr id="4401" name="Google Shape;4401;p75"/>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5"/>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3" name="Google Shape;4403;p75"/>
            <p:cNvGrpSpPr/>
            <p:nvPr/>
          </p:nvGrpSpPr>
          <p:grpSpPr>
            <a:xfrm>
              <a:off x="7636443" y="1408133"/>
              <a:ext cx="804565" cy="373078"/>
              <a:chOff x="7636443" y="1408133"/>
              <a:chExt cx="804565" cy="373078"/>
            </a:xfrm>
          </p:grpSpPr>
          <p:sp>
            <p:nvSpPr>
              <p:cNvPr id="4404" name="Google Shape;4404;p75"/>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5"/>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6" name="Google Shape;4406;p75"/>
            <p:cNvGrpSpPr/>
            <p:nvPr/>
          </p:nvGrpSpPr>
          <p:grpSpPr>
            <a:xfrm>
              <a:off x="7636443" y="1306560"/>
              <a:ext cx="804565" cy="373078"/>
              <a:chOff x="7636443" y="1306560"/>
              <a:chExt cx="804565" cy="373078"/>
            </a:xfrm>
          </p:grpSpPr>
          <p:sp>
            <p:nvSpPr>
              <p:cNvPr id="4407" name="Google Shape;4407;p75"/>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5"/>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9" name="Google Shape;4409;p75"/>
            <p:cNvGrpSpPr/>
            <p:nvPr/>
          </p:nvGrpSpPr>
          <p:grpSpPr>
            <a:xfrm>
              <a:off x="7636443" y="1204988"/>
              <a:ext cx="804565" cy="373078"/>
              <a:chOff x="7636443" y="1204988"/>
              <a:chExt cx="804565" cy="373078"/>
            </a:xfrm>
          </p:grpSpPr>
          <p:sp>
            <p:nvSpPr>
              <p:cNvPr id="4410" name="Google Shape;4410;p75"/>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5"/>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2" name="Google Shape;4412;p75"/>
          <p:cNvGrpSpPr/>
          <p:nvPr/>
        </p:nvGrpSpPr>
        <p:grpSpPr>
          <a:xfrm>
            <a:off x="4963363" y="1878721"/>
            <a:ext cx="661339" cy="661188"/>
            <a:chOff x="3990000" y="975400"/>
            <a:chExt cx="3934200" cy="3933300"/>
          </a:xfrm>
        </p:grpSpPr>
        <p:sp>
          <p:nvSpPr>
            <p:cNvPr id="4413" name="Google Shape;4413;p75"/>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5"/>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5"/>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5"/>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7" name="Google Shape;4417;p75"/>
          <p:cNvGrpSpPr/>
          <p:nvPr/>
        </p:nvGrpSpPr>
        <p:grpSpPr>
          <a:xfrm>
            <a:off x="6607011" y="1857359"/>
            <a:ext cx="868881" cy="684241"/>
            <a:chOff x="6598259" y="2078634"/>
            <a:chExt cx="868881" cy="684241"/>
          </a:xfrm>
        </p:grpSpPr>
        <p:sp>
          <p:nvSpPr>
            <p:cNvPr id="4418" name="Google Shape;4418;p75"/>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5"/>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5"/>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5"/>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5"/>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5"/>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4" name="Google Shape;4424;p75"/>
            <p:cNvGrpSpPr/>
            <p:nvPr/>
          </p:nvGrpSpPr>
          <p:grpSpPr>
            <a:xfrm>
              <a:off x="6808175" y="2078634"/>
              <a:ext cx="452229" cy="684241"/>
              <a:chOff x="6808175" y="2078634"/>
              <a:chExt cx="452229" cy="684241"/>
            </a:xfrm>
          </p:grpSpPr>
          <p:sp>
            <p:nvSpPr>
              <p:cNvPr id="4425" name="Google Shape;4425;p75"/>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5"/>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5"/>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5"/>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5"/>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5"/>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1" name="Google Shape;4431;p75"/>
              <p:cNvGrpSpPr/>
              <p:nvPr/>
            </p:nvGrpSpPr>
            <p:grpSpPr>
              <a:xfrm>
                <a:off x="6821586" y="2078634"/>
                <a:ext cx="426871" cy="684241"/>
                <a:chOff x="6821586" y="2078634"/>
                <a:chExt cx="426871" cy="684241"/>
              </a:xfrm>
            </p:grpSpPr>
            <p:grpSp>
              <p:nvGrpSpPr>
                <p:cNvPr id="4432" name="Google Shape;4432;p75"/>
                <p:cNvGrpSpPr/>
                <p:nvPr/>
              </p:nvGrpSpPr>
              <p:grpSpPr>
                <a:xfrm>
                  <a:off x="6821586" y="2078634"/>
                  <a:ext cx="426871" cy="684241"/>
                  <a:chOff x="6821586" y="2078634"/>
                  <a:chExt cx="426871" cy="684241"/>
                </a:xfrm>
              </p:grpSpPr>
              <p:sp>
                <p:nvSpPr>
                  <p:cNvPr id="4433" name="Google Shape;4433;p75"/>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5"/>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5"/>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5"/>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5"/>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5"/>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5"/>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5"/>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5"/>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5"/>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5"/>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5"/>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5"/>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5"/>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5"/>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5"/>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5"/>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5"/>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5"/>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2" name="Google Shape;4452;p75"/>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5"/>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5"/>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5"/>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5"/>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5"/>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58" name="Google Shape;4458;p75"/>
          <p:cNvGrpSpPr/>
          <p:nvPr/>
        </p:nvGrpSpPr>
        <p:grpSpPr>
          <a:xfrm>
            <a:off x="716994" y="3531369"/>
            <a:ext cx="1340789" cy="640830"/>
            <a:chOff x="238125" y="1151100"/>
            <a:chExt cx="7139450" cy="3412300"/>
          </a:xfrm>
        </p:grpSpPr>
        <p:sp>
          <p:nvSpPr>
            <p:cNvPr id="4459" name="Google Shape;4459;p75"/>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5"/>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5"/>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5"/>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5"/>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5"/>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5"/>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5"/>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5"/>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5"/>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5"/>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5"/>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1" name="Google Shape;4471;p75"/>
          <p:cNvGrpSpPr/>
          <p:nvPr/>
        </p:nvGrpSpPr>
        <p:grpSpPr>
          <a:xfrm>
            <a:off x="5584217" y="2734650"/>
            <a:ext cx="985357" cy="585764"/>
            <a:chOff x="5145061" y="2881789"/>
            <a:chExt cx="1107641" cy="658458"/>
          </a:xfrm>
        </p:grpSpPr>
        <p:grpSp>
          <p:nvGrpSpPr>
            <p:cNvPr id="4472" name="Google Shape;4472;p75"/>
            <p:cNvGrpSpPr/>
            <p:nvPr/>
          </p:nvGrpSpPr>
          <p:grpSpPr>
            <a:xfrm>
              <a:off x="5722989" y="3244587"/>
              <a:ext cx="529713" cy="295659"/>
              <a:chOff x="5722989" y="3244587"/>
              <a:chExt cx="529713" cy="295659"/>
            </a:xfrm>
          </p:grpSpPr>
          <p:sp>
            <p:nvSpPr>
              <p:cNvPr id="4473" name="Google Shape;4473;p75"/>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74" name="Google Shape;4474;p75"/>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75" name="Google Shape;4475;p75"/>
            <p:cNvGrpSpPr/>
            <p:nvPr/>
          </p:nvGrpSpPr>
          <p:grpSpPr>
            <a:xfrm>
              <a:off x="5145061" y="3244587"/>
              <a:ext cx="536807" cy="295659"/>
              <a:chOff x="5145061" y="3244587"/>
              <a:chExt cx="536807" cy="295659"/>
            </a:xfrm>
          </p:grpSpPr>
          <p:sp>
            <p:nvSpPr>
              <p:cNvPr id="4476" name="Google Shape;4476;p75"/>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77" name="Google Shape;4477;p75"/>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78" name="Google Shape;4478;p75"/>
            <p:cNvGrpSpPr/>
            <p:nvPr/>
          </p:nvGrpSpPr>
          <p:grpSpPr>
            <a:xfrm>
              <a:off x="5341327" y="2898245"/>
              <a:ext cx="532309" cy="614891"/>
              <a:chOff x="5341327" y="2898245"/>
              <a:chExt cx="532309" cy="614891"/>
            </a:xfrm>
          </p:grpSpPr>
          <p:sp>
            <p:nvSpPr>
              <p:cNvPr id="4479" name="Google Shape;4479;p75"/>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80" name="Google Shape;4480;p75"/>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481" name="Google Shape;4481;p75"/>
            <p:cNvGrpSpPr/>
            <p:nvPr/>
          </p:nvGrpSpPr>
          <p:grpSpPr>
            <a:xfrm>
              <a:off x="5532290" y="2881789"/>
              <a:ext cx="620516" cy="305456"/>
              <a:chOff x="5532290" y="2881789"/>
              <a:chExt cx="620516" cy="305456"/>
            </a:xfrm>
          </p:grpSpPr>
          <p:sp>
            <p:nvSpPr>
              <p:cNvPr id="4482" name="Google Shape;4482;p75"/>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483" name="Google Shape;4483;p75"/>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484" name="Google Shape;4484;p75"/>
          <p:cNvGrpSpPr/>
          <p:nvPr/>
        </p:nvGrpSpPr>
        <p:grpSpPr>
          <a:xfrm>
            <a:off x="8163140" y="3526708"/>
            <a:ext cx="269068" cy="645491"/>
            <a:chOff x="7026852" y="3311869"/>
            <a:chExt cx="434331" cy="1041954"/>
          </a:xfrm>
        </p:grpSpPr>
        <p:sp>
          <p:nvSpPr>
            <p:cNvPr id="4485" name="Google Shape;4485;p75"/>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5"/>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5"/>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8" name="Google Shape;4488;p75"/>
          <p:cNvGrpSpPr/>
          <p:nvPr/>
        </p:nvGrpSpPr>
        <p:grpSpPr>
          <a:xfrm>
            <a:off x="6179721" y="3565945"/>
            <a:ext cx="293882" cy="293836"/>
            <a:chOff x="4873519" y="3311869"/>
            <a:chExt cx="499374" cy="499296"/>
          </a:xfrm>
        </p:grpSpPr>
        <p:sp>
          <p:nvSpPr>
            <p:cNvPr id="4489" name="Google Shape;4489;p75"/>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5"/>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1" name="Google Shape;4491;p75"/>
          <p:cNvGrpSpPr/>
          <p:nvPr/>
        </p:nvGrpSpPr>
        <p:grpSpPr>
          <a:xfrm>
            <a:off x="6179721" y="3878317"/>
            <a:ext cx="293882" cy="293882"/>
            <a:chOff x="4873519" y="3875839"/>
            <a:chExt cx="499374" cy="499374"/>
          </a:xfrm>
        </p:grpSpPr>
        <p:sp>
          <p:nvSpPr>
            <p:cNvPr id="4492" name="Google Shape;4492;p75"/>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5"/>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4" name="Google Shape;4494;p75"/>
          <p:cNvGrpSpPr/>
          <p:nvPr/>
        </p:nvGrpSpPr>
        <p:grpSpPr>
          <a:xfrm>
            <a:off x="2410248" y="1850269"/>
            <a:ext cx="698104" cy="698208"/>
            <a:chOff x="2565073" y="2075876"/>
            <a:chExt cx="672482" cy="672518"/>
          </a:xfrm>
        </p:grpSpPr>
        <p:sp>
          <p:nvSpPr>
            <p:cNvPr id="4495" name="Google Shape;4495;p75"/>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5"/>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5"/>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5"/>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5"/>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5"/>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75"/>
          <p:cNvGrpSpPr/>
          <p:nvPr/>
        </p:nvGrpSpPr>
        <p:grpSpPr>
          <a:xfrm>
            <a:off x="5633660" y="3534870"/>
            <a:ext cx="438354" cy="637329"/>
            <a:chOff x="1697726" y="3244179"/>
            <a:chExt cx="788124" cy="1146069"/>
          </a:xfrm>
        </p:grpSpPr>
        <p:sp>
          <p:nvSpPr>
            <p:cNvPr id="4502" name="Google Shape;4502;p7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4" name="Google Shape;4504;p75"/>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5" name="Google Shape;4505;p75"/>
          <p:cNvGrpSpPr/>
          <p:nvPr/>
        </p:nvGrpSpPr>
        <p:grpSpPr>
          <a:xfrm>
            <a:off x="7634874" y="1863232"/>
            <a:ext cx="799565" cy="670282"/>
            <a:chOff x="7617850" y="2063282"/>
            <a:chExt cx="799565" cy="670282"/>
          </a:xfrm>
        </p:grpSpPr>
        <p:cxnSp>
          <p:nvCxnSpPr>
            <p:cNvPr id="4506" name="Google Shape;4506;p75"/>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07" name="Google Shape;4507;p75"/>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08" name="Google Shape;4508;p75"/>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09" name="Google Shape;4509;p75"/>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10" name="Google Shape;4510;p75"/>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511" name="Google Shape;4511;p75"/>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512" name="Google Shape;4512;p75"/>
            <p:cNvGrpSpPr/>
            <p:nvPr/>
          </p:nvGrpSpPr>
          <p:grpSpPr>
            <a:xfrm>
              <a:off x="7734309" y="2063282"/>
              <a:ext cx="570957" cy="620095"/>
              <a:chOff x="7734309" y="2063282"/>
              <a:chExt cx="570957" cy="620095"/>
            </a:xfrm>
          </p:grpSpPr>
          <p:grpSp>
            <p:nvGrpSpPr>
              <p:cNvPr id="4513" name="Google Shape;4513;p75"/>
              <p:cNvGrpSpPr/>
              <p:nvPr/>
            </p:nvGrpSpPr>
            <p:grpSpPr>
              <a:xfrm>
                <a:off x="8031573" y="2063282"/>
                <a:ext cx="273693" cy="620095"/>
                <a:chOff x="8031573" y="2063282"/>
                <a:chExt cx="273693" cy="620095"/>
              </a:xfrm>
            </p:grpSpPr>
            <p:sp>
              <p:nvSpPr>
                <p:cNvPr id="4514" name="Google Shape;4514;p7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8" name="Google Shape;4518;p75"/>
              <p:cNvGrpSpPr/>
              <p:nvPr/>
            </p:nvGrpSpPr>
            <p:grpSpPr>
              <a:xfrm flipH="1">
                <a:off x="7734309" y="2063282"/>
                <a:ext cx="273693" cy="620095"/>
                <a:chOff x="8031573" y="2063282"/>
                <a:chExt cx="273693" cy="620095"/>
              </a:xfrm>
            </p:grpSpPr>
            <p:sp>
              <p:nvSpPr>
                <p:cNvPr id="4519" name="Google Shape;4519;p7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523" name="Google Shape;4523;p75"/>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5"/>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5" name="Google Shape;4525;p75"/>
          <p:cNvGrpSpPr/>
          <p:nvPr/>
        </p:nvGrpSpPr>
        <p:grpSpPr>
          <a:xfrm>
            <a:off x="7821480" y="2716716"/>
            <a:ext cx="602567" cy="601884"/>
            <a:chOff x="1186975" y="238125"/>
            <a:chExt cx="5244275" cy="5238325"/>
          </a:xfrm>
        </p:grpSpPr>
        <p:sp>
          <p:nvSpPr>
            <p:cNvPr id="4526" name="Google Shape;4526;p7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5"/>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5"/>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5"/>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0" name="Google Shape;4530;p75"/>
          <p:cNvGrpSpPr/>
          <p:nvPr/>
        </p:nvGrpSpPr>
        <p:grpSpPr>
          <a:xfrm>
            <a:off x="3264218" y="1856199"/>
            <a:ext cx="651848" cy="687338"/>
            <a:chOff x="3400515" y="2056248"/>
            <a:chExt cx="698134" cy="735987"/>
          </a:xfrm>
        </p:grpSpPr>
        <p:grpSp>
          <p:nvGrpSpPr>
            <p:cNvPr id="4531" name="Google Shape;4531;p75"/>
            <p:cNvGrpSpPr/>
            <p:nvPr/>
          </p:nvGrpSpPr>
          <p:grpSpPr>
            <a:xfrm>
              <a:off x="3400515" y="2283913"/>
              <a:ext cx="312919" cy="219900"/>
              <a:chOff x="3400515" y="2283913"/>
              <a:chExt cx="312919" cy="219900"/>
            </a:xfrm>
          </p:grpSpPr>
          <p:sp>
            <p:nvSpPr>
              <p:cNvPr id="4532" name="Google Shape;4532;p75"/>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33" name="Google Shape;4533;p75"/>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534" name="Google Shape;4534;p75"/>
            <p:cNvGrpSpPr/>
            <p:nvPr/>
          </p:nvGrpSpPr>
          <p:grpSpPr>
            <a:xfrm>
              <a:off x="3547823" y="2461089"/>
              <a:ext cx="219900" cy="331146"/>
              <a:chOff x="3547823" y="2461089"/>
              <a:chExt cx="219900" cy="331146"/>
            </a:xfrm>
          </p:grpSpPr>
          <p:sp>
            <p:nvSpPr>
              <p:cNvPr id="4535" name="Google Shape;4535;p75"/>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36" name="Google Shape;4536;p75"/>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537" name="Google Shape;4537;p75"/>
            <p:cNvGrpSpPr/>
            <p:nvPr/>
          </p:nvGrpSpPr>
          <p:grpSpPr>
            <a:xfrm>
              <a:off x="3734138" y="2461089"/>
              <a:ext cx="219900" cy="331146"/>
              <a:chOff x="3734138" y="2461089"/>
              <a:chExt cx="219900" cy="331146"/>
            </a:xfrm>
          </p:grpSpPr>
          <p:sp>
            <p:nvSpPr>
              <p:cNvPr id="4538" name="Google Shape;4538;p75"/>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39" name="Google Shape;4539;p75"/>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540" name="Google Shape;4540;p75"/>
            <p:cNvGrpSpPr/>
            <p:nvPr/>
          </p:nvGrpSpPr>
          <p:grpSpPr>
            <a:xfrm>
              <a:off x="3787560" y="2281742"/>
              <a:ext cx="311089" cy="219900"/>
              <a:chOff x="3787560" y="2281742"/>
              <a:chExt cx="311089" cy="219900"/>
            </a:xfrm>
          </p:grpSpPr>
          <p:sp>
            <p:nvSpPr>
              <p:cNvPr id="4541" name="Google Shape;4541;p75"/>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42" name="Google Shape;4542;p75"/>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543" name="Google Shape;4543;p75"/>
            <p:cNvGrpSpPr/>
            <p:nvPr/>
          </p:nvGrpSpPr>
          <p:grpSpPr>
            <a:xfrm>
              <a:off x="3637290" y="2056248"/>
              <a:ext cx="219900" cy="330736"/>
              <a:chOff x="3637290" y="2056248"/>
              <a:chExt cx="219900" cy="330736"/>
            </a:xfrm>
          </p:grpSpPr>
          <p:sp>
            <p:nvSpPr>
              <p:cNvPr id="4544" name="Google Shape;4544;p75"/>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545" name="Google Shape;4545;p75"/>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546" name="Google Shape;4546;p75"/>
          <p:cNvGrpSpPr/>
          <p:nvPr/>
        </p:nvGrpSpPr>
        <p:grpSpPr>
          <a:xfrm>
            <a:off x="2555923" y="2726206"/>
            <a:ext cx="1268144" cy="592394"/>
            <a:chOff x="238125" y="1188750"/>
            <a:chExt cx="7140450" cy="3335550"/>
          </a:xfrm>
        </p:grpSpPr>
        <p:sp>
          <p:nvSpPr>
            <p:cNvPr id="4547" name="Google Shape;4547;p7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75"/>
          <p:cNvGrpSpPr/>
          <p:nvPr/>
        </p:nvGrpSpPr>
        <p:grpSpPr>
          <a:xfrm>
            <a:off x="6663824" y="2728360"/>
            <a:ext cx="1053944" cy="590147"/>
            <a:chOff x="238125" y="1335475"/>
            <a:chExt cx="5418735" cy="3034175"/>
          </a:xfrm>
        </p:grpSpPr>
        <p:sp>
          <p:nvSpPr>
            <p:cNvPr id="4553" name="Google Shape;4553;p7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6" name="Google Shape;4556;p75"/>
          <p:cNvGrpSpPr/>
          <p:nvPr/>
        </p:nvGrpSpPr>
        <p:grpSpPr>
          <a:xfrm>
            <a:off x="4094633" y="3533260"/>
            <a:ext cx="1268207" cy="638939"/>
            <a:chOff x="3967651" y="3645904"/>
            <a:chExt cx="1479304" cy="745292"/>
          </a:xfrm>
        </p:grpSpPr>
        <p:grpSp>
          <p:nvGrpSpPr>
            <p:cNvPr id="4557" name="Google Shape;4557;p75"/>
            <p:cNvGrpSpPr/>
            <p:nvPr/>
          </p:nvGrpSpPr>
          <p:grpSpPr>
            <a:xfrm>
              <a:off x="3967651" y="4009026"/>
              <a:ext cx="1479304" cy="382170"/>
              <a:chOff x="3967651" y="4009026"/>
              <a:chExt cx="1479304" cy="382170"/>
            </a:xfrm>
          </p:grpSpPr>
          <p:grpSp>
            <p:nvGrpSpPr>
              <p:cNvPr id="4558" name="Google Shape;4558;p75"/>
              <p:cNvGrpSpPr/>
              <p:nvPr/>
            </p:nvGrpSpPr>
            <p:grpSpPr>
              <a:xfrm>
                <a:off x="4892216" y="4195630"/>
                <a:ext cx="554739" cy="195566"/>
                <a:chOff x="3604375" y="4892160"/>
                <a:chExt cx="1651500" cy="582215"/>
              </a:xfrm>
            </p:grpSpPr>
            <p:sp>
              <p:nvSpPr>
                <p:cNvPr id="4559" name="Google Shape;4559;p75"/>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5"/>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1" name="Google Shape;4561;p75"/>
              <p:cNvGrpSpPr/>
              <p:nvPr/>
            </p:nvGrpSpPr>
            <p:grpSpPr>
              <a:xfrm>
                <a:off x="3967651" y="4146303"/>
                <a:ext cx="579402" cy="244893"/>
                <a:chOff x="851875" y="4745310"/>
                <a:chExt cx="1724925" cy="729065"/>
              </a:xfrm>
            </p:grpSpPr>
            <p:sp>
              <p:nvSpPr>
                <p:cNvPr id="4562" name="Google Shape;4562;p75"/>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5"/>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4" name="Google Shape;4564;p75"/>
              <p:cNvGrpSpPr/>
              <p:nvPr/>
            </p:nvGrpSpPr>
            <p:grpSpPr>
              <a:xfrm>
                <a:off x="4460753" y="4009026"/>
                <a:ext cx="493110" cy="382170"/>
                <a:chOff x="2319875" y="4336625"/>
                <a:chExt cx="1468025" cy="1137750"/>
              </a:xfrm>
            </p:grpSpPr>
            <p:sp>
              <p:nvSpPr>
                <p:cNvPr id="4565" name="Google Shape;4565;p75"/>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5"/>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67" name="Google Shape;4567;p75"/>
            <p:cNvGrpSpPr/>
            <p:nvPr/>
          </p:nvGrpSpPr>
          <p:grpSpPr>
            <a:xfrm>
              <a:off x="4479443" y="3645904"/>
              <a:ext cx="455965" cy="388789"/>
              <a:chOff x="2957425" y="238100"/>
              <a:chExt cx="1910200" cy="1628775"/>
            </a:xfrm>
          </p:grpSpPr>
          <p:sp>
            <p:nvSpPr>
              <p:cNvPr id="4568" name="Google Shape;4568;p75"/>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5"/>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5"/>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5"/>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5"/>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5"/>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5"/>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5"/>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5"/>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5"/>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78" name="Google Shape;4578;p75"/>
          <p:cNvGrpSpPr/>
          <p:nvPr/>
        </p:nvGrpSpPr>
        <p:grpSpPr>
          <a:xfrm>
            <a:off x="2480746" y="3534460"/>
            <a:ext cx="1243128" cy="637739"/>
            <a:chOff x="2496310" y="3693351"/>
            <a:chExt cx="1342906" cy="688926"/>
          </a:xfrm>
        </p:grpSpPr>
        <p:grpSp>
          <p:nvGrpSpPr>
            <p:cNvPr id="4579" name="Google Shape;4579;p75"/>
            <p:cNvGrpSpPr/>
            <p:nvPr/>
          </p:nvGrpSpPr>
          <p:grpSpPr>
            <a:xfrm>
              <a:off x="2496310" y="3693351"/>
              <a:ext cx="1342906" cy="688875"/>
              <a:chOff x="2496310" y="3693351"/>
              <a:chExt cx="1342906" cy="688875"/>
            </a:xfrm>
          </p:grpSpPr>
          <p:sp>
            <p:nvSpPr>
              <p:cNvPr id="4580" name="Google Shape;4580;p75"/>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5"/>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5"/>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5"/>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5"/>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5"/>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86" name="Google Shape;4586;p75"/>
              <p:cNvCxnSpPr>
                <a:stCxn id="4584"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587" name="Google Shape;4587;p75"/>
              <p:cNvCxnSpPr>
                <a:stCxn id="4581"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588" name="Google Shape;4588;p75"/>
              <p:cNvCxnSpPr>
                <a:stCxn id="4582"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589" name="Google Shape;4589;p75"/>
              <p:cNvCxnSpPr>
                <a:stCxn id="4585"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590" name="Google Shape;4590;p75"/>
              <p:cNvCxnSpPr>
                <a:stCxn id="4583"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591" name="Google Shape;4591;p75"/>
            <p:cNvGrpSpPr/>
            <p:nvPr/>
          </p:nvGrpSpPr>
          <p:grpSpPr>
            <a:xfrm>
              <a:off x="2675275" y="3930557"/>
              <a:ext cx="1003306" cy="451719"/>
              <a:chOff x="2675275" y="4174282"/>
              <a:chExt cx="1003306" cy="451719"/>
            </a:xfrm>
          </p:grpSpPr>
          <p:sp>
            <p:nvSpPr>
              <p:cNvPr id="4592" name="Google Shape;4592;p75"/>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5"/>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5"/>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5" name="Google Shape;4595;p75"/>
          <p:cNvGrpSpPr/>
          <p:nvPr/>
        </p:nvGrpSpPr>
        <p:grpSpPr>
          <a:xfrm>
            <a:off x="1654417" y="971307"/>
            <a:ext cx="574511" cy="874709"/>
            <a:chOff x="1715404" y="1112080"/>
            <a:chExt cx="642270" cy="977984"/>
          </a:xfrm>
        </p:grpSpPr>
        <p:grpSp>
          <p:nvGrpSpPr>
            <p:cNvPr id="4596" name="Google Shape;4596;p75"/>
            <p:cNvGrpSpPr/>
            <p:nvPr/>
          </p:nvGrpSpPr>
          <p:grpSpPr>
            <a:xfrm>
              <a:off x="1715404" y="1112080"/>
              <a:ext cx="642270" cy="977984"/>
              <a:chOff x="1715404" y="1112080"/>
              <a:chExt cx="642270" cy="977984"/>
            </a:xfrm>
          </p:grpSpPr>
          <p:sp>
            <p:nvSpPr>
              <p:cNvPr id="4597" name="Google Shape;4597;p75"/>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5"/>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9" name="Google Shape;4599;p75"/>
            <p:cNvGrpSpPr/>
            <p:nvPr/>
          </p:nvGrpSpPr>
          <p:grpSpPr>
            <a:xfrm>
              <a:off x="1768927" y="1165603"/>
              <a:ext cx="535225" cy="851367"/>
              <a:chOff x="1768927" y="1165603"/>
              <a:chExt cx="535225" cy="851367"/>
            </a:xfrm>
          </p:grpSpPr>
          <p:sp>
            <p:nvSpPr>
              <p:cNvPr id="4600" name="Google Shape;4600;p75"/>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5"/>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2" name="Google Shape;4602;p75"/>
            <p:cNvGrpSpPr/>
            <p:nvPr/>
          </p:nvGrpSpPr>
          <p:grpSpPr>
            <a:xfrm>
              <a:off x="1822449" y="1219125"/>
              <a:ext cx="428180" cy="718859"/>
              <a:chOff x="1822449" y="1219125"/>
              <a:chExt cx="428180" cy="718859"/>
            </a:xfrm>
          </p:grpSpPr>
          <p:sp>
            <p:nvSpPr>
              <p:cNvPr id="4603" name="Google Shape;4603;p75"/>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5"/>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5" name="Google Shape;4605;p75"/>
            <p:cNvGrpSpPr/>
            <p:nvPr/>
          </p:nvGrpSpPr>
          <p:grpSpPr>
            <a:xfrm>
              <a:off x="1875972" y="1272648"/>
              <a:ext cx="321135" cy="586939"/>
              <a:chOff x="1875972" y="1272648"/>
              <a:chExt cx="321135" cy="586939"/>
            </a:xfrm>
          </p:grpSpPr>
          <p:sp>
            <p:nvSpPr>
              <p:cNvPr id="4606" name="Google Shape;4606;p75"/>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5"/>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08" name="Google Shape;4608;p75"/>
          <p:cNvGrpSpPr/>
          <p:nvPr/>
        </p:nvGrpSpPr>
        <p:grpSpPr>
          <a:xfrm>
            <a:off x="7761578" y="3528028"/>
            <a:ext cx="293855" cy="644170"/>
            <a:chOff x="241025" y="3151575"/>
            <a:chExt cx="293855" cy="644170"/>
          </a:xfrm>
        </p:grpSpPr>
        <p:sp>
          <p:nvSpPr>
            <p:cNvPr id="4609" name="Google Shape;4609;p75"/>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5"/>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1" name="Google Shape;4611;p75"/>
          <p:cNvGrpSpPr/>
          <p:nvPr/>
        </p:nvGrpSpPr>
        <p:grpSpPr>
          <a:xfrm>
            <a:off x="709562" y="2728028"/>
            <a:ext cx="1779649" cy="591620"/>
            <a:chOff x="246070" y="1983375"/>
            <a:chExt cx="1855347" cy="616849"/>
          </a:xfrm>
        </p:grpSpPr>
        <p:sp>
          <p:nvSpPr>
            <p:cNvPr id="4612" name="Google Shape;4612;p75"/>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5"/>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5"/>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5"/>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5"/>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5"/>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5"/>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5"/>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5"/>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75"/>
          <p:cNvGrpSpPr/>
          <p:nvPr/>
        </p:nvGrpSpPr>
        <p:grpSpPr>
          <a:xfrm>
            <a:off x="2320428" y="971307"/>
            <a:ext cx="711055" cy="745993"/>
            <a:chOff x="2496269" y="1171698"/>
            <a:chExt cx="761953" cy="799392"/>
          </a:xfrm>
        </p:grpSpPr>
        <p:grpSp>
          <p:nvGrpSpPr>
            <p:cNvPr id="4622" name="Google Shape;4622;p75"/>
            <p:cNvGrpSpPr/>
            <p:nvPr/>
          </p:nvGrpSpPr>
          <p:grpSpPr>
            <a:xfrm>
              <a:off x="2496269" y="1171698"/>
              <a:ext cx="761953" cy="723022"/>
              <a:chOff x="2496269" y="1171698"/>
              <a:chExt cx="761953" cy="723022"/>
            </a:xfrm>
          </p:grpSpPr>
          <p:sp>
            <p:nvSpPr>
              <p:cNvPr id="4623" name="Google Shape;4623;p75"/>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5"/>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5" name="Google Shape;4625;p75"/>
              <p:cNvGrpSpPr/>
              <p:nvPr/>
            </p:nvGrpSpPr>
            <p:grpSpPr>
              <a:xfrm>
                <a:off x="2496269" y="1171698"/>
                <a:ext cx="761953" cy="723022"/>
                <a:chOff x="2496269" y="1120652"/>
                <a:chExt cx="761953" cy="723022"/>
              </a:xfrm>
            </p:grpSpPr>
            <p:grpSp>
              <p:nvGrpSpPr>
                <p:cNvPr id="4626" name="Google Shape;4626;p75"/>
                <p:cNvGrpSpPr/>
                <p:nvPr/>
              </p:nvGrpSpPr>
              <p:grpSpPr>
                <a:xfrm>
                  <a:off x="2496269" y="1120652"/>
                  <a:ext cx="761953" cy="723022"/>
                  <a:chOff x="2496269" y="1120652"/>
                  <a:chExt cx="761953" cy="723022"/>
                </a:xfrm>
              </p:grpSpPr>
              <p:grpSp>
                <p:nvGrpSpPr>
                  <p:cNvPr id="4627" name="Google Shape;4627;p75"/>
                  <p:cNvGrpSpPr/>
                  <p:nvPr/>
                </p:nvGrpSpPr>
                <p:grpSpPr>
                  <a:xfrm>
                    <a:off x="2496269" y="1304589"/>
                    <a:ext cx="407089" cy="305057"/>
                    <a:chOff x="2496269" y="1304589"/>
                    <a:chExt cx="407089" cy="305057"/>
                  </a:xfrm>
                </p:grpSpPr>
                <p:sp>
                  <p:nvSpPr>
                    <p:cNvPr id="4628" name="Google Shape;4628;p75"/>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5"/>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75"/>
                  <p:cNvGrpSpPr/>
                  <p:nvPr/>
                </p:nvGrpSpPr>
                <p:grpSpPr>
                  <a:xfrm>
                    <a:off x="2586468" y="1493376"/>
                    <a:ext cx="358850" cy="349656"/>
                    <a:chOff x="2586468" y="1493376"/>
                    <a:chExt cx="358850" cy="349656"/>
                  </a:xfrm>
                </p:grpSpPr>
                <p:sp>
                  <p:nvSpPr>
                    <p:cNvPr id="4631" name="Google Shape;4631;p75"/>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5"/>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75"/>
                  <p:cNvGrpSpPr/>
                  <p:nvPr/>
                </p:nvGrpSpPr>
                <p:grpSpPr>
                  <a:xfrm>
                    <a:off x="2807939" y="1494024"/>
                    <a:ext cx="358857" cy="349650"/>
                    <a:chOff x="2807939" y="1494024"/>
                    <a:chExt cx="358857" cy="349650"/>
                  </a:xfrm>
                </p:grpSpPr>
                <p:sp>
                  <p:nvSpPr>
                    <p:cNvPr id="4634" name="Google Shape;4634;p75"/>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5"/>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6" name="Google Shape;4636;p75"/>
                  <p:cNvGrpSpPr/>
                  <p:nvPr/>
                </p:nvGrpSpPr>
                <p:grpSpPr>
                  <a:xfrm>
                    <a:off x="2851133" y="1305635"/>
                    <a:ext cx="407089" cy="305057"/>
                    <a:chOff x="2851133" y="1305635"/>
                    <a:chExt cx="407089" cy="305057"/>
                  </a:xfrm>
                </p:grpSpPr>
                <p:sp>
                  <p:nvSpPr>
                    <p:cNvPr id="4637" name="Google Shape;4637;p75"/>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5"/>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9" name="Google Shape;4639;p75"/>
                  <p:cNvGrpSpPr/>
                  <p:nvPr/>
                </p:nvGrpSpPr>
                <p:grpSpPr>
                  <a:xfrm>
                    <a:off x="2727495" y="1120652"/>
                    <a:ext cx="300271" cy="396358"/>
                    <a:chOff x="2727495" y="1120652"/>
                    <a:chExt cx="300271" cy="396358"/>
                  </a:xfrm>
                </p:grpSpPr>
                <p:sp>
                  <p:nvSpPr>
                    <p:cNvPr id="4640" name="Google Shape;4640;p75"/>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5"/>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2" name="Google Shape;4642;p75"/>
                <p:cNvGrpSpPr/>
                <p:nvPr/>
              </p:nvGrpSpPr>
              <p:grpSpPr>
                <a:xfrm>
                  <a:off x="2722305" y="1350460"/>
                  <a:ext cx="308357" cy="308344"/>
                  <a:chOff x="2722305" y="1350460"/>
                  <a:chExt cx="308357" cy="308344"/>
                </a:xfrm>
              </p:grpSpPr>
              <p:sp>
                <p:nvSpPr>
                  <p:cNvPr id="4643" name="Google Shape;4643;p75"/>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4" name="Google Shape;4644;p75"/>
                  <p:cNvGrpSpPr/>
                  <p:nvPr/>
                </p:nvGrpSpPr>
                <p:grpSpPr>
                  <a:xfrm>
                    <a:off x="2725064" y="1364529"/>
                    <a:ext cx="297954" cy="280182"/>
                    <a:chOff x="2725064" y="1364529"/>
                    <a:chExt cx="297954" cy="280182"/>
                  </a:xfrm>
                </p:grpSpPr>
                <p:sp>
                  <p:nvSpPr>
                    <p:cNvPr id="4645" name="Google Shape;4645;p75"/>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5"/>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5"/>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5"/>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5"/>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650" name="Google Shape;4650;p75"/>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5"/>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5"/>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5"/>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5"/>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5" name="Google Shape;4655;p75"/>
          <p:cNvGrpSpPr/>
          <p:nvPr/>
        </p:nvGrpSpPr>
        <p:grpSpPr>
          <a:xfrm>
            <a:off x="3909129" y="2727412"/>
            <a:ext cx="1569144" cy="591015"/>
            <a:chOff x="3820100" y="3023049"/>
            <a:chExt cx="1303926" cy="491162"/>
          </a:xfrm>
        </p:grpSpPr>
        <p:grpSp>
          <p:nvGrpSpPr>
            <p:cNvPr id="4656" name="Google Shape;4656;p75"/>
            <p:cNvGrpSpPr/>
            <p:nvPr/>
          </p:nvGrpSpPr>
          <p:grpSpPr>
            <a:xfrm>
              <a:off x="3820100" y="3023072"/>
              <a:ext cx="1303926" cy="491139"/>
              <a:chOff x="3820100" y="3023072"/>
              <a:chExt cx="1303926" cy="491139"/>
            </a:xfrm>
          </p:grpSpPr>
          <p:sp>
            <p:nvSpPr>
              <p:cNvPr id="4657" name="Google Shape;4657;p75"/>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5"/>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9" name="Google Shape;4659;p75"/>
            <p:cNvGrpSpPr/>
            <p:nvPr/>
          </p:nvGrpSpPr>
          <p:grpSpPr>
            <a:xfrm>
              <a:off x="4132439" y="3023645"/>
              <a:ext cx="393633" cy="177096"/>
              <a:chOff x="4132439" y="3023645"/>
              <a:chExt cx="393633" cy="177096"/>
            </a:xfrm>
          </p:grpSpPr>
          <p:sp>
            <p:nvSpPr>
              <p:cNvPr id="4660" name="Google Shape;4660;p75"/>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5"/>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2" name="Google Shape;4662;p75"/>
            <p:cNvGrpSpPr/>
            <p:nvPr/>
          </p:nvGrpSpPr>
          <p:grpSpPr>
            <a:xfrm>
              <a:off x="3921811" y="3023049"/>
              <a:ext cx="1002397" cy="388943"/>
              <a:chOff x="3921811" y="3023049"/>
              <a:chExt cx="1002397" cy="388943"/>
            </a:xfrm>
          </p:grpSpPr>
          <p:sp>
            <p:nvSpPr>
              <p:cNvPr id="4663" name="Google Shape;4663;p75"/>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5"/>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5" name="Google Shape;4665;p75"/>
            <p:cNvGrpSpPr/>
            <p:nvPr/>
          </p:nvGrpSpPr>
          <p:grpSpPr>
            <a:xfrm>
              <a:off x="4023645" y="3023049"/>
              <a:ext cx="683032" cy="286722"/>
              <a:chOff x="4023645" y="3023049"/>
              <a:chExt cx="683032" cy="286722"/>
            </a:xfrm>
          </p:grpSpPr>
          <p:sp>
            <p:nvSpPr>
              <p:cNvPr id="4666" name="Google Shape;4666;p75"/>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5"/>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8" name="Google Shape;4668;p75"/>
          <p:cNvGrpSpPr/>
          <p:nvPr/>
        </p:nvGrpSpPr>
        <p:grpSpPr>
          <a:xfrm>
            <a:off x="1541251" y="1854258"/>
            <a:ext cx="713522" cy="688025"/>
            <a:chOff x="1706078" y="2092648"/>
            <a:chExt cx="660913" cy="637296"/>
          </a:xfrm>
        </p:grpSpPr>
        <p:sp>
          <p:nvSpPr>
            <p:cNvPr id="4669" name="Google Shape;4669;p75"/>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0" name="Google Shape;4670;p75"/>
            <p:cNvGrpSpPr/>
            <p:nvPr/>
          </p:nvGrpSpPr>
          <p:grpSpPr>
            <a:xfrm>
              <a:off x="1706078" y="2092648"/>
              <a:ext cx="660913" cy="575241"/>
              <a:chOff x="1706078" y="2092648"/>
              <a:chExt cx="660913" cy="575241"/>
            </a:xfrm>
          </p:grpSpPr>
          <p:sp>
            <p:nvSpPr>
              <p:cNvPr id="4671" name="Google Shape;4671;p75"/>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5"/>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5"/>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74" name="Google Shape;4674;p75"/>
          <p:cNvGrpSpPr/>
          <p:nvPr/>
        </p:nvGrpSpPr>
        <p:grpSpPr>
          <a:xfrm>
            <a:off x="6303109" y="971806"/>
            <a:ext cx="1317459" cy="684168"/>
            <a:chOff x="238125" y="999450"/>
            <a:chExt cx="7140700" cy="3708225"/>
          </a:xfrm>
        </p:grpSpPr>
        <p:sp>
          <p:nvSpPr>
            <p:cNvPr id="4675" name="Google Shape;4675;p75"/>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5"/>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87" name="Shape 4687"/>
        <p:cNvGrpSpPr/>
        <p:nvPr/>
      </p:nvGrpSpPr>
      <p:grpSpPr>
        <a:xfrm>
          <a:off x="0" y="0"/>
          <a:ext cx="0" cy="0"/>
          <a:chOff x="0" y="0"/>
          <a:chExt cx="0" cy="0"/>
        </a:xfrm>
      </p:grpSpPr>
      <p:grpSp>
        <p:nvGrpSpPr>
          <p:cNvPr id="4688" name="Google Shape;4688;p76"/>
          <p:cNvGrpSpPr/>
          <p:nvPr/>
        </p:nvGrpSpPr>
        <p:grpSpPr>
          <a:xfrm>
            <a:off x="717027" y="967622"/>
            <a:ext cx="1636117" cy="1526144"/>
            <a:chOff x="729238" y="1179665"/>
            <a:chExt cx="1636117" cy="1526144"/>
          </a:xfrm>
        </p:grpSpPr>
        <p:grpSp>
          <p:nvGrpSpPr>
            <p:cNvPr id="4689" name="Google Shape;4689;p76"/>
            <p:cNvGrpSpPr/>
            <p:nvPr/>
          </p:nvGrpSpPr>
          <p:grpSpPr>
            <a:xfrm>
              <a:off x="729238" y="1179665"/>
              <a:ext cx="80700" cy="1526144"/>
              <a:chOff x="729238" y="1179665"/>
              <a:chExt cx="80700" cy="1526144"/>
            </a:xfrm>
          </p:grpSpPr>
          <p:sp>
            <p:nvSpPr>
              <p:cNvPr id="4690" name="Google Shape;4690;p76"/>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6"/>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6"/>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6"/>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0" name="Google Shape;4700;p76"/>
            <p:cNvGrpSpPr/>
            <p:nvPr/>
          </p:nvGrpSpPr>
          <p:grpSpPr>
            <a:xfrm>
              <a:off x="903098" y="1179665"/>
              <a:ext cx="80700" cy="1526144"/>
              <a:chOff x="903098" y="1179665"/>
              <a:chExt cx="80700" cy="1526144"/>
            </a:xfrm>
          </p:grpSpPr>
          <p:sp>
            <p:nvSpPr>
              <p:cNvPr id="4701" name="Google Shape;4701;p76"/>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6"/>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6"/>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6"/>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6"/>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6"/>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76"/>
            <p:cNvGrpSpPr/>
            <p:nvPr/>
          </p:nvGrpSpPr>
          <p:grpSpPr>
            <a:xfrm>
              <a:off x="1076958" y="1179665"/>
              <a:ext cx="80700" cy="1526144"/>
              <a:chOff x="1076958" y="1179665"/>
              <a:chExt cx="80700" cy="1526144"/>
            </a:xfrm>
          </p:grpSpPr>
          <p:sp>
            <p:nvSpPr>
              <p:cNvPr id="4712" name="Google Shape;4712;p76"/>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6"/>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6"/>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6"/>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6"/>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6"/>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6"/>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 name="Google Shape;4722;p76"/>
            <p:cNvGrpSpPr/>
            <p:nvPr/>
          </p:nvGrpSpPr>
          <p:grpSpPr>
            <a:xfrm>
              <a:off x="1247707" y="1179665"/>
              <a:ext cx="80700" cy="1526144"/>
              <a:chOff x="1247707" y="1179665"/>
              <a:chExt cx="80700" cy="1526144"/>
            </a:xfrm>
          </p:grpSpPr>
          <p:sp>
            <p:nvSpPr>
              <p:cNvPr id="4723" name="Google Shape;4723;p76"/>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6"/>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6"/>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3" name="Google Shape;4733;p76"/>
            <p:cNvGrpSpPr/>
            <p:nvPr/>
          </p:nvGrpSpPr>
          <p:grpSpPr>
            <a:xfrm>
              <a:off x="1421567" y="1179665"/>
              <a:ext cx="80700" cy="1526144"/>
              <a:chOff x="1421567" y="1179665"/>
              <a:chExt cx="80700" cy="1526144"/>
            </a:xfrm>
          </p:grpSpPr>
          <p:sp>
            <p:nvSpPr>
              <p:cNvPr id="4734" name="Google Shape;4734;p76"/>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6"/>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6"/>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6"/>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6"/>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6"/>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6"/>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6"/>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4" name="Google Shape;4744;p76"/>
            <p:cNvGrpSpPr/>
            <p:nvPr/>
          </p:nvGrpSpPr>
          <p:grpSpPr>
            <a:xfrm>
              <a:off x="1592327" y="1179665"/>
              <a:ext cx="80700" cy="1526144"/>
              <a:chOff x="1592327" y="1179665"/>
              <a:chExt cx="80700" cy="1526144"/>
            </a:xfrm>
          </p:grpSpPr>
          <p:sp>
            <p:nvSpPr>
              <p:cNvPr id="4745" name="Google Shape;4745;p76"/>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6"/>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6"/>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6"/>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6"/>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6"/>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76"/>
            <p:cNvGrpSpPr/>
            <p:nvPr/>
          </p:nvGrpSpPr>
          <p:grpSpPr>
            <a:xfrm>
              <a:off x="1766187" y="1179665"/>
              <a:ext cx="80700" cy="1526144"/>
              <a:chOff x="1766187" y="1179665"/>
              <a:chExt cx="80700" cy="1526144"/>
            </a:xfrm>
          </p:grpSpPr>
          <p:sp>
            <p:nvSpPr>
              <p:cNvPr id="4756" name="Google Shape;4756;p76"/>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6"/>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6"/>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6"/>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6"/>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6"/>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6"/>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6"/>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6"/>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76"/>
            <p:cNvGrpSpPr/>
            <p:nvPr/>
          </p:nvGrpSpPr>
          <p:grpSpPr>
            <a:xfrm>
              <a:off x="1936935" y="1179665"/>
              <a:ext cx="80700" cy="1526144"/>
              <a:chOff x="1936935" y="1179665"/>
              <a:chExt cx="80700" cy="1526144"/>
            </a:xfrm>
          </p:grpSpPr>
          <p:sp>
            <p:nvSpPr>
              <p:cNvPr id="4767" name="Google Shape;4767;p76"/>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6"/>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6"/>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6"/>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6"/>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7" name="Google Shape;4777;p76"/>
            <p:cNvGrpSpPr/>
            <p:nvPr/>
          </p:nvGrpSpPr>
          <p:grpSpPr>
            <a:xfrm>
              <a:off x="2110795" y="1179665"/>
              <a:ext cx="80700" cy="1526144"/>
              <a:chOff x="2110795" y="1179665"/>
              <a:chExt cx="80700" cy="1526144"/>
            </a:xfrm>
          </p:grpSpPr>
          <p:sp>
            <p:nvSpPr>
              <p:cNvPr id="4778" name="Google Shape;4778;p76"/>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6"/>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6"/>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6"/>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8" name="Google Shape;4788;p76"/>
            <p:cNvGrpSpPr/>
            <p:nvPr/>
          </p:nvGrpSpPr>
          <p:grpSpPr>
            <a:xfrm>
              <a:off x="2284655" y="1179665"/>
              <a:ext cx="80700" cy="1526144"/>
              <a:chOff x="2284655" y="1179665"/>
              <a:chExt cx="80700" cy="1526144"/>
            </a:xfrm>
          </p:grpSpPr>
          <p:sp>
            <p:nvSpPr>
              <p:cNvPr id="4789" name="Google Shape;4789;p76"/>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6"/>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6"/>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6"/>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6"/>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6"/>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9" name="Google Shape;4799;p76"/>
          <p:cNvGrpSpPr/>
          <p:nvPr/>
        </p:nvGrpSpPr>
        <p:grpSpPr>
          <a:xfrm>
            <a:off x="2611693" y="986760"/>
            <a:ext cx="1364248" cy="1102133"/>
            <a:chOff x="2623904" y="1198803"/>
            <a:chExt cx="1364248" cy="1102133"/>
          </a:xfrm>
        </p:grpSpPr>
        <p:grpSp>
          <p:nvGrpSpPr>
            <p:cNvPr id="4800" name="Google Shape;4800;p76"/>
            <p:cNvGrpSpPr/>
            <p:nvPr/>
          </p:nvGrpSpPr>
          <p:grpSpPr>
            <a:xfrm>
              <a:off x="2623907" y="1198803"/>
              <a:ext cx="1364245" cy="273000"/>
              <a:chOff x="2623907" y="1198803"/>
              <a:chExt cx="1364245" cy="273000"/>
            </a:xfrm>
          </p:grpSpPr>
          <p:sp>
            <p:nvSpPr>
              <p:cNvPr id="4801" name="Google Shape;4801;p7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6"/>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6" name="Google Shape;4806;p76"/>
            <p:cNvGrpSpPr/>
            <p:nvPr/>
          </p:nvGrpSpPr>
          <p:grpSpPr>
            <a:xfrm>
              <a:off x="2623904" y="1476964"/>
              <a:ext cx="1364245" cy="273000"/>
              <a:chOff x="2623904" y="1476964"/>
              <a:chExt cx="1364245" cy="273000"/>
            </a:xfrm>
          </p:grpSpPr>
          <p:sp>
            <p:nvSpPr>
              <p:cNvPr id="4807" name="Google Shape;4807;p7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6"/>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6"/>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6"/>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76"/>
            <p:cNvGrpSpPr/>
            <p:nvPr/>
          </p:nvGrpSpPr>
          <p:grpSpPr>
            <a:xfrm>
              <a:off x="2623907" y="1749775"/>
              <a:ext cx="1364245" cy="273000"/>
              <a:chOff x="2623907" y="1749775"/>
              <a:chExt cx="1364245" cy="273000"/>
            </a:xfrm>
          </p:grpSpPr>
          <p:sp>
            <p:nvSpPr>
              <p:cNvPr id="4813" name="Google Shape;4813;p7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6"/>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6"/>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8" name="Google Shape;4818;p76"/>
            <p:cNvGrpSpPr/>
            <p:nvPr/>
          </p:nvGrpSpPr>
          <p:grpSpPr>
            <a:xfrm>
              <a:off x="2623904" y="2027936"/>
              <a:ext cx="1364245" cy="273000"/>
              <a:chOff x="2623904" y="2027936"/>
              <a:chExt cx="1364245" cy="273000"/>
            </a:xfrm>
          </p:grpSpPr>
          <p:sp>
            <p:nvSpPr>
              <p:cNvPr id="4819" name="Google Shape;4819;p7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24" name="Google Shape;4824;p76"/>
          <p:cNvGrpSpPr/>
          <p:nvPr/>
        </p:nvGrpSpPr>
        <p:grpSpPr>
          <a:xfrm>
            <a:off x="2601154" y="2445833"/>
            <a:ext cx="1387541" cy="159124"/>
            <a:chOff x="3200660" y="2180272"/>
            <a:chExt cx="2563824" cy="378237"/>
          </a:xfrm>
        </p:grpSpPr>
        <p:sp>
          <p:nvSpPr>
            <p:cNvPr id="4825" name="Google Shape;4825;p7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76"/>
          <p:cNvGrpSpPr/>
          <p:nvPr/>
        </p:nvGrpSpPr>
        <p:grpSpPr>
          <a:xfrm>
            <a:off x="2597679" y="2723597"/>
            <a:ext cx="1390502" cy="159625"/>
            <a:chOff x="3530150" y="2790075"/>
            <a:chExt cx="1962600" cy="225300"/>
          </a:xfrm>
        </p:grpSpPr>
        <p:sp>
          <p:nvSpPr>
            <p:cNvPr id="4844" name="Google Shape;4844;p76"/>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6"/>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6" name="Google Shape;4846;p76"/>
          <p:cNvGrpSpPr/>
          <p:nvPr/>
        </p:nvGrpSpPr>
        <p:grpSpPr>
          <a:xfrm>
            <a:off x="2597736" y="3001862"/>
            <a:ext cx="1411629" cy="154175"/>
            <a:chOff x="3558802" y="4011244"/>
            <a:chExt cx="1866000" cy="111600"/>
          </a:xfrm>
        </p:grpSpPr>
        <p:sp>
          <p:nvSpPr>
            <p:cNvPr id="4847" name="Google Shape;4847;p76"/>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6"/>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9" name="Google Shape;4849;p76"/>
          <p:cNvGrpSpPr/>
          <p:nvPr/>
        </p:nvGrpSpPr>
        <p:grpSpPr>
          <a:xfrm>
            <a:off x="2598024" y="2207432"/>
            <a:ext cx="1383503" cy="119761"/>
            <a:chOff x="3465975" y="2270258"/>
            <a:chExt cx="1986364" cy="171947"/>
          </a:xfrm>
        </p:grpSpPr>
        <p:sp>
          <p:nvSpPr>
            <p:cNvPr id="4850" name="Google Shape;4850;p7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6"/>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6"/>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6"/>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6"/>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6"/>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8" name="Google Shape;4858;p76"/>
          <p:cNvGrpSpPr/>
          <p:nvPr/>
        </p:nvGrpSpPr>
        <p:grpSpPr>
          <a:xfrm>
            <a:off x="2609031" y="3571205"/>
            <a:ext cx="1369531" cy="195460"/>
            <a:chOff x="723300" y="4253549"/>
            <a:chExt cx="2276482" cy="324900"/>
          </a:xfrm>
        </p:grpSpPr>
        <p:sp>
          <p:nvSpPr>
            <p:cNvPr id="4859" name="Google Shape;4859;p7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6"/>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4" name="Google Shape;4864;p76"/>
          <p:cNvGrpSpPr/>
          <p:nvPr/>
        </p:nvGrpSpPr>
        <p:grpSpPr>
          <a:xfrm>
            <a:off x="2598592" y="3272446"/>
            <a:ext cx="1389066" cy="180119"/>
            <a:chOff x="705948" y="3788465"/>
            <a:chExt cx="2308953" cy="299400"/>
          </a:xfrm>
        </p:grpSpPr>
        <p:sp>
          <p:nvSpPr>
            <p:cNvPr id="4865" name="Google Shape;4865;p7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6"/>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6"/>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76"/>
          <p:cNvGrpSpPr/>
          <p:nvPr/>
        </p:nvGrpSpPr>
        <p:grpSpPr>
          <a:xfrm>
            <a:off x="4195583" y="1876400"/>
            <a:ext cx="1433821" cy="191501"/>
            <a:chOff x="4273350" y="2088443"/>
            <a:chExt cx="1433821" cy="191501"/>
          </a:xfrm>
        </p:grpSpPr>
        <p:grpSp>
          <p:nvGrpSpPr>
            <p:cNvPr id="4871" name="Google Shape;4871;p76"/>
            <p:cNvGrpSpPr/>
            <p:nvPr/>
          </p:nvGrpSpPr>
          <p:grpSpPr>
            <a:xfrm>
              <a:off x="4273350" y="2088443"/>
              <a:ext cx="1433821" cy="0"/>
              <a:chOff x="5224975" y="2962250"/>
              <a:chExt cx="1544400" cy="0"/>
            </a:xfrm>
          </p:grpSpPr>
          <p:cxnSp>
            <p:nvCxnSpPr>
              <p:cNvPr id="4872" name="Google Shape;4872;p7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873" name="Google Shape;4873;p76"/>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874" name="Google Shape;4874;p76"/>
            <p:cNvGrpSpPr/>
            <p:nvPr/>
          </p:nvGrpSpPr>
          <p:grpSpPr>
            <a:xfrm>
              <a:off x="4273350" y="2279944"/>
              <a:ext cx="1433821" cy="0"/>
              <a:chOff x="5224975" y="2962250"/>
              <a:chExt cx="1544400" cy="0"/>
            </a:xfrm>
          </p:grpSpPr>
          <p:cxnSp>
            <p:nvCxnSpPr>
              <p:cNvPr id="4875" name="Google Shape;4875;p7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876" name="Google Shape;4876;p76"/>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877" name="Google Shape;4877;p76"/>
          <p:cNvGrpSpPr/>
          <p:nvPr/>
        </p:nvGrpSpPr>
        <p:grpSpPr>
          <a:xfrm>
            <a:off x="2646529" y="3885304"/>
            <a:ext cx="1304609" cy="294074"/>
            <a:chOff x="2658741" y="4097347"/>
            <a:chExt cx="1304609" cy="294074"/>
          </a:xfrm>
        </p:grpSpPr>
        <p:grpSp>
          <p:nvGrpSpPr>
            <p:cNvPr id="4878" name="Google Shape;4878;p76"/>
            <p:cNvGrpSpPr/>
            <p:nvPr/>
          </p:nvGrpSpPr>
          <p:grpSpPr>
            <a:xfrm>
              <a:off x="2658741" y="4097347"/>
              <a:ext cx="118572" cy="294074"/>
              <a:chOff x="3343310" y="4475555"/>
              <a:chExt cx="127717" cy="316753"/>
            </a:xfrm>
          </p:grpSpPr>
          <p:sp>
            <p:nvSpPr>
              <p:cNvPr id="4879" name="Google Shape;4879;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1" name="Google Shape;4881;p76"/>
            <p:cNvGrpSpPr/>
            <p:nvPr/>
          </p:nvGrpSpPr>
          <p:grpSpPr>
            <a:xfrm>
              <a:off x="3815519" y="4098388"/>
              <a:ext cx="147831" cy="291991"/>
              <a:chOff x="3527539" y="4476677"/>
              <a:chExt cx="159232" cy="314510"/>
            </a:xfrm>
          </p:grpSpPr>
          <p:sp>
            <p:nvSpPr>
              <p:cNvPr id="4882" name="Google Shape;4882;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4" name="Google Shape;4884;p76"/>
            <p:cNvGrpSpPr/>
            <p:nvPr/>
          </p:nvGrpSpPr>
          <p:grpSpPr>
            <a:xfrm>
              <a:off x="3511696" y="4098388"/>
              <a:ext cx="147831" cy="291991"/>
              <a:chOff x="3527539" y="4476677"/>
              <a:chExt cx="159232" cy="314510"/>
            </a:xfrm>
          </p:grpSpPr>
          <p:sp>
            <p:nvSpPr>
              <p:cNvPr id="4885" name="Google Shape;4885;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7" name="Google Shape;4887;p76"/>
            <p:cNvGrpSpPr/>
            <p:nvPr/>
          </p:nvGrpSpPr>
          <p:grpSpPr>
            <a:xfrm>
              <a:off x="3207874" y="4098388"/>
              <a:ext cx="147831" cy="291991"/>
              <a:chOff x="3527539" y="4476677"/>
              <a:chExt cx="159232" cy="314510"/>
            </a:xfrm>
          </p:grpSpPr>
          <p:sp>
            <p:nvSpPr>
              <p:cNvPr id="4888" name="Google Shape;4888;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0" name="Google Shape;4890;p76"/>
            <p:cNvGrpSpPr/>
            <p:nvPr/>
          </p:nvGrpSpPr>
          <p:grpSpPr>
            <a:xfrm>
              <a:off x="2933305" y="4097347"/>
              <a:ext cx="118572" cy="294074"/>
              <a:chOff x="3343310" y="4475555"/>
              <a:chExt cx="127717" cy="316753"/>
            </a:xfrm>
          </p:grpSpPr>
          <p:sp>
            <p:nvSpPr>
              <p:cNvPr id="4891" name="Google Shape;4891;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93" name="Google Shape;4893;p76"/>
          <p:cNvGrpSpPr/>
          <p:nvPr/>
        </p:nvGrpSpPr>
        <p:grpSpPr>
          <a:xfrm>
            <a:off x="4197138" y="963998"/>
            <a:ext cx="1430711" cy="751237"/>
            <a:chOff x="5159450" y="1919950"/>
            <a:chExt cx="1541050" cy="862500"/>
          </a:xfrm>
        </p:grpSpPr>
        <p:sp>
          <p:nvSpPr>
            <p:cNvPr id="4894" name="Google Shape;4894;p7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895" name="Google Shape;4895;p76"/>
            <p:cNvGrpSpPr/>
            <p:nvPr/>
          </p:nvGrpSpPr>
          <p:grpSpPr>
            <a:xfrm>
              <a:off x="5159450" y="1919950"/>
              <a:ext cx="1541050" cy="862500"/>
              <a:chOff x="5159450" y="1919950"/>
              <a:chExt cx="1541050" cy="862500"/>
            </a:xfrm>
          </p:grpSpPr>
          <p:cxnSp>
            <p:nvCxnSpPr>
              <p:cNvPr id="4896" name="Google Shape;4896;p7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897" name="Google Shape;4897;p7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898" name="Google Shape;4898;p76"/>
          <p:cNvGrpSpPr/>
          <p:nvPr/>
        </p:nvGrpSpPr>
        <p:grpSpPr>
          <a:xfrm>
            <a:off x="4245275" y="2227768"/>
            <a:ext cx="1334436" cy="967914"/>
            <a:chOff x="4294923" y="2439811"/>
            <a:chExt cx="1334436" cy="967914"/>
          </a:xfrm>
        </p:grpSpPr>
        <p:grpSp>
          <p:nvGrpSpPr>
            <p:cNvPr id="4899" name="Google Shape;4899;p76"/>
            <p:cNvGrpSpPr/>
            <p:nvPr/>
          </p:nvGrpSpPr>
          <p:grpSpPr>
            <a:xfrm>
              <a:off x="4960455" y="2469658"/>
              <a:ext cx="668904" cy="885524"/>
              <a:chOff x="4960455" y="2469658"/>
              <a:chExt cx="668904" cy="885524"/>
            </a:xfrm>
          </p:grpSpPr>
          <p:sp>
            <p:nvSpPr>
              <p:cNvPr id="4900" name="Google Shape;4900;p76"/>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6"/>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6"/>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6"/>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6"/>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6"/>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6" name="Google Shape;4906;p76"/>
            <p:cNvGrpSpPr/>
            <p:nvPr/>
          </p:nvGrpSpPr>
          <p:grpSpPr>
            <a:xfrm>
              <a:off x="4294923" y="2469658"/>
              <a:ext cx="668951" cy="885524"/>
              <a:chOff x="4294923" y="2469658"/>
              <a:chExt cx="668951" cy="885524"/>
            </a:xfrm>
          </p:grpSpPr>
          <p:sp>
            <p:nvSpPr>
              <p:cNvPr id="4907" name="Google Shape;4907;p76"/>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6"/>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6"/>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6"/>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6"/>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6"/>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3" name="Google Shape;4913;p76"/>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4" name="Google Shape;4914;p76"/>
          <p:cNvGrpSpPr/>
          <p:nvPr/>
        </p:nvGrpSpPr>
        <p:grpSpPr>
          <a:xfrm>
            <a:off x="4231478" y="3282213"/>
            <a:ext cx="1430949" cy="897289"/>
            <a:chOff x="4351371" y="3547942"/>
            <a:chExt cx="1345130" cy="843475"/>
          </a:xfrm>
        </p:grpSpPr>
        <p:grpSp>
          <p:nvGrpSpPr>
            <p:cNvPr id="4915" name="Google Shape;4915;p76"/>
            <p:cNvGrpSpPr/>
            <p:nvPr/>
          </p:nvGrpSpPr>
          <p:grpSpPr>
            <a:xfrm>
              <a:off x="4351371" y="4209917"/>
              <a:ext cx="1345130" cy="181500"/>
              <a:chOff x="4351371" y="4209917"/>
              <a:chExt cx="1345130" cy="181500"/>
            </a:xfrm>
          </p:grpSpPr>
          <p:sp>
            <p:nvSpPr>
              <p:cNvPr id="4916" name="Google Shape;4916;p76"/>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17" name="Google Shape;4917;p76"/>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918" name="Google Shape;4918;p76"/>
            <p:cNvGrpSpPr/>
            <p:nvPr/>
          </p:nvGrpSpPr>
          <p:grpSpPr>
            <a:xfrm>
              <a:off x="4403010" y="3985221"/>
              <a:ext cx="1109518" cy="181500"/>
              <a:chOff x="4403010" y="3985221"/>
              <a:chExt cx="1109518" cy="181500"/>
            </a:xfrm>
          </p:grpSpPr>
          <p:sp>
            <p:nvSpPr>
              <p:cNvPr id="4919" name="Google Shape;4919;p76"/>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0" name="Google Shape;4920;p76"/>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921" name="Google Shape;4921;p76"/>
            <p:cNvGrpSpPr/>
            <p:nvPr/>
          </p:nvGrpSpPr>
          <p:grpSpPr>
            <a:xfrm>
              <a:off x="4618704" y="3766582"/>
              <a:ext cx="807858" cy="181500"/>
              <a:chOff x="4618704" y="3766582"/>
              <a:chExt cx="807858" cy="181500"/>
            </a:xfrm>
          </p:grpSpPr>
          <p:sp>
            <p:nvSpPr>
              <p:cNvPr id="4922" name="Google Shape;4922;p76"/>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3" name="Google Shape;4923;p76"/>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924" name="Google Shape;4924;p76"/>
            <p:cNvGrpSpPr/>
            <p:nvPr/>
          </p:nvGrpSpPr>
          <p:grpSpPr>
            <a:xfrm>
              <a:off x="4735238" y="3547942"/>
              <a:ext cx="462839" cy="181500"/>
              <a:chOff x="4735238" y="3547942"/>
              <a:chExt cx="462839" cy="181500"/>
            </a:xfrm>
          </p:grpSpPr>
          <p:sp>
            <p:nvSpPr>
              <p:cNvPr id="4925" name="Google Shape;4925;p76"/>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6" name="Google Shape;4926;p76"/>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927" name="Google Shape;4927;p76"/>
          <p:cNvGrpSpPr/>
          <p:nvPr/>
        </p:nvGrpSpPr>
        <p:grpSpPr>
          <a:xfrm>
            <a:off x="7407836" y="2217537"/>
            <a:ext cx="1020955" cy="928853"/>
            <a:chOff x="926675" y="238125"/>
            <a:chExt cx="5755100" cy="5232975"/>
          </a:xfrm>
        </p:grpSpPr>
        <p:sp>
          <p:nvSpPr>
            <p:cNvPr id="4928" name="Google Shape;4928;p76"/>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6"/>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6"/>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6"/>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76"/>
          <p:cNvGrpSpPr/>
          <p:nvPr/>
        </p:nvGrpSpPr>
        <p:grpSpPr>
          <a:xfrm>
            <a:off x="715210" y="2616272"/>
            <a:ext cx="1695374" cy="1560837"/>
            <a:chOff x="727421" y="2828315"/>
            <a:chExt cx="1695374" cy="1560837"/>
          </a:xfrm>
        </p:grpSpPr>
        <p:grpSp>
          <p:nvGrpSpPr>
            <p:cNvPr id="4933" name="Google Shape;4933;p76"/>
            <p:cNvGrpSpPr/>
            <p:nvPr/>
          </p:nvGrpSpPr>
          <p:grpSpPr>
            <a:xfrm>
              <a:off x="727421" y="2828315"/>
              <a:ext cx="1695374" cy="1560837"/>
              <a:chOff x="734799" y="2782450"/>
              <a:chExt cx="1571100" cy="1577400"/>
            </a:xfrm>
          </p:grpSpPr>
          <p:cxnSp>
            <p:nvCxnSpPr>
              <p:cNvPr id="4934" name="Google Shape;4934;p7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935" name="Google Shape;4935;p7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936" name="Google Shape;4936;p76"/>
            <p:cNvGrpSpPr/>
            <p:nvPr/>
          </p:nvGrpSpPr>
          <p:grpSpPr>
            <a:xfrm>
              <a:off x="819108" y="2882501"/>
              <a:ext cx="1556791" cy="1426186"/>
              <a:chOff x="819108" y="2882501"/>
              <a:chExt cx="1556791" cy="1426186"/>
            </a:xfrm>
          </p:grpSpPr>
          <p:grpSp>
            <p:nvGrpSpPr>
              <p:cNvPr id="4937" name="Google Shape;4937;p76"/>
              <p:cNvGrpSpPr/>
              <p:nvPr/>
            </p:nvGrpSpPr>
            <p:grpSpPr>
              <a:xfrm>
                <a:off x="819108" y="2882501"/>
                <a:ext cx="103104" cy="1426186"/>
                <a:chOff x="4674013" y="3100904"/>
                <a:chExt cx="122758" cy="1698043"/>
              </a:xfrm>
            </p:grpSpPr>
            <p:sp>
              <p:nvSpPr>
                <p:cNvPr id="4938" name="Google Shape;4938;p7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5" name="Google Shape;4945;p76"/>
              <p:cNvGrpSpPr/>
              <p:nvPr/>
            </p:nvGrpSpPr>
            <p:grpSpPr>
              <a:xfrm>
                <a:off x="1062475" y="2882501"/>
                <a:ext cx="103104" cy="1426186"/>
                <a:chOff x="4940438" y="3100904"/>
                <a:chExt cx="122758" cy="1698043"/>
              </a:xfrm>
            </p:grpSpPr>
            <p:sp>
              <p:nvSpPr>
                <p:cNvPr id="4946" name="Google Shape;4946;p7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76"/>
              <p:cNvGrpSpPr/>
              <p:nvPr/>
            </p:nvGrpSpPr>
            <p:grpSpPr>
              <a:xfrm>
                <a:off x="1299324" y="2882501"/>
                <a:ext cx="103104" cy="1426186"/>
                <a:chOff x="5206863" y="3100904"/>
                <a:chExt cx="122758" cy="1698043"/>
              </a:xfrm>
            </p:grpSpPr>
            <p:sp>
              <p:nvSpPr>
                <p:cNvPr id="4954" name="Google Shape;4954;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76"/>
              <p:cNvGrpSpPr/>
              <p:nvPr/>
            </p:nvGrpSpPr>
            <p:grpSpPr>
              <a:xfrm>
                <a:off x="1786057" y="2882501"/>
                <a:ext cx="103104" cy="1426186"/>
                <a:chOff x="6006138" y="3143629"/>
                <a:chExt cx="122758" cy="1698043"/>
              </a:xfrm>
            </p:grpSpPr>
            <p:sp>
              <p:nvSpPr>
                <p:cNvPr id="4962" name="Google Shape;4962;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9" name="Google Shape;4969;p76"/>
              <p:cNvGrpSpPr/>
              <p:nvPr/>
            </p:nvGrpSpPr>
            <p:grpSpPr>
              <a:xfrm>
                <a:off x="2029422" y="2882501"/>
                <a:ext cx="103104" cy="1426186"/>
                <a:chOff x="6805413" y="3100904"/>
                <a:chExt cx="122758" cy="1698043"/>
              </a:xfrm>
            </p:grpSpPr>
            <p:sp>
              <p:nvSpPr>
                <p:cNvPr id="4970" name="Google Shape;4970;p7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76"/>
              <p:cNvGrpSpPr/>
              <p:nvPr/>
            </p:nvGrpSpPr>
            <p:grpSpPr>
              <a:xfrm>
                <a:off x="2272795" y="2882501"/>
                <a:ext cx="103104" cy="1426186"/>
                <a:chOff x="5206863" y="3100904"/>
                <a:chExt cx="122758" cy="1698043"/>
              </a:xfrm>
            </p:grpSpPr>
            <p:sp>
              <p:nvSpPr>
                <p:cNvPr id="4978" name="Google Shape;4978;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5" name="Google Shape;4985;p76"/>
              <p:cNvGrpSpPr/>
              <p:nvPr/>
            </p:nvGrpSpPr>
            <p:grpSpPr>
              <a:xfrm>
                <a:off x="1542694" y="2882501"/>
                <a:ext cx="103104" cy="1426186"/>
                <a:chOff x="6006138" y="3143629"/>
                <a:chExt cx="122758" cy="1698043"/>
              </a:xfrm>
            </p:grpSpPr>
            <p:sp>
              <p:nvSpPr>
                <p:cNvPr id="4986" name="Google Shape;4986;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93" name="Google Shape;4993;p76"/>
          <p:cNvGrpSpPr/>
          <p:nvPr/>
        </p:nvGrpSpPr>
        <p:grpSpPr>
          <a:xfrm>
            <a:off x="5671260" y="3305994"/>
            <a:ext cx="2749952" cy="870677"/>
            <a:chOff x="238125" y="1725700"/>
            <a:chExt cx="7139025" cy="2260325"/>
          </a:xfrm>
        </p:grpSpPr>
        <p:sp>
          <p:nvSpPr>
            <p:cNvPr id="4994" name="Google Shape;4994;p76"/>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6"/>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6"/>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6"/>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6"/>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6"/>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6"/>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6"/>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6"/>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6"/>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4" name="Google Shape;5004;p76"/>
          <p:cNvGrpSpPr/>
          <p:nvPr/>
        </p:nvGrpSpPr>
        <p:grpSpPr>
          <a:xfrm>
            <a:off x="5941424" y="2247740"/>
            <a:ext cx="1105452" cy="916747"/>
            <a:chOff x="5249100" y="1210600"/>
            <a:chExt cx="3502700" cy="2904775"/>
          </a:xfrm>
        </p:grpSpPr>
        <p:sp>
          <p:nvSpPr>
            <p:cNvPr id="5005" name="Google Shape;5005;p7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09" name="Google Shape;5009;p76"/>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010" name="Google Shape;5010;p76"/>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011" name="Google Shape;5011;p76"/>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012" name="Google Shape;5012;p76"/>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013" name="Google Shape;5013;p76"/>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4" name="Google Shape;5014;p76"/>
          <p:cNvGrpSpPr/>
          <p:nvPr/>
        </p:nvGrpSpPr>
        <p:grpSpPr>
          <a:xfrm>
            <a:off x="7123972" y="967158"/>
            <a:ext cx="1304650" cy="1124856"/>
            <a:chOff x="7287122" y="1165658"/>
            <a:chExt cx="1219413" cy="1051365"/>
          </a:xfrm>
        </p:grpSpPr>
        <p:grpSp>
          <p:nvGrpSpPr>
            <p:cNvPr id="5015" name="Google Shape;5015;p76"/>
            <p:cNvGrpSpPr/>
            <p:nvPr/>
          </p:nvGrpSpPr>
          <p:grpSpPr>
            <a:xfrm>
              <a:off x="7287122" y="1969723"/>
              <a:ext cx="1219413" cy="247300"/>
              <a:chOff x="7287122" y="1969723"/>
              <a:chExt cx="1219413" cy="247300"/>
            </a:xfrm>
          </p:grpSpPr>
          <p:sp>
            <p:nvSpPr>
              <p:cNvPr id="5016" name="Google Shape;5016;p7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7" name="Google Shape;5017;p76"/>
              <p:cNvGrpSpPr/>
              <p:nvPr/>
            </p:nvGrpSpPr>
            <p:grpSpPr>
              <a:xfrm>
                <a:off x="7287122" y="2063892"/>
                <a:ext cx="1151753" cy="73428"/>
                <a:chOff x="7287122" y="2063892"/>
                <a:chExt cx="1151753" cy="73428"/>
              </a:xfrm>
            </p:grpSpPr>
            <p:sp>
              <p:nvSpPr>
                <p:cNvPr id="5018" name="Google Shape;5018;p7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19" name="Google Shape;5019;p7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020" name="Google Shape;5020;p76"/>
            <p:cNvGrpSpPr/>
            <p:nvPr/>
          </p:nvGrpSpPr>
          <p:grpSpPr>
            <a:xfrm>
              <a:off x="7287122" y="1712201"/>
              <a:ext cx="1219403" cy="246767"/>
              <a:chOff x="7287122" y="1712201"/>
              <a:chExt cx="1219403" cy="246767"/>
            </a:xfrm>
          </p:grpSpPr>
          <p:sp>
            <p:nvSpPr>
              <p:cNvPr id="5021" name="Google Shape;5021;p7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2" name="Google Shape;5022;p76"/>
              <p:cNvGrpSpPr/>
              <p:nvPr/>
            </p:nvGrpSpPr>
            <p:grpSpPr>
              <a:xfrm>
                <a:off x="7287122" y="1842861"/>
                <a:ext cx="1005303" cy="73419"/>
                <a:chOff x="7287122" y="1842861"/>
                <a:chExt cx="1005303" cy="73419"/>
              </a:xfrm>
            </p:grpSpPr>
            <p:sp>
              <p:nvSpPr>
                <p:cNvPr id="5023" name="Google Shape;5023;p7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24" name="Google Shape;5024;p7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025" name="Google Shape;5025;p76"/>
            <p:cNvGrpSpPr/>
            <p:nvPr/>
          </p:nvGrpSpPr>
          <p:grpSpPr>
            <a:xfrm>
              <a:off x="7287122" y="1447520"/>
              <a:ext cx="1219403" cy="286667"/>
              <a:chOff x="7287122" y="1447520"/>
              <a:chExt cx="1219403" cy="286667"/>
            </a:xfrm>
          </p:grpSpPr>
          <p:sp>
            <p:nvSpPr>
              <p:cNvPr id="5026" name="Google Shape;5026;p7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7" name="Google Shape;5027;p76"/>
              <p:cNvGrpSpPr/>
              <p:nvPr/>
            </p:nvGrpSpPr>
            <p:grpSpPr>
              <a:xfrm>
                <a:off x="7287122" y="1581977"/>
                <a:ext cx="852803" cy="73428"/>
                <a:chOff x="7287122" y="1581977"/>
                <a:chExt cx="852803" cy="73428"/>
              </a:xfrm>
            </p:grpSpPr>
            <p:sp>
              <p:nvSpPr>
                <p:cNvPr id="5028" name="Google Shape;5028;p7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29" name="Google Shape;5029;p7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030" name="Google Shape;5030;p76"/>
            <p:cNvGrpSpPr/>
            <p:nvPr/>
          </p:nvGrpSpPr>
          <p:grpSpPr>
            <a:xfrm>
              <a:off x="7287122" y="1165658"/>
              <a:ext cx="1219403" cy="344253"/>
              <a:chOff x="7287122" y="1165658"/>
              <a:chExt cx="1219403" cy="344253"/>
            </a:xfrm>
          </p:grpSpPr>
          <p:sp>
            <p:nvSpPr>
              <p:cNvPr id="5031" name="Google Shape;5031;p7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2" name="Google Shape;5032;p76"/>
              <p:cNvGrpSpPr/>
              <p:nvPr/>
            </p:nvGrpSpPr>
            <p:grpSpPr>
              <a:xfrm>
                <a:off x="7287122" y="1341025"/>
                <a:ext cx="695703" cy="73419"/>
                <a:chOff x="7287122" y="1341025"/>
                <a:chExt cx="695703" cy="73419"/>
              </a:xfrm>
            </p:grpSpPr>
            <p:sp>
              <p:nvSpPr>
                <p:cNvPr id="5033" name="Google Shape;5033;p7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34" name="Google Shape;5034;p7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035" name="Google Shape;5035;p76"/>
          <p:cNvGrpSpPr/>
          <p:nvPr/>
        </p:nvGrpSpPr>
        <p:grpSpPr>
          <a:xfrm>
            <a:off x="5790464" y="973181"/>
            <a:ext cx="1397729" cy="1098540"/>
            <a:chOff x="5900602" y="1193063"/>
            <a:chExt cx="1299851" cy="1021707"/>
          </a:xfrm>
        </p:grpSpPr>
        <p:grpSp>
          <p:nvGrpSpPr>
            <p:cNvPr id="5036" name="Google Shape;5036;p76"/>
            <p:cNvGrpSpPr/>
            <p:nvPr/>
          </p:nvGrpSpPr>
          <p:grpSpPr>
            <a:xfrm>
              <a:off x="6520337" y="1193063"/>
              <a:ext cx="341815" cy="799959"/>
              <a:chOff x="6520337" y="1193063"/>
              <a:chExt cx="341815" cy="799959"/>
            </a:xfrm>
          </p:grpSpPr>
          <p:grpSp>
            <p:nvGrpSpPr>
              <p:cNvPr id="5037" name="Google Shape;5037;p76"/>
              <p:cNvGrpSpPr/>
              <p:nvPr/>
            </p:nvGrpSpPr>
            <p:grpSpPr>
              <a:xfrm>
                <a:off x="6520337" y="1589527"/>
                <a:ext cx="213950" cy="403494"/>
                <a:chOff x="6520337" y="1589527"/>
                <a:chExt cx="213950" cy="403494"/>
              </a:xfrm>
            </p:grpSpPr>
            <p:sp>
              <p:nvSpPr>
                <p:cNvPr id="5038" name="Google Shape;5038;p7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6"/>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76"/>
              <p:cNvGrpSpPr/>
              <p:nvPr/>
            </p:nvGrpSpPr>
            <p:grpSpPr>
              <a:xfrm>
                <a:off x="6577204" y="1193063"/>
                <a:ext cx="284947" cy="464512"/>
                <a:chOff x="6577204" y="1193063"/>
                <a:chExt cx="284947" cy="464512"/>
              </a:xfrm>
            </p:grpSpPr>
            <p:sp>
              <p:nvSpPr>
                <p:cNvPr id="5041" name="Google Shape;5041;p7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42" name="Google Shape;5042;p76"/>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043" name="Google Shape;5043;p76"/>
            <p:cNvGrpSpPr/>
            <p:nvPr/>
          </p:nvGrpSpPr>
          <p:grpSpPr>
            <a:xfrm>
              <a:off x="6238903" y="1193063"/>
              <a:ext cx="300475" cy="900152"/>
              <a:chOff x="6238903" y="1193063"/>
              <a:chExt cx="300475" cy="900152"/>
            </a:xfrm>
          </p:grpSpPr>
          <p:grpSp>
            <p:nvGrpSpPr>
              <p:cNvPr id="5044" name="Google Shape;5044;p76"/>
              <p:cNvGrpSpPr/>
              <p:nvPr/>
            </p:nvGrpSpPr>
            <p:grpSpPr>
              <a:xfrm>
                <a:off x="6290865" y="1489315"/>
                <a:ext cx="248514" cy="603900"/>
                <a:chOff x="6290865" y="1489315"/>
                <a:chExt cx="248514" cy="603900"/>
              </a:xfrm>
            </p:grpSpPr>
            <p:sp>
              <p:nvSpPr>
                <p:cNvPr id="5045" name="Google Shape;5045;p7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6"/>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7" name="Google Shape;5047;p76"/>
              <p:cNvGrpSpPr/>
              <p:nvPr/>
            </p:nvGrpSpPr>
            <p:grpSpPr>
              <a:xfrm>
                <a:off x="6238903" y="1193063"/>
                <a:ext cx="284947" cy="333087"/>
                <a:chOff x="6238903" y="1193063"/>
                <a:chExt cx="284947" cy="333087"/>
              </a:xfrm>
            </p:grpSpPr>
            <p:sp>
              <p:nvSpPr>
                <p:cNvPr id="5048" name="Google Shape;5048;p7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49" name="Google Shape;5049;p76"/>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050" name="Google Shape;5050;p76"/>
            <p:cNvGrpSpPr/>
            <p:nvPr/>
          </p:nvGrpSpPr>
          <p:grpSpPr>
            <a:xfrm>
              <a:off x="5900602" y="1193063"/>
              <a:ext cx="444345" cy="1021707"/>
              <a:chOff x="5900602" y="1193063"/>
              <a:chExt cx="444345" cy="1021707"/>
            </a:xfrm>
          </p:grpSpPr>
          <p:grpSp>
            <p:nvGrpSpPr>
              <p:cNvPr id="5051" name="Google Shape;5051;p76"/>
              <p:cNvGrpSpPr/>
              <p:nvPr/>
            </p:nvGrpSpPr>
            <p:grpSpPr>
              <a:xfrm>
                <a:off x="6046501" y="1367785"/>
                <a:ext cx="298446" cy="846986"/>
                <a:chOff x="6046501" y="1367785"/>
                <a:chExt cx="298446" cy="846986"/>
              </a:xfrm>
            </p:grpSpPr>
            <p:sp>
              <p:nvSpPr>
                <p:cNvPr id="5052" name="Google Shape;5052;p7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6"/>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4" name="Google Shape;5054;p76"/>
              <p:cNvGrpSpPr/>
              <p:nvPr/>
            </p:nvGrpSpPr>
            <p:grpSpPr>
              <a:xfrm>
                <a:off x="5900602" y="1193063"/>
                <a:ext cx="284947" cy="182312"/>
                <a:chOff x="5900602" y="1193063"/>
                <a:chExt cx="284947" cy="182312"/>
              </a:xfrm>
            </p:grpSpPr>
            <p:sp>
              <p:nvSpPr>
                <p:cNvPr id="5055" name="Google Shape;5055;p7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56" name="Google Shape;5056;p7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057" name="Google Shape;5057;p76"/>
            <p:cNvGrpSpPr/>
            <p:nvPr/>
          </p:nvGrpSpPr>
          <p:grpSpPr>
            <a:xfrm>
              <a:off x="6738300" y="1193063"/>
              <a:ext cx="462153" cy="707634"/>
              <a:chOff x="6738300" y="1193063"/>
              <a:chExt cx="462153" cy="707634"/>
            </a:xfrm>
          </p:grpSpPr>
          <p:grpSp>
            <p:nvGrpSpPr>
              <p:cNvPr id="5058" name="Google Shape;5058;p76"/>
              <p:cNvGrpSpPr/>
              <p:nvPr/>
            </p:nvGrpSpPr>
            <p:grpSpPr>
              <a:xfrm>
                <a:off x="6915505" y="1193063"/>
                <a:ext cx="284947" cy="597387"/>
                <a:chOff x="6915505" y="1193063"/>
                <a:chExt cx="284947" cy="597387"/>
              </a:xfrm>
            </p:grpSpPr>
            <p:sp>
              <p:nvSpPr>
                <p:cNvPr id="5059" name="Google Shape;5059;p7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60" name="Google Shape;5060;p76"/>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061" name="Google Shape;5061;p76"/>
              <p:cNvGrpSpPr/>
              <p:nvPr/>
            </p:nvGrpSpPr>
            <p:grpSpPr>
              <a:xfrm>
                <a:off x="6738300" y="1684725"/>
                <a:ext cx="230066" cy="215971"/>
                <a:chOff x="6738300" y="1684725"/>
                <a:chExt cx="230066" cy="215971"/>
              </a:xfrm>
            </p:grpSpPr>
            <p:sp>
              <p:nvSpPr>
                <p:cNvPr id="5062" name="Google Shape;5062;p76"/>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6"/>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67" name="Shape 5067"/>
        <p:cNvGrpSpPr/>
        <p:nvPr/>
      </p:nvGrpSpPr>
      <p:grpSpPr>
        <a:xfrm>
          <a:off x="0" y="0"/>
          <a:ext cx="0" cy="0"/>
          <a:chOff x="0" y="0"/>
          <a:chExt cx="0" cy="0"/>
        </a:xfrm>
      </p:grpSpPr>
      <p:grpSp>
        <p:nvGrpSpPr>
          <p:cNvPr id="5068" name="Google Shape;5068;p77"/>
          <p:cNvGrpSpPr/>
          <p:nvPr/>
        </p:nvGrpSpPr>
        <p:grpSpPr>
          <a:xfrm>
            <a:off x="821785" y="2307635"/>
            <a:ext cx="339235" cy="298186"/>
            <a:chOff x="898875" y="244725"/>
            <a:chExt cx="481800" cy="423500"/>
          </a:xfrm>
        </p:grpSpPr>
        <p:sp>
          <p:nvSpPr>
            <p:cNvPr id="5069" name="Google Shape;5069;p77"/>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0" name="Google Shape;5070;p77"/>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1" name="Google Shape;5071;p77"/>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2" name="Google Shape;5072;p77"/>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3" name="Google Shape;5073;p77"/>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4" name="Google Shape;5074;p77"/>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5" name="Google Shape;5075;p77"/>
          <p:cNvGrpSpPr/>
          <p:nvPr/>
        </p:nvGrpSpPr>
        <p:grpSpPr>
          <a:xfrm>
            <a:off x="1260167" y="2287103"/>
            <a:ext cx="298169" cy="339253"/>
            <a:chOff x="1529350" y="258825"/>
            <a:chExt cx="423475" cy="481825"/>
          </a:xfrm>
        </p:grpSpPr>
        <p:sp>
          <p:nvSpPr>
            <p:cNvPr id="5076" name="Google Shape;5076;p77"/>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7" name="Google Shape;5077;p77"/>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78" name="Google Shape;5078;p77"/>
          <p:cNvGrpSpPr/>
          <p:nvPr/>
        </p:nvGrpSpPr>
        <p:grpSpPr>
          <a:xfrm>
            <a:off x="1653142" y="2367273"/>
            <a:ext cx="340890" cy="178912"/>
            <a:chOff x="2084325" y="363300"/>
            <a:chExt cx="484150" cy="254100"/>
          </a:xfrm>
        </p:grpSpPr>
        <p:sp>
          <p:nvSpPr>
            <p:cNvPr id="5079" name="Google Shape;5079;p77"/>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0" name="Google Shape;5080;p77"/>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1" name="Google Shape;5081;p77"/>
          <p:cNvGrpSpPr/>
          <p:nvPr/>
        </p:nvGrpSpPr>
        <p:grpSpPr>
          <a:xfrm>
            <a:off x="2102437" y="2287102"/>
            <a:ext cx="298169" cy="339253"/>
            <a:chOff x="2707500" y="249400"/>
            <a:chExt cx="423475" cy="481825"/>
          </a:xfrm>
        </p:grpSpPr>
        <p:sp>
          <p:nvSpPr>
            <p:cNvPr id="5082" name="Google Shape;5082;p77"/>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3" name="Google Shape;5083;p77"/>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4" name="Google Shape;5084;p77"/>
          <p:cNvGrpSpPr/>
          <p:nvPr/>
        </p:nvGrpSpPr>
        <p:grpSpPr>
          <a:xfrm>
            <a:off x="2516052" y="2287428"/>
            <a:ext cx="305386" cy="338602"/>
            <a:chOff x="3300325" y="249875"/>
            <a:chExt cx="433725" cy="480900"/>
          </a:xfrm>
        </p:grpSpPr>
        <p:sp>
          <p:nvSpPr>
            <p:cNvPr id="5085" name="Google Shape;5085;p77"/>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77"/>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7" name="Google Shape;5087;p77"/>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8" name="Google Shape;5088;p77"/>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9" name="Google Shape;5089;p77"/>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77"/>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1" name="Google Shape;5091;p77"/>
          <p:cNvGrpSpPr/>
          <p:nvPr/>
        </p:nvGrpSpPr>
        <p:grpSpPr>
          <a:xfrm>
            <a:off x="2905137" y="2287349"/>
            <a:ext cx="352349" cy="338760"/>
            <a:chOff x="3854700" y="249750"/>
            <a:chExt cx="500425" cy="481125"/>
          </a:xfrm>
        </p:grpSpPr>
        <p:sp>
          <p:nvSpPr>
            <p:cNvPr id="5092" name="Google Shape;5092;p77"/>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3" name="Google Shape;5093;p77"/>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4" name="Google Shape;5094;p77"/>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5" name="Google Shape;5095;p77"/>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6" name="Google Shape;5096;p77"/>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7" name="Google Shape;5097;p77"/>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8" name="Google Shape;5098;p77"/>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9" name="Google Shape;5099;p77"/>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0" name="Google Shape;5100;p77"/>
          <p:cNvGrpSpPr/>
          <p:nvPr/>
        </p:nvGrpSpPr>
        <p:grpSpPr>
          <a:xfrm>
            <a:off x="3323126" y="2287349"/>
            <a:ext cx="352349" cy="338760"/>
            <a:chOff x="4447550" y="249750"/>
            <a:chExt cx="500425" cy="481125"/>
          </a:xfrm>
        </p:grpSpPr>
        <p:sp>
          <p:nvSpPr>
            <p:cNvPr id="5101" name="Google Shape;5101;p77"/>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2" name="Google Shape;5102;p77"/>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3" name="Google Shape;5103;p77"/>
          <p:cNvGrpSpPr/>
          <p:nvPr/>
        </p:nvGrpSpPr>
        <p:grpSpPr>
          <a:xfrm>
            <a:off x="3752328" y="2287102"/>
            <a:ext cx="339253" cy="339253"/>
            <a:chOff x="5049725" y="249400"/>
            <a:chExt cx="481825" cy="481825"/>
          </a:xfrm>
        </p:grpSpPr>
        <p:sp>
          <p:nvSpPr>
            <p:cNvPr id="5104" name="Google Shape;5104;p77"/>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5" name="Google Shape;5105;p77"/>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6" name="Google Shape;5106;p77"/>
          <p:cNvGrpSpPr/>
          <p:nvPr/>
        </p:nvGrpSpPr>
        <p:grpSpPr>
          <a:xfrm>
            <a:off x="4166269" y="2287102"/>
            <a:ext cx="339253" cy="339253"/>
            <a:chOff x="5660400" y="238125"/>
            <a:chExt cx="481825" cy="481825"/>
          </a:xfrm>
        </p:grpSpPr>
        <p:sp>
          <p:nvSpPr>
            <p:cNvPr id="5107" name="Google Shape;5107;p77"/>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8" name="Google Shape;5108;p77"/>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9" name="Google Shape;5109;p77"/>
          <p:cNvGrpSpPr/>
          <p:nvPr/>
        </p:nvGrpSpPr>
        <p:grpSpPr>
          <a:xfrm>
            <a:off x="4582955" y="2287102"/>
            <a:ext cx="339253" cy="339253"/>
            <a:chOff x="6235400" y="249400"/>
            <a:chExt cx="481825" cy="481825"/>
          </a:xfrm>
        </p:grpSpPr>
        <p:sp>
          <p:nvSpPr>
            <p:cNvPr id="5110" name="Google Shape;5110;p77"/>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1" name="Google Shape;5111;p77"/>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2" name="Google Shape;5112;p77"/>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3" name="Google Shape;5113;p77"/>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4" name="Google Shape;5114;p77"/>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5" name="Google Shape;5115;p77"/>
          <p:cNvGrpSpPr/>
          <p:nvPr/>
        </p:nvGrpSpPr>
        <p:grpSpPr>
          <a:xfrm>
            <a:off x="821301" y="2731810"/>
            <a:ext cx="340204" cy="298116"/>
            <a:chOff x="899850" y="871450"/>
            <a:chExt cx="483175" cy="423400"/>
          </a:xfrm>
        </p:grpSpPr>
        <p:sp>
          <p:nvSpPr>
            <p:cNvPr id="5116" name="Google Shape;5116;p77"/>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7" name="Google Shape;5117;p77"/>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8" name="Google Shape;5118;p77"/>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9" name="Google Shape;5119;p77"/>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20" name="Google Shape;5120;p77"/>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21" name="Google Shape;5121;p77"/>
          <p:cNvGrpSpPr/>
          <p:nvPr/>
        </p:nvGrpSpPr>
        <p:grpSpPr>
          <a:xfrm>
            <a:off x="1653301" y="2711232"/>
            <a:ext cx="340573" cy="339271"/>
            <a:chOff x="2085450" y="842250"/>
            <a:chExt cx="483700" cy="481850"/>
          </a:xfrm>
        </p:grpSpPr>
        <p:sp>
          <p:nvSpPr>
            <p:cNvPr id="5122" name="Google Shape;5122;p77"/>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3" name="Google Shape;5123;p77"/>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4" name="Google Shape;5124;p77"/>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5" name="Google Shape;5125;p77"/>
          <p:cNvGrpSpPr/>
          <p:nvPr/>
        </p:nvGrpSpPr>
        <p:grpSpPr>
          <a:xfrm>
            <a:off x="2081868" y="2711241"/>
            <a:ext cx="339306" cy="339253"/>
            <a:chOff x="2685825" y="840375"/>
            <a:chExt cx="481900" cy="481825"/>
          </a:xfrm>
        </p:grpSpPr>
        <p:sp>
          <p:nvSpPr>
            <p:cNvPr id="5126" name="Google Shape;5126;p77"/>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7" name="Google Shape;5127;p77"/>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8" name="Google Shape;5128;p77"/>
          <p:cNvGrpSpPr/>
          <p:nvPr/>
        </p:nvGrpSpPr>
        <p:grpSpPr>
          <a:xfrm>
            <a:off x="2493529" y="2710924"/>
            <a:ext cx="350431" cy="339887"/>
            <a:chOff x="3270675" y="841800"/>
            <a:chExt cx="497700" cy="482725"/>
          </a:xfrm>
        </p:grpSpPr>
        <p:sp>
          <p:nvSpPr>
            <p:cNvPr id="5129" name="Google Shape;5129;p77"/>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0" name="Google Shape;5130;p77"/>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1" name="Google Shape;5131;p77"/>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32" name="Google Shape;5132;p77"/>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33" name="Google Shape;5133;p77"/>
          <p:cNvGrpSpPr/>
          <p:nvPr/>
        </p:nvGrpSpPr>
        <p:grpSpPr>
          <a:xfrm>
            <a:off x="3329675" y="2731783"/>
            <a:ext cx="339253" cy="298169"/>
            <a:chOff x="4467200" y="877100"/>
            <a:chExt cx="481825" cy="423475"/>
          </a:xfrm>
        </p:grpSpPr>
        <p:sp>
          <p:nvSpPr>
            <p:cNvPr id="5134" name="Google Shape;5134;p77"/>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5" name="Google Shape;5135;p77"/>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6" name="Google Shape;5136;p77"/>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7" name="Google Shape;5137;p77"/>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8" name="Google Shape;5138;p77"/>
          <p:cNvGrpSpPr/>
          <p:nvPr/>
        </p:nvGrpSpPr>
        <p:grpSpPr>
          <a:xfrm>
            <a:off x="3744565" y="2711232"/>
            <a:ext cx="354778" cy="339271"/>
            <a:chOff x="5045500" y="842250"/>
            <a:chExt cx="503875" cy="481850"/>
          </a:xfrm>
        </p:grpSpPr>
        <p:sp>
          <p:nvSpPr>
            <p:cNvPr id="5139" name="Google Shape;5139;p77"/>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0" name="Google Shape;5140;p77"/>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1" name="Google Shape;5141;p77"/>
          <p:cNvGrpSpPr/>
          <p:nvPr/>
        </p:nvGrpSpPr>
        <p:grpSpPr>
          <a:xfrm>
            <a:off x="4167413" y="2737451"/>
            <a:ext cx="336965" cy="286833"/>
            <a:chOff x="5645200" y="879425"/>
            <a:chExt cx="478575" cy="407375"/>
          </a:xfrm>
        </p:grpSpPr>
        <p:sp>
          <p:nvSpPr>
            <p:cNvPr id="5142" name="Google Shape;5142;p77"/>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3" name="Google Shape;5143;p77"/>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4" name="Google Shape;5144;p77"/>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5" name="Google Shape;5145;p77"/>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6" name="Google Shape;5146;p77"/>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7" name="Google Shape;5147;p77"/>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8" name="Google Shape;5148;p77"/>
          <p:cNvGrpSpPr/>
          <p:nvPr/>
        </p:nvGrpSpPr>
        <p:grpSpPr>
          <a:xfrm>
            <a:off x="4603488" y="2711241"/>
            <a:ext cx="298186" cy="339253"/>
            <a:chOff x="6264525" y="842250"/>
            <a:chExt cx="423500" cy="481825"/>
          </a:xfrm>
        </p:grpSpPr>
        <p:sp>
          <p:nvSpPr>
            <p:cNvPr id="5149" name="Google Shape;5149;p77"/>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0" name="Google Shape;5150;p77"/>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1" name="Google Shape;5151;p77"/>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2" name="Google Shape;5152;p77"/>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3" name="Google Shape;5153;p77"/>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4" name="Google Shape;5154;p77"/>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5" name="Google Shape;5155;p77"/>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6" name="Google Shape;5156;p77"/>
          <p:cNvGrpSpPr/>
          <p:nvPr/>
        </p:nvGrpSpPr>
        <p:grpSpPr>
          <a:xfrm>
            <a:off x="821776" y="3125895"/>
            <a:ext cx="339253" cy="339253"/>
            <a:chOff x="900750" y="1436075"/>
            <a:chExt cx="481825" cy="481825"/>
          </a:xfrm>
        </p:grpSpPr>
        <p:sp>
          <p:nvSpPr>
            <p:cNvPr id="5157" name="Google Shape;5157;p77"/>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8" name="Google Shape;5158;p77"/>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9" name="Google Shape;5159;p77"/>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0" name="Google Shape;5160;p77"/>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1" name="Google Shape;5161;p77"/>
          <p:cNvGrpSpPr/>
          <p:nvPr/>
        </p:nvGrpSpPr>
        <p:grpSpPr>
          <a:xfrm>
            <a:off x="1239624" y="3186183"/>
            <a:ext cx="339253" cy="218676"/>
            <a:chOff x="1492675" y="1520750"/>
            <a:chExt cx="481825" cy="310575"/>
          </a:xfrm>
        </p:grpSpPr>
        <p:sp>
          <p:nvSpPr>
            <p:cNvPr id="5162" name="Google Shape;5162;p77"/>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3" name="Google Shape;5163;p77"/>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4" name="Google Shape;5164;p77"/>
          <p:cNvGrpSpPr/>
          <p:nvPr/>
        </p:nvGrpSpPr>
        <p:grpSpPr>
          <a:xfrm>
            <a:off x="1647421" y="3125877"/>
            <a:ext cx="352332" cy="339288"/>
            <a:chOff x="2071000" y="1435025"/>
            <a:chExt cx="500400" cy="481875"/>
          </a:xfrm>
        </p:grpSpPr>
        <p:sp>
          <p:nvSpPr>
            <p:cNvPr id="5165" name="Google Shape;5165;p77"/>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6" name="Google Shape;5166;p77"/>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7" name="Google Shape;5167;p77"/>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8" name="Google Shape;5168;p77"/>
          <p:cNvGrpSpPr/>
          <p:nvPr/>
        </p:nvGrpSpPr>
        <p:grpSpPr>
          <a:xfrm>
            <a:off x="2075584" y="3146709"/>
            <a:ext cx="351874" cy="297623"/>
            <a:chOff x="2678350" y="1464650"/>
            <a:chExt cx="499750" cy="422700"/>
          </a:xfrm>
        </p:grpSpPr>
        <p:sp>
          <p:nvSpPr>
            <p:cNvPr id="5169" name="Google Shape;5169;p77"/>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0" name="Google Shape;5170;p77"/>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1" name="Google Shape;5171;p77"/>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2" name="Google Shape;5172;p77"/>
          <p:cNvGrpSpPr/>
          <p:nvPr/>
        </p:nvGrpSpPr>
        <p:grpSpPr>
          <a:xfrm>
            <a:off x="2499118" y="3125895"/>
            <a:ext cx="339253" cy="339253"/>
            <a:chOff x="3271200" y="1435075"/>
            <a:chExt cx="481825" cy="481825"/>
          </a:xfrm>
        </p:grpSpPr>
        <p:sp>
          <p:nvSpPr>
            <p:cNvPr id="5173" name="Google Shape;5173;p77"/>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4" name="Google Shape;5174;p77"/>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5" name="Google Shape;5175;p77"/>
          <p:cNvGrpSpPr/>
          <p:nvPr/>
        </p:nvGrpSpPr>
        <p:grpSpPr>
          <a:xfrm>
            <a:off x="2909591" y="3125877"/>
            <a:ext cx="343442" cy="339288"/>
            <a:chOff x="3858100" y="1435075"/>
            <a:chExt cx="487775" cy="481875"/>
          </a:xfrm>
        </p:grpSpPr>
        <p:sp>
          <p:nvSpPr>
            <p:cNvPr id="5176" name="Google Shape;5176;p77"/>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7" name="Google Shape;5177;p77"/>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8" name="Google Shape;5178;p77"/>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9" name="Google Shape;5179;p77"/>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0" name="Google Shape;5180;p77"/>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1" name="Google Shape;5181;p77"/>
          <p:cNvGrpSpPr/>
          <p:nvPr/>
        </p:nvGrpSpPr>
        <p:grpSpPr>
          <a:xfrm>
            <a:off x="3329674" y="3125895"/>
            <a:ext cx="339253" cy="339253"/>
            <a:chOff x="4456875" y="1435075"/>
            <a:chExt cx="481825" cy="481825"/>
          </a:xfrm>
        </p:grpSpPr>
        <p:sp>
          <p:nvSpPr>
            <p:cNvPr id="5182" name="Google Shape;5182;p77"/>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3" name="Google Shape;5183;p77"/>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4" name="Google Shape;5184;p77"/>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5" name="Google Shape;5185;p77"/>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6" name="Google Shape;5186;p77"/>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7" name="Google Shape;5187;p77"/>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8" name="Google Shape;5188;p77"/>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9" name="Google Shape;5189;p77"/>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0" name="Google Shape;5190;p77"/>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1" name="Google Shape;5191;p77"/>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2" name="Google Shape;5192;p77"/>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3" name="Google Shape;5193;p77"/>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4" name="Google Shape;5194;p77"/>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5" name="Google Shape;5195;p77"/>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6" name="Google Shape;5196;p77"/>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7" name="Google Shape;5197;p77"/>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8" name="Google Shape;5198;p77"/>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9" name="Google Shape;5199;p77"/>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0" name="Google Shape;5200;p77"/>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1" name="Google Shape;5201;p77"/>
          <p:cNvGrpSpPr/>
          <p:nvPr/>
        </p:nvGrpSpPr>
        <p:grpSpPr>
          <a:xfrm>
            <a:off x="3750665" y="3125886"/>
            <a:ext cx="342580" cy="339271"/>
            <a:chOff x="5049725" y="1435050"/>
            <a:chExt cx="486550" cy="481850"/>
          </a:xfrm>
        </p:grpSpPr>
        <p:sp>
          <p:nvSpPr>
            <p:cNvPr id="5202" name="Google Shape;5202;p77"/>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3" name="Google Shape;5203;p77"/>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4" name="Google Shape;5204;p77"/>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5" name="Google Shape;5205;p77"/>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6" name="Google Shape;5206;p77"/>
          <p:cNvGrpSpPr/>
          <p:nvPr/>
        </p:nvGrpSpPr>
        <p:grpSpPr>
          <a:xfrm>
            <a:off x="4166216" y="3125895"/>
            <a:ext cx="339359" cy="339253"/>
            <a:chOff x="5642475" y="1435075"/>
            <a:chExt cx="481975" cy="481825"/>
          </a:xfrm>
        </p:grpSpPr>
        <p:sp>
          <p:nvSpPr>
            <p:cNvPr id="5207" name="Google Shape;5207;p77"/>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8" name="Google Shape;5208;p77"/>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9" name="Google Shape;5209;p77"/>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0" name="Google Shape;5210;p77"/>
          <p:cNvGrpSpPr/>
          <p:nvPr/>
        </p:nvGrpSpPr>
        <p:grpSpPr>
          <a:xfrm>
            <a:off x="4580702" y="3125886"/>
            <a:ext cx="343759" cy="339271"/>
            <a:chOff x="6232000" y="1435050"/>
            <a:chExt cx="488225" cy="481850"/>
          </a:xfrm>
        </p:grpSpPr>
        <p:sp>
          <p:nvSpPr>
            <p:cNvPr id="5211" name="Google Shape;5211;p77"/>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2" name="Google Shape;5212;p77"/>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3" name="Google Shape;5213;p77"/>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4" name="Google Shape;5214;p77"/>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5" name="Google Shape;5215;p77"/>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6" name="Google Shape;5216;p77"/>
          <p:cNvGrpSpPr/>
          <p:nvPr/>
        </p:nvGrpSpPr>
        <p:grpSpPr>
          <a:xfrm>
            <a:off x="841438" y="3539545"/>
            <a:ext cx="299929" cy="337792"/>
            <a:chOff x="924450" y="2028975"/>
            <a:chExt cx="425975" cy="479750"/>
          </a:xfrm>
        </p:grpSpPr>
        <p:sp>
          <p:nvSpPr>
            <p:cNvPr id="5217" name="Google Shape;5217;p77"/>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8" name="Google Shape;5218;p77"/>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9" name="Google Shape;5219;p77"/>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0" name="Google Shape;5220;p77"/>
          <p:cNvGrpSpPr/>
          <p:nvPr/>
        </p:nvGrpSpPr>
        <p:grpSpPr>
          <a:xfrm>
            <a:off x="1653934" y="3559347"/>
            <a:ext cx="339306" cy="298186"/>
            <a:chOff x="2085450" y="2057100"/>
            <a:chExt cx="481900" cy="423500"/>
          </a:xfrm>
        </p:grpSpPr>
        <p:sp>
          <p:nvSpPr>
            <p:cNvPr id="5221" name="Google Shape;5221;p77"/>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2" name="Google Shape;5222;p77"/>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3" name="Google Shape;5223;p77"/>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4" name="Google Shape;5224;p77"/>
          <p:cNvGrpSpPr/>
          <p:nvPr/>
        </p:nvGrpSpPr>
        <p:grpSpPr>
          <a:xfrm>
            <a:off x="2081868" y="3582592"/>
            <a:ext cx="339306" cy="251698"/>
            <a:chOff x="2678275" y="2090100"/>
            <a:chExt cx="481900" cy="357475"/>
          </a:xfrm>
        </p:grpSpPr>
        <p:sp>
          <p:nvSpPr>
            <p:cNvPr id="5225" name="Google Shape;5225;p77"/>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6" name="Google Shape;5226;p77"/>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7" name="Google Shape;5227;p77"/>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8" name="Google Shape;5228;p77"/>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9" name="Google Shape;5229;p77"/>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0" name="Google Shape;5230;p77"/>
          <p:cNvGrpSpPr/>
          <p:nvPr/>
        </p:nvGrpSpPr>
        <p:grpSpPr>
          <a:xfrm>
            <a:off x="2559072" y="3594790"/>
            <a:ext cx="219345" cy="227301"/>
            <a:chOff x="3357325" y="2093500"/>
            <a:chExt cx="311525" cy="322825"/>
          </a:xfrm>
        </p:grpSpPr>
        <p:sp>
          <p:nvSpPr>
            <p:cNvPr id="5231" name="Google Shape;5231;p77"/>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2" name="Google Shape;5232;p77"/>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3" name="Google Shape;5233;p77"/>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34" name="Google Shape;5234;p77"/>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35" name="Google Shape;5235;p77"/>
          <p:cNvGrpSpPr/>
          <p:nvPr/>
        </p:nvGrpSpPr>
        <p:grpSpPr>
          <a:xfrm>
            <a:off x="3353262" y="3538814"/>
            <a:ext cx="292078" cy="339253"/>
            <a:chOff x="4492800" y="2027925"/>
            <a:chExt cx="414825" cy="481825"/>
          </a:xfrm>
        </p:grpSpPr>
        <p:sp>
          <p:nvSpPr>
            <p:cNvPr id="5236" name="Google Shape;5236;p77"/>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7" name="Google Shape;5237;p77"/>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8" name="Google Shape;5238;p77"/>
          <p:cNvGrpSpPr/>
          <p:nvPr/>
        </p:nvGrpSpPr>
        <p:grpSpPr>
          <a:xfrm>
            <a:off x="3752354" y="3538805"/>
            <a:ext cx="339200" cy="339271"/>
            <a:chOff x="5049725" y="2027900"/>
            <a:chExt cx="481750" cy="481850"/>
          </a:xfrm>
        </p:grpSpPr>
        <p:sp>
          <p:nvSpPr>
            <p:cNvPr id="5239" name="Google Shape;5239;p77"/>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0" name="Google Shape;5240;p77"/>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1" name="Google Shape;5241;p77"/>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2" name="Google Shape;5242;p77"/>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3" name="Google Shape;5243;p77"/>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4" name="Google Shape;5244;p77"/>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5" name="Google Shape;5245;p77"/>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6" name="Google Shape;5246;p77"/>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7" name="Google Shape;5247;p77"/>
          <p:cNvGrpSpPr/>
          <p:nvPr/>
        </p:nvGrpSpPr>
        <p:grpSpPr>
          <a:xfrm>
            <a:off x="4225950" y="3538893"/>
            <a:ext cx="219890" cy="339095"/>
            <a:chOff x="5726350" y="2028150"/>
            <a:chExt cx="312300" cy="481600"/>
          </a:xfrm>
        </p:grpSpPr>
        <p:sp>
          <p:nvSpPr>
            <p:cNvPr id="5248" name="Google Shape;5248;p77"/>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9" name="Google Shape;5249;p77"/>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0" name="Google Shape;5250;p77"/>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1" name="Google Shape;5251;p77"/>
          <p:cNvGrpSpPr/>
          <p:nvPr/>
        </p:nvGrpSpPr>
        <p:grpSpPr>
          <a:xfrm>
            <a:off x="4586141" y="3542000"/>
            <a:ext cx="332881" cy="332881"/>
            <a:chOff x="6239925" y="2032450"/>
            <a:chExt cx="472775" cy="472775"/>
          </a:xfrm>
        </p:grpSpPr>
        <p:sp>
          <p:nvSpPr>
            <p:cNvPr id="5252" name="Google Shape;5252;p77"/>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3" name="Google Shape;5253;p77"/>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4" name="Google Shape;5254;p77"/>
          <p:cNvGrpSpPr/>
          <p:nvPr/>
        </p:nvGrpSpPr>
        <p:grpSpPr>
          <a:xfrm>
            <a:off x="5035233" y="2364092"/>
            <a:ext cx="334641" cy="185425"/>
            <a:chOff x="903075" y="2730000"/>
            <a:chExt cx="475275" cy="263350"/>
          </a:xfrm>
        </p:grpSpPr>
        <p:sp>
          <p:nvSpPr>
            <p:cNvPr id="5255" name="Google Shape;5255;p77"/>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6" name="Google Shape;5256;p77"/>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7" name="Google Shape;5257;p77"/>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8" name="Google Shape;5258;p77"/>
          <p:cNvGrpSpPr/>
          <p:nvPr/>
        </p:nvGrpSpPr>
        <p:grpSpPr>
          <a:xfrm>
            <a:off x="1239624" y="3538814"/>
            <a:ext cx="339253" cy="339253"/>
            <a:chOff x="1492675" y="2027925"/>
            <a:chExt cx="481825" cy="481825"/>
          </a:xfrm>
        </p:grpSpPr>
        <p:sp>
          <p:nvSpPr>
            <p:cNvPr id="5259" name="Google Shape;5259;p77"/>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0" name="Google Shape;5260;p77"/>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1" name="Google Shape;5261;p77"/>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2" name="Google Shape;5262;p77"/>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3" name="Google Shape;5263;p77"/>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4" name="Google Shape;5264;p77"/>
          <p:cNvGrpSpPr/>
          <p:nvPr/>
        </p:nvGrpSpPr>
        <p:grpSpPr>
          <a:xfrm>
            <a:off x="5466000" y="2287178"/>
            <a:ext cx="339253" cy="339253"/>
            <a:chOff x="1492675" y="2620775"/>
            <a:chExt cx="481825" cy="481825"/>
          </a:xfrm>
        </p:grpSpPr>
        <p:sp>
          <p:nvSpPr>
            <p:cNvPr id="5265" name="Google Shape;5265;p77"/>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6" name="Google Shape;5266;p77"/>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67" name="Google Shape;5267;p77"/>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68" name="Google Shape;5268;p77"/>
          <p:cNvGrpSpPr/>
          <p:nvPr/>
        </p:nvGrpSpPr>
        <p:grpSpPr>
          <a:xfrm>
            <a:off x="6289754" y="2303161"/>
            <a:ext cx="333585" cy="307287"/>
            <a:chOff x="2682350" y="2643425"/>
            <a:chExt cx="473775" cy="436425"/>
          </a:xfrm>
        </p:grpSpPr>
        <p:sp>
          <p:nvSpPr>
            <p:cNvPr id="5269" name="Google Shape;5269;p77"/>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0" name="Google Shape;5270;p77"/>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1" name="Google Shape;5271;p77"/>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2" name="Google Shape;5272;p77"/>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3" name="Google Shape;5273;p77"/>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4" name="Google Shape;5274;p77"/>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5" name="Google Shape;5275;p77"/>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6" name="Google Shape;5276;p77"/>
          <p:cNvGrpSpPr/>
          <p:nvPr/>
        </p:nvGrpSpPr>
        <p:grpSpPr>
          <a:xfrm>
            <a:off x="6755243" y="2287178"/>
            <a:ext cx="238531" cy="339253"/>
            <a:chOff x="3342725" y="2620775"/>
            <a:chExt cx="338775" cy="481825"/>
          </a:xfrm>
        </p:grpSpPr>
        <p:sp>
          <p:nvSpPr>
            <p:cNvPr id="5277" name="Google Shape;5277;p77"/>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8" name="Google Shape;5278;p77"/>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9" name="Google Shape;5279;p77"/>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0" name="Google Shape;5280;p77"/>
          <p:cNvGrpSpPr/>
          <p:nvPr/>
        </p:nvGrpSpPr>
        <p:grpSpPr>
          <a:xfrm>
            <a:off x="7148994" y="2287178"/>
            <a:ext cx="278296" cy="339253"/>
            <a:chOff x="3907325" y="2620775"/>
            <a:chExt cx="395250" cy="481825"/>
          </a:xfrm>
        </p:grpSpPr>
        <p:sp>
          <p:nvSpPr>
            <p:cNvPr id="5281" name="Google Shape;5281;p77"/>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2" name="Google Shape;5282;p77"/>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3" name="Google Shape;5283;p77"/>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4" name="Google Shape;5284;p77"/>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5" name="Google Shape;5285;p77"/>
          <p:cNvGrpSpPr/>
          <p:nvPr/>
        </p:nvGrpSpPr>
        <p:grpSpPr>
          <a:xfrm>
            <a:off x="7542181" y="2297783"/>
            <a:ext cx="339253" cy="318042"/>
            <a:chOff x="4456875" y="2635825"/>
            <a:chExt cx="481825" cy="451700"/>
          </a:xfrm>
        </p:grpSpPr>
        <p:sp>
          <p:nvSpPr>
            <p:cNvPr id="5286" name="Google Shape;5286;p77"/>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7" name="Google Shape;5287;p77"/>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8" name="Google Shape;5288;p77"/>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9" name="Google Shape;5289;p77"/>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0" name="Google Shape;5290;p77"/>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1" name="Google Shape;5291;p77"/>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2" name="Google Shape;5292;p77"/>
          <p:cNvGrpSpPr/>
          <p:nvPr/>
        </p:nvGrpSpPr>
        <p:grpSpPr>
          <a:xfrm>
            <a:off x="7967105" y="2297783"/>
            <a:ext cx="339253" cy="318042"/>
            <a:chOff x="5049725" y="2635825"/>
            <a:chExt cx="481825" cy="451700"/>
          </a:xfrm>
        </p:grpSpPr>
        <p:sp>
          <p:nvSpPr>
            <p:cNvPr id="5293" name="Google Shape;5293;p77"/>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4" name="Google Shape;5294;p77"/>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5" name="Google Shape;5295;p77"/>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6" name="Google Shape;5296;p77"/>
          <p:cNvGrpSpPr/>
          <p:nvPr/>
        </p:nvGrpSpPr>
        <p:grpSpPr>
          <a:xfrm>
            <a:off x="2401355" y="3952243"/>
            <a:ext cx="338566" cy="338373"/>
            <a:chOff x="5643000" y="2621375"/>
            <a:chExt cx="480850" cy="480575"/>
          </a:xfrm>
        </p:grpSpPr>
        <p:sp>
          <p:nvSpPr>
            <p:cNvPr id="5297" name="Google Shape;5297;p77"/>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8" name="Google Shape;5298;p77"/>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9" name="Google Shape;5299;p77"/>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0" name="Google Shape;5300;p77"/>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1" name="Google Shape;5301;p77"/>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2" name="Google Shape;5302;p77"/>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3" name="Google Shape;5303;p77"/>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4" name="Google Shape;5304;p77"/>
          <p:cNvGrpSpPr/>
          <p:nvPr/>
        </p:nvGrpSpPr>
        <p:grpSpPr>
          <a:xfrm>
            <a:off x="4171048" y="3951803"/>
            <a:ext cx="339359" cy="339253"/>
            <a:chOff x="6235250" y="2620775"/>
            <a:chExt cx="481975" cy="481825"/>
          </a:xfrm>
        </p:grpSpPr>
        <p:sp>
          <p:nvSpPr>
            <p:cNvPr id="5305" name="Google Shape;5305;p77"/>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6" name="Google Shape;5306;p77"/>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7" name="Google Shape;5307;p77"/>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8" name="Google Shape;5308;p77"/>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9" name="Google Shape;5309;p77"/>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10" name="Google Shape;5310;p77"/>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11" name="Google Shape;5311;p77"/>
          <p:cNvGrpSpPr/>
          <p:nvPr/>
        </p:nvGrpSpPr>
        <p:grpSpPr>
          <a:xfrm>
            <a:off x="5465078" y="2711317"/>
            <a:ext cx="341101" cy="339253"/>
            <a:chOff x="1535000" y="3223325"/>
            <a:chExt cx="484450" cy="481825"/>
          </a:xfrm>
        </p:grpSpPr>
        <p:sp>
          <p:nvSpPr>
            <p:cNvPr id="5312" name="Google Shape;5312;p77"/>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3" name="Google Shape;5313;p77"/>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4" name="Google Shape;5314;p77"/>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5" name="Google Shape;5315;p77"/>
          <p:cNvGrpSpPr/>
          <p:nvPr/>
        </p:nvGrpSpPr>
        <p:grpSpPr>
          <a:xfrm>
            <a:off x="5872645" y="2746618"/>
            <a:ext cx="339253" cy="268649"/>
            <a:chOff x="2085525" y="3263750"/>
            <a:chExt cx="481825" cy="381550"/>
          </a:xfrm>
        </p:grpSpPr>
        <p:sp>
          <p:nvSpPr>
            <p:cNvPr id="5316" name="Google Shape;5316;p77"/>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7" name="Google Shape;5317;p77"/>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18" name="Google Shape;5318;p77"/>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19" name="Google Shape;5319;p77"/>
          <p:cNvGrpSpPr/>
          <p:nvPr/>
        </p:nvGrpSpPr>
        <p:grpSpPr>
          <a:xfrm>
            <a:off x="6704407" y="2711308"/>
            <a:ext cx="340204" cy="339271"/>
            <a:chOff x="3270450" y="3213625"/>
            <a:chExt cx="483175" cy="481850"/>
          </a:xfrm>
        </p:grpSpPr>
        <p:sp>
          <p:nvSpPr>
            <p:cNvPr id="5320" name="Google Shape;5320;p77"/>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1" name="Google Shape;5321;p77"/>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2" name="Google Shape;5322;p77"/>
          <p:cNvGrpSpPr/>
          <p:nvPr/>
        </p:nvGrpSpPr>
        <p:grpSpPr>
          <a:xfrm>
            <a:off x="7203676" y="2711317"/>
            <a:ext cx="168931" cy="339253"/>
            <a:chOff x="3984950" y="3213600"/>
            <a:chExt cx="239925" cy="481825"/>
          </a:xfrm>
        </p:grpSpPr>
        <p:sp>
          <p:nvSpPr>
            <p:cNvPr id="5323" name="Google Shape;5323;p77"/>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4" name="Google Shape;5324;p77"/>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25" name="Google Shape;5325;p77"/>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6" name="Google Shape;5326;p77"/>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27" name="Google Shape;5327;p77"/>
          <p:cNvGrpSpPr/>
          <p:nvPr/>
        </p:nvGrpSpPr>
        <p:grpSpPr>
          <a:xfrm>
            <a:off x="1938873" y="3981487"/>
            <a:ext cx="355218" cy="279880"/>
            <a:chOff x="5629975" y="3255775"/>
            <a:chExt cx="504500" cy="397500"/>
          </a:xfrm>
        </p:grpSpPr>
        <p:sp>
          <p:nvSpPr>
            <p:cNvPr id="5328" name="Google Shape;5328;p77"/>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9" name="Google Shape;5329;p77"/>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0" name="Google Shape;5330;p77"/>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1" name="Google Shape;5331;p77"/>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2" name="Google Shape;5332;p77"/>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3" name="Google Shape;5333;p77"/>
          <p:cNvGrpSpPr/>
          <p:nvPr/>
        </p:nvGrpSpPr>
        <p:grpSpPr>
          <a:xfrm>
            <a:off x="3723529" y="3981593"/>
            <a:ext cx="340256" cy="279669"/>
            <a:chOff x="6234950" y="3255925"/>
            <a:chExt cx="483250" cy="397200"/>
          </a:xfrm>
        </p:grpSpPr>
        <p:sp>
          <p:nvSpPr>
            <p:cNvPr id="5334" name="Google Shape;5334;p77"/>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5" name="Google Shape;5335;p77"/>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6" name="Google Shape;5336;p77"/>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7" name="Google Shape;5337;p77"/>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8" name="Google Shape;5338;p77"/>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9" name="Google Shape;5339;p77"/>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0" name="Google Shape;5340;p77"/>
          <p:cNvGrpSpPr/>
          <p:nvPr/>
        </p:nvGrpSpPr>
        <p:grpSpPr>
          <a:xfrm>
            <a:off x="5043532" y="3125970"/>
            <a:ext cx="318042" cy="339253"/>
            <a:chOff x="914900" y="3806450"/>
            <a:chExt cx="451700" cy="481825"/>
          </a:xfrm>
        </p:grpSpPr>
        <p:sp>
          <p:nvSpPr>
            <p:cNvPr id="5341" name="Google Shape;5341;p77"/>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2" name="Google Shape;5342;p77"/>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3" name="Google Shape;5343;p77"/>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4" name="Google Shape;5344;p77"/>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5" name="Google Shape;5345;p77"/>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6" name="Google Shape;5346;p77"/>
          <p:cNvGrpSpPr/>
          <p:nvPr/>
        </p:nvGrpSpPr>
        <p:grpSpPr>
          <a:xfrm>
            <a:off x="5462454" y="3125785"/>
            <a:ext cx="346347" cy="339623"/>
            <a:chOff x="1490050" y="3805975"/>
            <a:chExt cx="491900" cy="482350"/>
          </a:xfrm>
        </p:grpSpPr>
        <p:sp>
          <p:nvSpPr>
            <p:cNvPr id="5347" name="Google Shape;5347;p77"/>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8" name="Google Shape;5348;p77"/>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9" name="Google Shape;5349;p77"/>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0" name="Google Shape;5350;p77"/>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1" name="Google Shape;5351;p77"/>
          <p:cNvGrpSpPr/>
          <p:nvPr/>
        </p:nvGrpSpPr>
        <p:grpSpPr>
          <a:xfrm>
            <a:off x="5886322" y="3125970"/>
            <a:ext cx="311899" cy="339253"/>
            <a:chOff x="2104275" y="3806450"/>
            <a:chExt cx="442975" cy="481825"/>
          </a:xfrm>
        </p:grpSpPr>
        <p:sp>
          <p:nvSpPr>
            <p:cNvPr id="5352" name="Google Shape;5352;p77"/>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3" name="Google Shape;5353;p77"/>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4" name="Google Shape;5354;p77"/>
          <p:cNvGrpSpPr/>
          <p:nvPr/>
        </p:nvGrpSpPr>
        <p:grpSpPr>
          <a:xfrm>
            <a:off x="6309839" y="3125970"/>
            <a:ext cx="293416" cy="339253"/>
            <a:chOff x="2710875" y="3806450"/>
            <a:chExt cx="416725" cy="481825"/>
          </a:xfrm>
        </p:grpSpPr>
        <p:sp>
          <p:nvSpPr>
            <p:cNvPr id="5355" name="Google Shape;5355;p77"/>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6" name="Google Shape;5356;p77"/>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7" name="Google Shape;5357;p77"/>
          <p:cNvGrpSpPr/>
          <p:nvPr/>
        </p:nvGrpSpPr>
        <p:grpSpPr>
          <a:xfrm>
            <a:off x="6704883" y="3166412"/>
            <a:ext cx="339253" cy="258369"/>
            <a:chOff x="3271200" y="3863875"/>
            <a:chExt cx="481825" cy="366950"/>
          </a:xfrm>
        </p:grpSpPr>
        <p:sp>
          <p:nvSpPr>
            <p:cNvPr id="5358" name="Google Shape;5358;p77"/>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9" name="Google Shape;5359;p77"/>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0" name="Google Shape;5360;p77"/>
          <p:cNvGrpSpPr/>
          <p:nvPr/>
        </p:nvGrpSpPr>
        <p:grpSpPr>
          <a:xfrm>
            <a:off x="7140377" y="3126199"/>
            <a:ext cx="295528" cy="338795"/>
            <a:chOff x="3895050" y="3806775"/>
            <a:chExt cx="419725" cy="481175"/>
          </a:xfrm>
        </p:grpSpPr>
        <p:sp>
          <p:nvSpPr>
            <p:cNvPr id="5361" name="Google Shape;5361;p77"/>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2" name="Google Shape;5362;p77"/>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3" name="Google Shape;5363;p77"/>
          <p:cNvGrpSpPr/>
          <p:nvPr/>
        </p:nvGrpSpPr>
        <p:grpSpPr>
          <a:xfrm>
            <a:off x="7543659" y="3125979"/>
            <a:ext cx="336296" cy="339235"/>
            <a:chOff x="4464775" y="3806475"/>
            <a:chExt cx="477625" cy="481800"/>
          </a:xfrm>
        </p:grpSpPr>
        <p:sp>
          <p:nvSpPr>
            <p:cNvPr id="5364" name="Google Shape;5364;p77"/>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5" name="Google Shape;5365;p77"/>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6" name="Google Shape;5366;p77"/>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7" name="Google Shape;5367;p77"/>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8" name="Google Shape;5368;p77"/>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9" name="Google Shape;5369;p77"/>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0" name="Google Shape;5370;p77"/>
          <p:cNvGrpSpPr/>
          <p:nvPr/>
        </p:nvGrpSpPr>
        <p:grpSpPr>
          <a:xfrm>
            <a:off x="7967105" y="3125970"/>
            <a:ext cx="339253" cy="339253"/>
            <a:chOff x="5049725" y="3806450"/>
            <a:chExt cx="481825" cy="481825"/>
          </a:xfrm>
        </p:grpSpPr>
        <p:sp>
          <p:nvSpPr>
            <p:cNvPr id="5371" name="Google Shape;5371;p77"/>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2" name="Google Shape;5372;p77"/>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3" name="Google Shape;5373;p77"/>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4" name="Google Shape;5374;p77"/>
          <p:cNvGrpSpPr/>
          <p:nvPr/>
        </p:nvGrpSpPr>
        <p:grpSpPr>
          <a:xfrm>
            <a:off x="1492357" y="3951798"/>
            <a:ext cx="339253" cy="339253"/>
            <a:chOff x="5651375" y="3806450"/>
            <a:chExt cx="481825" cy="481825"/>
          </a:xfrm>
        </p:grpSpPr>
        <p:sp>
          <p:nvSpPr>
            <p:cNvPr id="5375" name="Google Shape;5375;p77"/>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6" name="Google Shape;5376;p77"/>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7" name="Google Shape;5377;p77"/>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8" name="Google Shape;5378;p77"/>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79" name="Google Shape;5379;p77"/>
          <p:cNvGrpSpPr/>
          <p:nvPr/>
        </p:nvGrpSpPr>
        <p:grpSpPr>
          <a:xfrm>
            <a:off x="3317763" y="3953787"/>
            <a:ext cx="298503" cy="335275"/>
            <a:chOff x="6264300" y="3809300"/>
            <a:chExt cx="423950" cy="476175"/>
          </a:xfrm>
        </p:grpSpPr>
        <p:sp>
          <p:nvSpPr>
            <p:cNvPr id="5380" name="Google Shape;5380;p77"/>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1" name="Google Shape;5381;p77"/>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2" name="Google Shape;5382;p77"/>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83" name="Google Shape;5383;p77"/>
          <p:cNvGrpSpPr/>
          <p:nvPr/>
        </p:nvGrpSpPr>
        <p:grpSpPr>
          <a:xfrm>
            <a:off x="5032267" y="3538881"/>
            <a:ext cx="340573" cy="339271"/>
            <a:chOff x="898875" y="4399275"/>
            <a:chExt cx="483700" cy="481850"/>
          </a:xfrm>
        </p:grpSpPr>
        <p:sp>
          <p:nvSpPr>
            <p:cNvPr id="5384" name="Google Shape;5384;p77"/>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5" name="Google Shape;5385;p77"/>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6" name="Google Shape;5386;p77"/>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7" name="Google Shape;5387;p77"/>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8" name="Google Shape;5388;p77"/>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9" name="Google Shape;5389;p77"/>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0" name="Google Shape;5390;p77"/>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1" name="Google Shape;5391;p77"/>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2" name="Google Shape;5392;p77"/>
          <p:cNvGrpSpPr/>
          <p:nvPr/>
        </p:nvGrpSpPr>
        <p:grpSpPr>
          <a:xfrm>
            <a:off x="5466000" y="3554133"/>
            <a:ext cx="339253" cy="308765"/>
            <a:chOff x="1492675" y="4420975"/>
            <a:chExt cx="481825" cy="438525"/>
          </a:xfrm>
        </p:grpSpPr>
        <p:sp>
          <p:nvSpPr>
            <p:cNvPr id="5393" name="Google Shape;5393;p77"/>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4" name="Google Shape;5394;p77"/>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5" name="Google Shape;5395;p77"/>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6" name="Google Shape;5396;p77"/>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7" name="Google Shape;5397;p77"/>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8" name="Google Shape;5398;p77"/>
          <p:cNvGrpSpPr/>
          <p:nvPr/>
        </p:nvGrpSpPr>
        <p:grpSpPr>
          <a:xfrm>
            <a:off x="5870982" y="3539558"/>
            <a:ext cx="342580" cy="337915"/>
            <a:chOff x="2084100" y="4400250"/>
            <a:chExt cx="486550" cy="479925"/>
          </a:xfrm>
        </p:grpSpPr>
        <p:sp>
          <p:nvSpPr>
            <p:cNvPr id="5399" name="Google Shape;5399;p77"/>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0" name="Google Shape;5400;p77"/>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1" name="Google Shape;5401;p77"/>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2" name="Google Shape;5402;p77"/>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3" name="Google Shape;5403;p77"/>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4" name="Google Shape;5404;p77"/>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05" name="Google Shape;5405;p77"/>
          <p:cNvGrpSpPr/>
          <p:nvPr/>
        </p:nvGrpSpPr>
        <p:grpSpPr>
          <a:xfrm>
            <a:off x="6307462" y="3538907"/>
            <a:ext cx="298169" cy="339218"/>
            <a:chOff x="2707950" y="4399325"/>
            <a:chExt cx="423475" cy="481775"/>
          </a:xfrm>
        </p:grpSpPr>
        <p:sp>
          <p:nvSpPr>
            <p:cNvPr id="5406" name="Google Shape;5406;p77"/>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7" name="Google Shape;5407;p77"/>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8" name="Google Shape;5408;p77"/>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9" name="Google Shape;5409;p77"/>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0" name="Google Shape;5410;p77"/>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1" name="Google Shape;5411;p77"/>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2" name="Google Shape;5412;p77"/>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3" name="Google Shape;5413;p77"/>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4" name="Google Shape;5414;p77"/>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5" name="Google Shape;5415;p77"/>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6" name="Google Shape;5416;p77"/>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7" name="Google Shape;5417;p77"/>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18" name="Google Shape;5418;p77"/>
          <p:cNvGrpSpPr/>
          <p:nvPr/>
        </p:nvGrpSpPr>
        <p:grpSpPr>
          <a:xfrm>
            <a:off x="6736981" y="3538881"/>
            <a:ext cx="275057" cy="339271"/>
            <a:chOff x="3330525" y="4399275"/>
            <a:chExt cx="390650" cy="481850"/>
          </a:xfrm>
        </p:grpSpPr>
        <p:sp>
          <p:nvSpPr>
            <p:cNvPr id="5419" name="Google Shape;5419;p77"/>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0" name="Google Shape;5420;p77"/>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1" name="Google Shape;5421;p77"/>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2" name="Google Shape;5422;p77"/>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3" name="Google Shape;5423;p77"/>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4" name="Google Shape;5424;p77"/>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5" name="Google Shape;5425;p77"/>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6" name="Google Shape;5426;p77"/>
          <p:cNvGrpSpPr/>
          <p:nvPr/>
        </p:nvGrpSpPr>
        <p:grpSpPr>
          <a:xfrm>
            <a:off x="7161510" y="3538890"/>
            <a:ext cx="253265" cy="339253"/>
            <a:chOff x="3938800" y="4399275"/>
            <a:chExt cx="359700" cy="481825"/>
          </a:xfrm>
        </p:grpSpPr>
        <p:sp>
          <p:nvSpPr>
            <p:cNvPr id="5427" name="Google Shape;5427;p77"/>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8" name="Google Shape;5428;p77"/>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9" name="Google Shape;5429;p77"/>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0" name="Google Shape;5430;p77"/>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1" name="Google Shape;5431;p77"/>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2" name="Google Shape;5432;p77"/>
          <p:cNvGrpSpPr/>
          <p:nvPr/>
        </p:nvGrpSpPr>
        <p:grpSpPr>
          <a:xfrm>
            <a:off x="7632288" y="3538890"/>
            <a:ext cx="159039" cy="339253"/>
            <a:chOff x="4584850" y="4399275"/>
            <a:chExt cx="225875" cy="481825"/>
          </a:xfrm>
        </p:grpSpPr>
        <p:sp>
          <p:nvSpPr>
            <p:cNvPr id="5433" name="Google Shape;5433;p77"/>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4" name="Google Shape;5434;p77"/>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35" name="Google Shape;5435;p77"/>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436" name="Google Shape;5436;p77"/>
          <p:cNvGrpSpPr/>
          <p:nvPr/>
        </p:nvGrpSpPr>
        <p:grpSpPr>
          <a:xfrm>
            <a:off x="1045841" y="3951795"/>
            <a:ext cx="339253" cy="339253"/>
            <a:chOff x="5642550" y="4399275"/>
            <a:chExt cx="481825" cy="481825"/>
          </a:xfrm>
        </p:grpSpPr>
        <p:sp>
          <p:nvSpPr>
            <p:cNvPr id="5437" name="Google Shape;5437;p77"/>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8" name="Google Shape;5438;p77"/>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9" name="Google Shape;5439;p77"/>
          <p:cNvGrpSpPr/>
          <p:nvPr/>
        </p:nvGrpSpPr>
        <p:grpSpPr>
          <a:xfrm>
            <a:off x="2847184" y="3963703"/>
            <a:ext cx="363316" cy="315437"/>
            <a:chOff x="6218300" y="4416175"/>
            <a:chExt cx="516000" cy="448000"/>
          </a:xfrm>
        </p:grpSpPr>
        <p:sp>
          <p:nvSpPr>
            <p:cNvPr id="5440" name="Google Shape;5440;p77"/>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1" name="Google Shape;5441;p77"/>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2" name="Google Shape;5442;p77"/>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43" name="Google Shape;5443;p77"/>
          <p:cNvGrpSpPr/>
          <p:nvPr/>
        </p:nvGrpSpPr>
        <p:grpSpPr>
          <a:xfrm>
            <a:off x="5957218" y="3951792"/>
            <a:ext cx="339253" cy="339253"/>
            <a:chOff x="899850" y="4992125"/>
            <a:chExt cx="481825" cy="481825"/>
          </a:xfrm>
        </p:grpSpPr>
        <p:sp>
          <p:nvSpPr>
            <p:cNvPr id="5444" name="Google Shape;5444;p77"/>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5" name="Google Shape;5445;p77"/>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6" name="Google Shape;5446;p77"/>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47" name="Google Shape;5447;p77"/>
          <p:cNvGrpSpPr/>
          <p:nvPr/>
        </p:nvGrpSpPr>
        <p:grpSpPr>
          <a:xfrm>
            <a:off x="5510702" y="3951792"/>
            <a:ext cx="339253" cy="339253"/>
            <a:chOff x="1492675" y="4992125"/>
            <a:chExt cx="481825" cy="481825"/>
          </a:xfrm>
        </p:grpSpPr>
        <p:sp>
          <p:nvSpPr>
            <p:cNvPr id="5448" name="Google Shape;5448;p77"/>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9" name="Google Shape;5449;p77"/>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50" name="Google Shape;5450;p77"/>
          <p:cNvGrpSpPr/>
          <p:nvPr/>
        </p:nvGrpSpPr>
        <p:grpSpPr>
          <a:xfrm>
            <a:off x="5064186" y="3951792"/>
            <a:ext cx="339253" cy="339253"/>
            <a:chOff x="2085525" y="4992125"/>
            <a:chExt cx="481825" cy="481825"/>
          </a:xfrm>
        </p:grpSpPr>
        <p:sp>
          <p:nvSpPr>
            <p:cNvPr id="5451" name="Google Shape;5451;p77"/>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2" name="Google Shape;5452;p77"/>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53" name="Google Shape;5453;p77"/>
          <p:cNvGrpSpPr/>
          <p:nvPr/>
        </p:nvGrpSpPr>
        <p:grpSpPr>
          <a:xfrm>
            <a:off x="6850408" y="3951792"/>
            <a:ext cx="339253" cy="339253"/>
            <a:chOff x="2678350" y="4992125"/>
            <a:chExt cx="481825" cy="481825"/>
          </a:xfrm>
        </p:grpSpPr>
        <p:sp>
          <p:nvSpPr>
            <p:cNvPr id="5454" name="Google Shape;5454;p77"/>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5" name="Google Shape;5455;p77"/>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6" name="Google Shape;5456;p77"/>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57" name="Google Shape;5457;p77"/>
          <p:cNvGrpSpPr/>
          <p:nvPr/>
        </p:nvGrpSpPr>
        <p:grpSpPr>
          <a:xfrm>
            <a:off x="4617670" y="3951792"/>
            <a:ext cx="339253" cy="339253"/>
            <a:chOff x="3271200" y="4992125"/>
            <a:chExt cx="481825" cy="481825"/>
          </a:xfrm>
        </p:grpSpPr>
        <p:sp>
          <p:nvSpPr>
            <p:cNvPr id="5458" name="Google Shape;5458;p77"/>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9" name="Google Shape;5459;p77"/>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0" name="Google Shape;5460;p77"/>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61" name="Google Shape;5461;p77"/>
          <p:cNvGrpSpPr/>
          <p:nvPr/>
        </p:nvGrpSpPr>
        <p:grpSpPr>
          <a:xfrm>
            <a:off x="7296924" y="3952822"/>
            <a:ext cx="339411" cy="337193"/>
            <a:chOff x="3863900" y="4993625"/>
            <a:chExt cx="482050" cy="478900"/>
          </a:xfrm>
        </p:grpSpPr>
        <p:sp>
          <p:nvSpPr>
            <p:cNvPr id="5462" name="Google Shape;5462;p77"/>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3" name="Google Shape;5463;p77"/>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4" name="Google Shape;5464;p77"/>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5" name="Google Shape;5465;p77"/>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66" name="Google Shape;5466;p77"/>
          <p:cNvGrpSpPr/>
          <p:nvPr/>
        </p:nvGrpSpPr>
        <p:grpSpPr>
          <a:xfrm>
            <a:off x="7743599" y="3952822"/>
            <a:ext cx="339411" cy="337193"/>
            <a:chOff x="4456725" y="4993625"/>
            <a:chExt cx="482050" cy="478900"/>
          </a:xfrm>
        </p:grpSpPr>
        <p:sp>
          <p:nvSpPr>
            <p:cNvPr id="5467" name="Google Shape;5467;p77"/>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8" name="Google Shape;5468;p77"/>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9" name="Google Shape;5469;p77"/>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0" name="Google Shape;5470;p77"/>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71" name="Google Shape;5471;p77"/>
          <p:cNvGrpSpPr/>
          <p:nvPr/>
        </p:nvGrpSpPr>
        <p:grpSpPr>
          <a:xfrm>
            <a:off x="6403734" y="3952813"/>
            <a:ext cx="339411" cy="337211"/>
            <a:chOff x="5049575" y="4993600"/>
            <a:chExt cx="482050" cy="478925"/>
          </a:xfrm>
        </p:grpSpPr>
        <p:sp>
          <p:nvSpPr>
            <p:cNvPr id="5472" name="Google Shape;5472;p77"/>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3" name="Google Shape;5473;p77"/>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4" name="Google Shape;5474;p77"/>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5" name="Google Shape;5475;p77"/>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76" name="Google Shape;5476;p77"/>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477" name="Google Shape;5477;p7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81" name="Shape 5481"/>
        <p:cNvGrpSpPr/>
        <p:nvPr/>
      </p:nvGrpSpPr>
      <p:grpSpPr>
        <a:xfrm>
          <a:off x="0" y="0"/>
          <a:ext cx="0" cy="0"/>
          <a:chOff x="0" y="0"/>
          <a:chExt cx="0" cy="0"/>
        </a:xfrm>
      </p:grpSpPr>
      <p:grpSp>
        <p:nvGrpSpPr>
          <p:cNvPr id="5482" name="Google Shape;5482;p78"/>
          <p:cNvGrpSpPr/>
          <p:nvPr/>
        </p:nvGrpSpPr>
        <p:grpSpPr>
          <a:xfrm>
            <a:off x="856199" y="1311179"/>
            <a:ext cx="322099" cy="370529"/>
            <a:chOff x="-42971725" y="3217825"/>
            <a:chExt cx="275675" cy="317125"/>
          </a:xfrm>
        </p:grpSpPr>
        <p:sp>
          <p:nvSpPr>
            <p:cNvPr id="5483" name="Google Shape;5483;p78"/>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8"/>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8"/>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78"/>
          <p:cNvGrpSpPr/>
          <p:nvPr/>
        </p:nvGrpSpPr>
        <p:grpSpPr>
          <a:xfrm>
            <a:off x="828113" y="1779835"/>
            <a:ext cx="378270" cy="337551"/>
            <a:chOff x="-42996150" y="3612600"/>
            <a:chExt cx="323750" cy="288900"/>
          </a:xfrm>
        </p:grpSpPr>
        <p:sp>
          <p:nvSpPr>
            <p:cNvPr id="5487" name="Google Shape;5487;p78"/>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8"/>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8"/>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0" name="Google Shape;5490;p78"/>
          <p:cNvGrpSpPr/>
          <p:nvPr/>
        </p:nvGrpSpPr>
        <p:grpSpPr>
          <a:xfrm>
            <a:off x="830874" y="2189205"/>
            <a:ext cx="372749" cy="370909"/>
            <a:chOff x="-42994575" y="3950300"/>
            <a:chExt cx="319025" cy="317450"/>
          </a:xfrm>
        </p:grpSpPr>
        <p:sp>
          <p:nvSpPr>
            <p:cNvPr id="5491" name="Google Shape;5491;p78"/>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8"/>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8"/>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4" name="Google Shape;5494;p78"/>
          <p:cNvGrpSpPr/>
          <p:nvPr/>
        </p:nvGrpSpPr>
        <p:grpSpPr>
          <a:xfrm>
            <a:off x="2984269" y="1336037"/>
            <a:ext cx="371785" cy="370879"/>
            <a:chOff x="-41111350" y="3239100"/>
            <a:chExt cx="318200" cy="317425"/>
          </a:xfrm>
        </p:grpSpPr>
        <p:sp>
          <p:nvSpPr>
            <p:cNvPr id="5495" name="Google Shape;5495;p78"/>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8"/>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8"/>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8"/>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9" name="Google Shape;5499;p78"/>
          <p:cNvGrpSpPr/>
          <p:nvPr/>
        </p:nvGrpSpPr>
        <p:grpSpPr>
          <a:xfrm>
            <a:off x="2980588" y="1771568"/>
            <a:ext cx="379146" cy="370967"/>
            <a:chOff x="-41117650" y="3605525"/>
            <a:chExt cx="324500" cy="317500"/>
          </a:xfrm>
        </p:grpSpPr>
        <p:sp>
          <p:nvSpPr>
            <p:cNvPr id="5500" name="Google Shape;5500;p78"/>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8"/>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8"/>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3" name="Google Shape;5503;p78"/>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4" name="Google Shape;5504;p78"/>
          <p:cNvGrpSpPr/>
          <p:nvPr/>
        </p:nvGrpSpPr>
        <p:grpSpPr>
          <a:xfrm>
            <a:off x="1806843" y="2663092"/>
            <a:ext cx="216271" cy="371814"/>
            <a:chOff x="-39205300" y="3220175"/>
            <a:chExt cx="185100" cy="318225"/>
          </a:xfrm>
        </p:grpSpPr>
        <p:sp>
          <p:nvSpPr>
            <p:cNvPr id="5505" name="Google Shape;5505;p78"/>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8"/>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78"/>
          <p:cNvGrpSpPr/>
          <p:nvPr/>
        </p:nvGrpSpPr>
        <p:grpSpPr>
          <a:xfrm>
            <a:off x="1772370" y="3123163"/>
            <a:ext cx="300016" cy="369273"/>
            <a:chOff x="-39248625" y="3588600"/>
            <a:chExt cx="256775" cy="316050"/>
          </a:xfrm>
        </p:grpSpPr>
        <p:sp>
          <p:nvSpPr>
            <p:cNvPr id="5508" name="Google Shape;5508;p78"/>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8"/>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0" name="Google Shape;5510;p78"/>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8"/>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2" name="Google Shape;5512;p78"/>
          <p:cNvGrpSpPr/>
          <p:nvPr/>
        </p:nvGrpSpPr>
        <p:grpSpPr>
          <a:xfrm>
            <a:off x="1223084" y="1311179"/>
            <a:ext cx="429504" cy="370879"/>
            <a:chOff x="-42651700" y="3217825"/>
            <a:chExt cx="367600" cy="317425"/>
          </a:xfrm>
        </p:grpSpPr>
        <p:sp>
          <p:nvSpPr>
            <p:cNvPr id="5513" name="Google Shape;5513;p78"/>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8"/>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8"/>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8"/>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7" name="Google Shape;5517;p78"/>
          <p:cNvGrpSpPr/>
          <p:nvPr/>
        </p:nvGrpSpPr>
        <p:grpSpPr>
          <a:xfrm>
            <a:off x="1258516" y="1750829"/>
            <a:ext cx="358640" cy="363226"/>
            <a:chOff x="-42617300" y="3587775"/>
            <a:chExt cx="306950" cy="310875"/>
          </a:xfrm>
        </p:grpSpPr>
        <p:sp>
          <p:nvSpPr>
            <p:cNvPr id="5518" name="Google Shape;5518;p78"/>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8"/>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0" name="Google Shape;5520;p78"/>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1" name="Google Shape;5521;p78"/>
          <p:cNvGrpSpPr/>
          <p:nvPr/>
        </p:nvGrpSpPr>
        <p:grpSpPr>
          <a:xfrm>
            <a:off x="3430343" y="1335569"/>
            <a:ext cx="376926" cy="370324"/>
            <a:chOff x="-40748275" y="3238700"/>
            <a:chExt cx="322600" cy="316950"/>
          </a:xfrm>
        </p:grpSpPr>
        <p:sp>
          <p:nvSpPr>
            <p:cNvPr id="5522" name="Google Shape;5522;p78"/>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8"/>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8"/>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8"/>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8"/>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8"/>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78"/>
          <p:cNvGrpSpPr/>
          <p:nvPr/>
        </p:nvGrpSpPr>
        <p:grpSpPr>
          <a:xfrm>
            <a:off x="3432899" y="1803553"/>
            <a:ext cx="371814" cy="338690"/>
            <a:chOff x="-40745125" y="3632900"/>
            <a:chExt cx="318225" cy="289875"/>
          </a:xfrm>
        </p:grpSpPr>
        <p:sp>
          <p:nvSpPr>
            <p:cNvPr id="5529" name="Google Shape;5529;p78"/>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8"/>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8"/>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8"/>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8"/>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8"/>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8"/>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6" name="Google Shape;5536;p78"/>
          <p:cNvGrpSpPr/>
          <p:nvPr/>
        </p:nvGrpSpPr>
        <p:grpSpPr>
          <a:xfrm>
            <a:off x="3437047" y="2214764"/>
            <a:ext cx="363518" cy="370178"/>
            <a:chOff x="-40742750" y="3972175"/>
            <a:chExt cx="311125" cy="316825"/>
          </a:xfrm>
        </p:grpSpPr>
        <p:sp>
          <p:nvSpPr>
            <p:cNvPr id="5537" name="Google Shape;5537;p78"/>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8"/>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9" name="Google Shape;5539;p78"/>
          <p:cNvGrpSpPr/>
          <p:nvPr/>
        </p:nvGrpSpPr>
        <p:grpSpPr>
          <a:xfrm>
            <a:off x="2219708" y="2664932"/>
            <a:ext cx="266892" cy="369974"/>
            <a:chOff x="-38860325" y="3221750"/>
            <a:chExt cx="228425" cy="316650"/>
          </a:xfrm>
        </p:grpSpPr>
        <p:sp>
          <p:nvSpPr>
            <p:cNvPr id="5540" name="Google Shape;5540;p78"/>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8"/>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8"/>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8"/>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78"/>
          <p:cNvGrpSpPr/>
          <p:nvPr/>
        </p:nvGrpSpPr>
        <p:grpSpPr>
          <a:xfrm>
            <a:off x="2170515" y="3126989"/>
            <a:ext cx="380081" cy="367111"/>
            <a:chOff x="-38905225" y="3591875"/>
            <a:chExt cx="325300" cy="314200"/>
          </a:xfrm>
        </p:grpSpPr>
        <p:sp>
          <p:nvSpPr>
            <p:cNvPr id="5545" name="Google Shape;5545;p78"/>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8"/>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8"/>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8" name="Google Shape;5548;p78"/>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9" name="Google Shape;5549;p78"/>
          <p:cNvGrpSpPr/>
          <p:nvPr/>
        </p:nvGrpSpPr>
        <p:grpSpPr>
          <a:xfrm>
            <a:off x="3977265" y="3112069"/>
            <a:ext cx="290815" cy="369740"/>
            <a:chOff x="-37370925" y="3579105"/>
            <a:chExt cx="248900" cy="316450"/>
          </a:xfrm>
        </p:grpSpPr>
        <p:sp>
          <p:nvSpPr>
            <p:cNvPr id="5550" name="Google Shape;5550;p78"/>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8"/>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2" name="Google Shape;5552;p78"/>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8"/>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4" name="Google Shape;5554;p78"/>
          <p:cNvGrpSpPr/>
          <p:nvPr/>
        </p:nvGrpSpPr>
        <p:grpSpPr>
          <a:xfrm>
            <a:off x="1670640" y="2190140"/>
            <a:ext cx="371814" cy="369974"/>
            <a:chOff x="-42259725" y="3951100"/>
            <a:chExt cx="318225" cy="316650"/>
          </a:xfrm>
        </p:grpSpPr>
        <p:sp>
          <p:nvSpPr>
            <p:cNvPr id="5555" name="Google Shape;5555;p78"/>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8"/>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7" name="Google Shape;5557;p78"/>
          <p:cNvGrpSpPr/>
          <p:nvPr/>
        </p:nvGrpSpPr>
        <p:grpSpPr>
          <a:xfrm>
            <a:off x="3869002" y="1369161"/>
            <a:ext cx="370879" cy="337755"/>
            <a:chOff x="-40378075" y="3267450"/>
            <a:chExt cx="317425" cy="289075"/>
          </a:xfrm>
        </p:grpSpPr>
        <p:sp>
          <p:nvSpPr>
            <p:cNvPr id="5558" name="Google Shape;5558;p78"/>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8"/>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8"/>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8"/>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2" name="Google Shape;5562;p78"/>
          <p:cNvGrpSpPr/>
          <p:nvPr/>
        </p:nvGrpSpPr>
        <p:grpSpPr>
          <a:xfrm>
            <a:off x="3872668" y="1770429"/>
            <a:ext cx="363548" cy="369974"/>
            <a:chOff x="-40372575" y="3604550"/>
            <a:chExt cx="311150" cy="316650"/>
          </a:xfrm>
        </p:grpSpPr>
        <p:sp>
          <p:nvSpPr>
            <p:cNvPr id="5563" name="Google Shape;5563;p78"/>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8"/>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8"/>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6" name="Google Shape;5566;p78"/>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7" name="Google Shape;5567;p78"/>
          <p:cNvGrpSpPr/>
          <p:nvPr/>
        </p:nvGrpSpPr>
        <p:grpSpPr>
          <a:xfrm>
            <a:off x="2596617" y="2663092"/>
            <a:ext cx="399038" cy="372165"/>
            <a:chOff x="-38542250" y="3220175"/>
            <a:chExt cx="341525" cy="318525"/>
          </a:xfrm>
        </p:grpSpPr>
        <p:sp>
          <p:nvSpPr>
            <p:cNvPr id="5568" name="Google Shape;5568;p78"/>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8"/>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8"/>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78"/>
          <p:cNvGrpSpPr/>
          <p:nvPr/>
        </p:nvGrpSpPr>
        <p:grpSpPr>
          <a:xfrm>
            <a:off x="2618549" y="3122462"/>
            <a:ext cx="369974" cy="369068"/>
            <a:chOff x="-38537400" y="3588000"/>
            <a:chExt cx="316650" cy="315875"/>
          </a:xfrm>
        </p:grpSpPr>
        <p:sp>
          <p:nvSpPr>
            <p:cNvPr id="5572" name="Google Shape;5572;p78"/>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8"/>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8"/>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8"/>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6" name="Google Shape;5576;p78"/>
          <p:cNvGrpSpPr/>
          <p:nvPr/>
        </p:nvGrpSpPr>
        <p:grpSpPr>
          <a:xfrm>
            <a:off x="2617629" y="3579991"/>
            <a:ext cx="371814" cy="369974"/>
            <a:chOff x="-38538975" y="3954250"/>
            <a:chExt cx="318225" cy="316650"/>
          </a:xfrm>
        </p:grpSpPr>
        <p:sp>
          <p:nvSpPr>
            <p:cNvPr id="5577" name="Google Shape;5577;p78"/>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8"/>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78"/>
          <p:cNvGrpSpPr/>
          <p:nvPr/>
        </p:nvGrpSpPr>
        <p:grpSpPr>
          <a:xfrm>
            <a:off x="3934941" y="3574918"/>
            <a:ext cx="375465" cy="371814"/>
            <a:chOff x="-37385100" y="3949908"/>
            <a:chExt cx="321350" cy="318225"/>
          </a:xfrm>
        </p:grpSpPr>
        <p:sp>
          <p:nvSpPr>
            <p:cNvPr id="5580" name="Google Shape;5580;p78"/>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8"/>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78"/>
          <p:cNvGrpSpPr/>
          <p:nvPr/>
        </p:nvGrpSpPr>
        <p:grpSpPr>
          <a:xfrm>
            <a:off x="2110600" y="1310478"/>
            <a:ext cx="370909" cy="370675"/>
            <a:chOff x="-41895050" y="3217225"/>
            <a:chExt cx="317450" cy="317250"/>
          </a:xfrm>
        </p:grpSpPr>
        <p:sp>
          <p:nvSpPr>
            <p:cNvPr id="5583" name="Google Shape;5583;p78"/>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8"/>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8"/>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8"/>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8"/>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78"/>
          <p:cNvGrpSpPr/>
          <p:nvPr/>
        </p:nvGrpSpPr>
        <p:grpSpPr>
          <a:xfrm>
            <a:off x="2110148" y="1747412"/>
            <a:ext cx="371814" cy="369974"/>
            <a:chOff x="-41893475" y="3584850"/>
            <a:chExt cx="318225" cy="316650"/>
          </a:xfrm>
        </p:grpSpPr>
        <p:sp>
          <p:nvSpPr>
            <p:cNvPr id="5589" name="Google Shape;5589;p78"/>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8"/>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8"/>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8"/>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3" name="Google Shape;5593;p78"/>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8"/>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5" name="Google Shape;5595;p78"/>
          <p:cNvGrpSpPr/>
          <p:nvPr/>
        </p:nvGrpSpPr>
        <p:grpSpPr>
          <a:xfrm>
            <a:off x="880176" y="3142704"/>
            <a:ext cx="337522" cy="370909"/>
            <a:chOff x="-39998250" y="3605325"/>
            <a:chExt cx="288875" cy="317450"/>
          </a:xfrm>
        </p:grpSpPr>
        <p:sp>
          <p:nvSpPr>
            <p:cNvPr id="5596" name="Google Shape;5596;p78"/>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8"/>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8" name="Google Shape;5598;p78"/>
          <p:cNvGrpSpPr/>
          <p:nvPr/>
        </p:nvGrpSpPr>
        <p:grpSpPr>
          <a:xfrm>
            <a:off x="863950" y="3601168"/>
            <a:ext cx="369974" cy="369945"/>
            <a:chOff x="-40011050" y="3972375"/>
            <a:chExt cx="316650" cy="316625"/>
          </a:xfrm>
        </p:grpSpPr>
        <p:sp>
          <p:nvSpPr>
            <p:cNvPr id="5599" name="Google Shape;5599;p78"/>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8"/>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78"/>
          <p:cNvGrpSpPr/>
          <p:nvPr/>
        </p:nvGrpSpPr>
        <p:grpSpPr>
          <a:xfrm>
            <a:off x="3095881" y="2665867"/>
            <a:ext cx="266921" cy="369039"/>
            <a:chOff x="-38129425" y="3222550"/>
            <a:chExt cx="228450" cy="315850"/>
          </a:xfrm>
        </p:grpSpPr>
        <p:sp>
          <p:nvSpPr>
            <p:cNvPr id="5602" name="Google Shape;5602;p78"/>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8"/>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78"/>
          <p:cNvGrpSpPr/>
          <p:nvPr/>
        </p:nvGrpSpPr>
        <p:grpSpPr>
          <a:xfrm>
            <a:off x="3050850" y="3122462"/>
            <a:ext cx="371785" cy="369974"/>
            <a:chOff x="-38172725" y="3588000"/>
            <a:chExt cx="318200" cy="316650"/>
          </a:xfrm>
        </p:grpSpPr>
        <p:sp>
          <p:nvSpPr>
            <p:cNvPr id="5605" name="Google Shape;5605;p78"/>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8"/>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8"/>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8"/>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8"/>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8"/>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8"/>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8"/>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78"/>
          <p:cNvGrpSpPr/>
          <p:nvPr/>
        </p:nvGrpSpPr>
        <p:grpSpPr>
          <a:xfrm>
            <a:off x="3126752" y="3580897"/>
            <a:ext cx="219981" cy="369974"/>
            <a:chOff x="-38109725" y="3955025"/>
            <a:chExt cx="188275" cy="316650"/>
          </a:xfrm>
        </p:grpSpPr>
        <p:sp>
          <p:nvSpPr>
            <p:cNvPr id="5614" name="Google Shape;5614;p78"/>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8"/>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6" name="Google Shape;5616;p78"/>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7" name="Google Shape;5617;p78"/>
          <p:cNvGrpSpPr/>
          <p:nvPr/>
        </p:nvGrpSpPr>
        <p:grpSpPr>
          <a:xfrm>
            <a:off x="2542151" y="1312318"/>
            <a:ext cx="373654" cy="369068"/>
            <a:chOff x="-41530375" y="3218800"/>
            <a:chExt cx="319800" cy="315875"/>
          </a:xfrm>
        </p:grpSpPr>
        <p:sp>
          <p:nvSpPr>
            <p:cNvPr id="5618" name="Google Shape;5618;p78"/>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8"/>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0" name="Google Shape;5620;p78"/>
          <p:cNvGrpSpPr/>
          <p:nvPr/>
        </p:nvGrpSpPr>
        <p:grpSpPr>
          <a:xfrm>
            <a:off x="2544444" y="1827476"/>
            <a:ext cx="369068" cy="289004"/>
            <a:chOff x="-41526450" y="3653375"/>
            <a:chExt cx="315875" cy="247350"/>
          </a:xfrm>
        </p:grpSpPr>
        <p:sp>
          <p:nvSpPr>
            <p:cNvPr id="5621" name="Google Shape;5621;p78"/>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8"/>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78"/>
          <p:cNvGrpSpPr/>
          <p:nvPr/>
        </p:nvGrpSpPr>
        <p:grpSpPr>
          <a:xfrm>
            <a:off x="2545831" y="2190140"/>
            <a:ext cx="366293" cy="369974"/>
            <a:chOff x="-41526450" y="3951100"/>
            <a:chExt cx="313500" cy="316650"/>
          </a:xfrm>
        </p:grpSpPr>
        <p:sp>
          <p:nvSpPr>
            <p:cNvPr id="5624" name="Google Shape;5624;p78"/>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8"/>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8"/>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7" name="Google Shape;5627;p78"/>
          <p:cNvGrpSpPr/>
          <p:nvPr/>
        </p:nvGrpSpPr>
        <p:grpSpPr>
          <a:xfrm>
            <a:off x="1311086" y="2684269"/>
            <a:ext cx="339595" cy="371814"/>
            <a:chOff x="-39625900" y="3238300"/>
            <a:chExt cx="290650" cy="318225"/>
          </a:xfrm>
        </p:grpSpPr>
        <p:sp>
          <p:nvSpPr>
            <p:cNvPr id="5628" name="Google Shape;5628;p78"/>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8"/>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0" name="Google Shape;5630;p78"/>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1" name="Google Shape;5631;p78"/>
          <p:cNvGrpSpPr/>
          <p:nvPr/>
        </p:nvGrpSpPr>
        <p:grpSpPr>
          <a:xfrm>
            <a:off x="1305137" y="3600730"/>
            <a:ext cx="366293" cy="370441"/>
            <a:chOff x="-39647175" y="3972000"/>
            <a:chExt cx="313500" cy="317050"/>
          </a:xfrm>
        </p:grpSpPr>
        <p:sp>
          <p:nvSpPr>
            <p:cNvPr id="5632" name="Google Shape;5632;p78"/>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8"/>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8"/>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5" name="Google Shape;5635;p78"/>
          <p:cNvGrpSpPr/>
          <p:nvPr/>
        </p:nvGrpSpPr>
        <p:grpSpPr>
          <a:xfrm>
            <a:off x="3474265" y="2664728"/>
            <a:ext cx="375495" cy="370879"/>
            <a:chOff x="-37808850" y="3221575"/>
            <a:chExt cx="321375" cy="317425"/>
          </a:xfrm>
        </p:grpSpPr>
        <p:sp>
          <p:nvSpPr>
            <p:cNvPr id="5636" name="Google Shape;5636;p78"/>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8"/>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8" name="Google Shape;5638;p78"/>
          <p:cNvGrpSpPr/>
          <p:nvPr/>
        </p:nvGrpSpPr>
        <p:grpSpPr>
          <a:xfrm>
            <a:off x="3483038" y="3186759"/>
            <a:ext cx="372749" cy="241158"/>
            <a:chOff x="-37806500" y="3643030"/>
            <a:chExt cx="319025" cy="206400"/>
          </a:xfrm>
        </p:grpSpPr>
        <p:sp>
          <p:nvSpPr>
            <p:cNvPr id="5639" name="Google Shape;5639;p78"/>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8"/>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1" name="Google Shape;5641;p78"/>
          <p:cNvGrpSpPr/>
          <p:nvPr/>
        </p:nvGrpSpPr>
        <p:grpSpPr>
          <a:xfrm>
            <a:off x="3485346" y="3579056"/>
            <a:ext cx="368134" cy="371814"/>
            <a:chOff x="-37804925" y="3953450"/>
            <a:chExt cx="315075" cy="318225"/>
          </a:xfrm>
        </p:grpSpPr>
        <p:sp>
          <p:nvSpPr>
            <p:cNvPr id="5642" name="Google Shape;5642;p78"/>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8"/>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8"/>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5" name="Google Shape;5645;p78"/>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6" name="Google Shape;5646;p78"/>
          <p:cNvGrpSpPr/>
          <p:nvPr/>
        </p:nvGrpSpPr>
        <p:grpSpPr>
          <a:xfrm>
            <a:off x="4840364" y="1328538"/>
            <a:ext cx="355663" cy="308725"/>
            <a:chOff x="-28462125" y="3199700"/>
            <a:chExt cx="298550" cy="259150"/>
          </a:xfrm>
        </p:grpSpPr>
        <p:sp>
          <p:nvSpPr>
            <p:cNvPr id="5647" name="Google Shape;5647;p78"/>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8"/>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8"/>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0" name="Google Shape;5650;p78"/>
          <p:cNvGrpSpPr/>
          <p:nvPr/>
        </p:nvGrpSpPr>
        <p:grpSpPr>
          <a:xfrm>
            <a:off x="4841317" y="1763228"/>
            <a:ext cx="353757" cy="352833"/>
            <a:chOff x="-28461325" y="3545475"/>
            <a:chExt cx="296950" cy="296175"/>
          </a:xfrm>
        </p:grpSpPr>
        <p:sp>
          <p:nvSpPr>
            <p:cNvPr id="5651" name="Google Shape;5651;p78"/>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8"/>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8"/>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8"/>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8"/>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8"/>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78"/>
          <p:cNvGrpSpPr/>
          <p:nvPr/>
        </p:nvGrpSpPr>
        <p:grpSpPr>
          <a:xfrm>
            <a:off x="4837550" y="2213272"/>
            <a:ext cx="361292" cy="352803"/>
            <a:chOff x="-28463700" y="3914875"/>
            <a:chExt cx="303275" cy="296150"/>
          </a:xfrm>
        </p:grpSpPr>
        <p:sp>
          <p:nvSpPr>
            <p:cNvPr id="5658" name="Google Shape;5658;p78"/>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8"/>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78"/>
          <p:cNvGrpSpPr/>
          <p:nvPr/>
        </p:nvGrpSpPr>
        <p:grpSpPr>
          <a:xfrm>
            <a:off x="7072335" y="1369355"/>
            <a:ext cx="351880" cy="227092"/>
            <a:chOff x="-26573400" y="3224125"/>
            <a:chExt cx="295375" cy="190625"/>
          </a:xfrm>
        </p:grpSpPr>
        <p:sp>
          <p:nvSpPr>
            <p:cNvPr id="5661" name="Google Shape;5661;p78"/>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8"/>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78"/>
          <p:cNvGrpSpPr/>
          <p:nvPr/>
        </p:nvGrpSpPr>
        <p:grpSpPr>
          <a:xfrm>
            <a:off x="7072335" y="1763690"/>
            <a:ext cx="351880" cy="351910"/>
            <a:chOff x="-26573400" y="3546250"/>
            <a:chExt cx="295375" cy="295400"/>
          </a:xfrm>
        </p:grpSpPr>
        <p:sp>
          <p:nvSpPr>
            <p:cNvPr id="5664" name="Google Shape;5664;p78"/>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8"/>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8"/>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8"/>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8"/>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9" name="Google Shape;5669;p78"/>
          <p:cNvGrpSpPr/>
          <p:nvPr/>
        </p:nvGrpSpPr>
        <p:grpSpPr>
          <a:xfrm>
            <a:off x="7060615" y="2213599"/>
            <a:ext cx="375319" cy="352148"/>
            <a:chOff x="-26583625" y="3917025"/>
            <a:chExt cx="315050" cy="295600"/>
          </a:xfrm>
        </p:grpSpPr>
        <p:sp>
          <p:nvSpPr>
            <p:cNvPr id="5670" name="Google Shape;5670;p78"/>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8"/>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8"/>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8"/>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4" name="Google Shape;5674;p78"/>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5" name="Google Shape;5675;p78"/>
          <p:cNvGrpSpPr/>
          <p:nvPr/>
        </p:nvGrpSpPr>
        <p:grpSpPr>
          <a:xfrm>
            <a:off x="5759130" y="3172629"/>
            <a:ext cx="289039" cy="352833"/>
            <a:chOff x="-24694925" y="3518700"/>
            <a:chExt cx="242625" cy="296175"/>
          </a:xfrm>
        </p:grpSpPr>
        <p:sp>
          <p:nvSpPr>
            <p:cNvPr id="5676" name="Google Shape;5676;p78"/>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8"/>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8"/>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8"/>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78"/>
          <p:cNvGrpSpPr/>
          <p:nvPr/>
        </p:nvGrpSpPr>
        <p:grpSpPr>
          <a:xfrm>
            <a:off x="5758668" y="3622657"/>
            <a:ext cx="289962" cy="352833"/>
            <a:chOff x="-24709100" y="3888875"/>
            <a:chExt cx="243400" cy="296175"/>
          </a:xfrm>
        </p:grpSpPr>
        <p:sp>
          <p:nvSpPr>
            <p:cNvPr id="5681" name="Google Shape;5681;p78"/>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8"/>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8"/>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78"/>
          <p:cNvGrpSpPr/>
          <p:nvPr/>
        </p:nvGrpSpPr>
        <p:grpSpPr>
          <a:xfrm>
            <a:off x="7958668" y="2695320"/>
            <a:ext cx="356556" cy="349557"/>
            <a:chOff x="-22863675" y="3131775"/>
            <a:chExt cx="299300" cy="293425"/>
          </a:xfrm>
        </p:grpSpPr>
        <p:sp>
          <p:nvSpPr>
            <p:cNvPr id="5685" name="Google Shape;5685;p78"/>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8"/>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8"/>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8" name="Google Shape;5688;p78"/>
          <p:cNvGrpSpPr/>
          <p:nvPr/>
        </p:nvGrpSpPr>
        <p:grpSpPr>
          <a:xfrm>
            <a:off x="5301532" y="1306499"/>
            <a:ext cx="310602" cy="352803"/>
            <a:chOff x="-28069875" y="3175300"/>
            <a:chExt cx="260725" cy="296150"/>
          </a:xfrm>
        </p:grpSpPr>
        <p:sp>
          <p:nvSpPr>
            <p:cNvPr id="5689" name="Google Shape;5689;p78"/>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8"/>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8"/>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8"/>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8"/>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8"/>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8"/>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8"/>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8"/>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8" name="Google Shape;5698;p78"/>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9" name="Google Shape;5699;p78"/>
          <p:cNvGrpSpPr/>
          <p:nvPr/>
        </p:nvGrpSpPr>
        <p:grpSpPr>
          <a:xfrm>
            <a:off x="5342810" y="2213733"/>
            <a:ext cx="228045" cy="351880"/>
            <a:chOff x="-28032075" y="3916450"/>
            <a:chExt cx="191425" cy="295375"/>
          </a:xfrm>
        </p:grpSpPr>
        <p:sp>
          <p:nvSpPr>
            <p:cNvPr id="5700" name="Google Shape;5700;p78"/>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8"/>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8"/>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78"/>
          <p:cNvGrpSpPr/>
          <p:nvPr/>
        </p:nvGrpSpPr>
        <p:grpSpPr>
          <a:xfrm>
            <a:off x="7508157" y="1306484"/>
            <a:ext cx="352833" cy="352833"/>
            <a:chOff x="-26201650" y="3176075"/>
            <a:chExt cx="296175" cy="296175"/>
          </a:xfrm>
        </p:grpSpPr>
        <p:sp>
          <p:nvSpPr>
            <p:cNvPr id="5704" name="Google Shape;5704;p78"/>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8"/>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78"/>
          <p:cNvGrpSpPr/>
          <p:nvPr/>
        </p:nvGrpSpPr>
        <p:grpSpPr>
          <a:xfrm>
            <a:off x="7507680" y="1763705"/>
            <a:ext cx="353786" cy="351880"/>
            <a:chOff x="-26204800" y="3547050"/>
            <a:chExt cx="296975" cy="295375"/>
          </a:xfrm>
        </p:grpSpPr>
        <p:sp>
          <p:nvSpPr>
            <p:cNvPr id="5707" name="Google Shape;5707;p78"/>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8"/>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9" name="Google Shape;5709;p78"/>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0" name="Google Shape;5710;p78"/>
          <p:cNvGrpSpPr/>
          <p:nvPr/>
        </p:nvGrpSpPr>
        <p:grpSpPr>
          <a:xfrm>
            <a:off x="6178935" y="2693683"/>
            <a:ext cx="345328" cy="352833"/>
            <a:chOff x="-24353875" y="3147725"/>
            <a:chExt cx="289875" cy="296175"/>
          </a:xfrm>
        </p:grpSpPr>
        <p:sp>
          <p:nvSpPr>
            <p:cNvPr id="5711" name="Google Shape;5711;p78"/>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8"/>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3" name="Google Shape;5713;p78"/>
          <p:cNvGrpSpPr/>
          <p:nvPr/>
        </p:nvGrpSpPr>
        <p:grpSpPr>
          <a:xfrm>
            <a:off x="6186917" y="3173090"/>
            <a:ext cx="329365" cy="351910"/>
            <a:chOff x="-24344425" y="3519475"/>
            <a:chExt cx="276475" cy="295400"/>
          </a:xfrm>
        </p:grpSpPr>
        <p:sp>
          <p:nvSpPr>
            <p:cNvPr id="5714" name="Google Shape;5714;p78"/>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8"/>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6" name="Google Shape;5716;p78"/>
          <p:cNvGrpSpPr/>
          <p:nvPr/>
        </p:nvGrpSpPr>
        <p:grpSpPr>
          <a:xfrm>
            <a:off x="6176597" y="3625010"/>
            <a:ext cx="350004" cy="348128"/>
            <a:chOff x="-24353075" y="3891250"/>
            <a:chExt cx="293800" cy="292225"/>
          </a:xfrm>
        </p:grpSpPr>
        <p:sp>
          <p:nvSpPr>
            <p:cNvPr id="5717" name="Google Shape;5717;p78"/>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8"/>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9" name="Google Shape;5719;p78"/>
          <p:cNvGrpSpPr/>
          <p:nvPr/>
        </p:nvGrpSpPr>
        <p:grpSpPr>
          <a:xfrm>
            <a:off x="7960068" y="3173313"/>
            <a:ext cx="353757" cy="351463"/>
            <a:chOff x="-22845575" y="3504075"/>
            <a:chExt cx="296950" cy="295025"/>
          </a:xfrm>
        </p:grpSpPr>
        <p:sp>
          <p:nvSpPr>
            <p:cNvPr id="5720" name="Google Shape;5720;p78"/>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8"/>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78"/>
          <p:cNvGrpSpPr/>
          <p:nvPr/>
        </p:nvGrpSpPr>
        <p:grpSpPr>
          <a:xfrm>
            <a:off x="5753249" y="1306961"/>
            <a:ext cx="299344" cy="351880"/>
            <a:chOff x="-27691025" y="3175300"/>
            <a:chExt cx="251275" cy="295375"/>
          </a:xfrm>
        </p:grpSpPr>
        <p:sp>
          <p:nvSpPr>
            <p:cNvPr id="5723" name="Google Shape;5723;p78"/>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8"/>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8"/>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8"/>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78"/>
          <p:cNvGrpSpPr/>
          <p:nvPr/>
        </p:nvGrpSpPr>
        <p:grpSpPr>
          <a:xfrm>
            <a:off x="5725566" y="1825637"/>
            <a:ext cx="354710" cy="228015"/>
            <a:chOff x="-27721750" y="3598250"/>
            <a:chExt cx="297750" cy="191400"/>
          </a:xfrm>
        </p:grpSpPr>
        <p:sp>
          <p:nvSpPr>
            <p:cNvPr id="5728" name="Google Shape;5728;p78"/>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8"/>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78"/>
          <p:cNvGrpSpPr/>
          <p:nvPr/>
        </p:nvGrpSpPr>
        <p:grpSpPr>
          <a:xfrm>
            <a:off x="5726966" y="2219183"/>
            <a:ext cx="351910" cy="340980"/>
            <a:chOff x="-27719400" y="3925600"/>
            <a:chExt cx="295400" cy="286225"/>
          </a:xfrm>
        </p:grpSpPr>
        <p:sp>
          <p:nvSpPr>
            <p:cNvPr id="5731" name="Google Shape;5731;p78"/>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8"/>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3" name="Google Shape;5733;p78"/>
          <p:cNvGrpSpPr/>
          <p:nvPr/>
        </p:nvGrpSpPr>
        <p:grpSpPr>
          <a:xfrm>
            <a:off x="7948238" y="1306023"/>
            <a:ext cx="353757" cy="353757"/>
            <a:chOff x="-25834600" y="3176875"/>
            <a:chExt cx="296950" cy="296950"/>
          </a:xfrm>
        </p:grpSpPr>
        <p:sp>
          <p:nvSpPr>
            <p:cNvPr id="5734" name="Google Shape;5734;p78"/>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8"/>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8"/>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8"/>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8"/>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78"/>
          <p:cNvGrpSpPr/>
          <p:nvPr/>
        </p:nvGrpSpPr>
        <p:grpSpPr>
          <a:xfrm>
            <a:off x="7948238" y="1774024"/>
            <a:ext cx="353757" cy="331241"/>
            <a:chOff x="-25834600" y="3564375"/>
            <a:chExt cx="296950" cy="278050"/>
          </a:xfrm>
        </p:grpSpPr>
        <p:sp>
          <p:nvSpPr>
            <p:cNvPr id="5740" name="Google Shape;5740;p78"/>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8"/>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8"/>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8"/>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8"/>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8"/>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8"/>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8"/>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8" name="Google Shape;5748;p78"/>
          <p:cNvGrpSpPr/>
          <p:nvPr/>
        </p:nvGrpSpPr>
        <p:grpSpPr>
          <a:xfrm>
            <a:off x="7946362" y="2213376"/>
            <a:ext cx="357509" cy="352595"/>
            <a:chOff x="-25834600" y="3915850"/>
            <a:chExt cx="300100" cy="295975"/>
          </a:xfrm>
        </p:grpSpPr>
        <p:sp>
          <p:nvSpPr>
            <p:cNvPr id="5749" name="Google Shape;5749;p78"/>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8"/>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8"/>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2" name="Google Shape;5752;p78"/>
          <p:cNvGrpSpPr/>
          <p:nvPr/>
        </p:nvGrpSpPr>
        <p:grpSpPr>
          <a:xfrm>
            <a:off x="6681790" y="2694606"/>
            <a:ext cx="228968" cy="350987"/>
            <a:chOff x="-23930925" y="3149300"/>
            <a:chExt cx="192200" cy="294625"/>
          </a:xfrm>
        </p:grpSpPr>
        <p:sp>
          <p:nvSpPr>
            <p:cNvPr id="5753" name="Google Shape;5753;p78"/>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8"/>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8"/>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8"/>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78"/>
          <p:cNvGrpSpPr/>
          <p:nvPr/>
        </p:nvGrpSpPr>
        <p:grpSpPr>
          <a:xfrm>
            <a:off x="6638620" y="3173090"/>
            <a:ext cx="315307" cy="351910"/>
            <a:chOff x="-23962425" y="3519475"/>
            <a:chExt cx="264675" cy="295400"/>
          </a:xfrm>
        </p:grpSpPr>
        <p:sp>
          <p:nvSpPr>
            <p:cNvPr id="5758" name="Google Shape;5758;p78"/>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8"/>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0" name="Google Shape;5760;p78"/>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1" name="Google Shape;5761;p78"/>
          <p:cNvGrpSpPr/>
          <p:nvPr/>
        </p:nvGrpSpPr>
        <p:grpSpPr>
          <a:xfrm>
            <a:off x="8017295" y="3623134"/>
            <a:ext cx="239302" cy="351880"/>
            <a:chOff x="-22788075" y="3904625"/>
            <a:chExt cx="200875" cy="295375"/>
          </a:xfrm>
        </p:grpSpPr>
        <p:sp>
          <p:nvSpPr>
            <p:cNvPr id="5762" name="Google Shape;5762;p78"/>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8"/>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8"/>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8"/>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78"/>
          <p:cNvGrpSpPr/>
          <p:nvPr/>
        </p:nvGrpSpPr>
        <p:grpSpPr>
          <a:xfrm>
            <a:off x="6172593" y="1306499"/>
            <a:ext cx="354710" cy="352803"/>
            <a:chOff x="-27351575" y="3175300"/>
            <a:chExt cx="297750" cy="296150"/>
          </a:xfrm>
        </p:grpSpPr>
        <p:sp>
          <p:nvSpPr>
            <p:cNvPr id="5767" name="Google Shape;5767;p78"/>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8"/>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8"/>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8"/>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1" name="Google Shape;5771;p78"/>
          <p:cNvGrpSpPr/>
          <p:nvPr/>
        </p:nvGrpSpPr>
        <p:grpSpPr>
          <a:xfrm>
            <a:off x="6215302" y="1763109"/>
            <a:ext cx="269293" cy="353072"/>
            <a:chOff x="-27313750" y="3545275"/>
            <a:chExt cx="226050" cy="296375"/>
          </a:xfrm>
        </p:grpSpPr>
        <p:sp>
          <p:nvSpPr>
            <p:cNvPr id="5772" name="Google Shape;5772;p78"/>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8"/>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8"/>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78"/>
          <p:cNvGrpSpPr/>
          <p:nvPr/>
        </p:nvGrpSpPr>
        <p:grpSpPr>
          <a:xfrm>
            <a:off x="6172593" y="2211380"/>
            <a:ext cx="354710" cy="356586"/>
            <a:chOff x="-27351575" y="3915650"/>
            <a:chExt cx="297750" cy="299325"/>
          </a:xfrm>
        </p:grpSpPr>
        <p:sp>
          <p:nvSpPr>
            <p:cNvPr id="5776" name="Google Shape;5776;p78"/>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8"/>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8" name="Google Shape;5778;p78"/>
          <p:cNvGrpSpPr/>
          <p:nvPr/>
        </p:nvGrpSpPr>
        <p:grpSpPr>
          <a:xfrm>
            <a:off x="4860084" y="2693579"/>
            <a:ext cx="319060" cy="353042"/>
            <a:chOff x="-25445525" y="3175900"/>
            <a:chExt cx="267825" cy="296350"/>
          </a:xfrm>
        </p:grpSpPr>
        <p:sp>
          <p:nvSpPr>
            <p:cNvPr id="5779" name="Google Shape;5779;p78"/>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8"/>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8"/>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2" name="Google Shape;5782;p78"/>
          <p:cNvGrpSpPr/>
          <p:nvPr/>
        </p:nvGrpSpPr>
        <p:grpSpPr>
          <a:xfrm>
            <a:off x="4841797" y="3183902"/>
            <a:ext cx="355633" cy="330288"/>
            <a:chOff x="-25465200" y="3565175"/>
            <a:chExt cx="298525" cy="277250"/>
          </a:xfrm>
        </p:grpSpPr>
        <p:sp>
          <p:nvSpPr>
            <p:cNvPr id="5783" name="Google Shape;5783;p78"/>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8"/>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78"/>
          <p:cNvGrpSpPr/>
          <p:nvPr/>
        </p:nvGrpSpPr>
        <p:grpSpPr>
          <a:xfrm>
            <a:off x="4841336" y="3623432"/>
            <a:ext cx="356556" cy="351285"/>
            <a:chOff x="-25465200" y="3916150"/>
            <a:chExt cx="299300" cy="294875"/>
          </a:xfrm>
        </p:grpSpPr>
        <p:sp>
          <p:nvSpPr>
            <p:cNvPr id="5786" name="Google Shape;5786;p78"/>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8"/>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8" name="Google Shape;5788;p78"/>
          <p:cNvGrpSpPr/>
          <p:nvPr/>
        </p:nvGrpSpPr>
        <p:grpSpPr>
          <a:xfrm>
            <a:off x="7068775" y="2693698"/>
            <a:ext cx="351880" cy="352803"/>
            <a:chOff x="-23615075" y="3148525"/>
            <a:chExt cx="295375" cy="296150"/>
          </a:xfrm>
        </p:grpSpPr>
        <p:sp>
          <p:nvSpPr>
            <p:cNvPr id="5789" name="Google Shape;5789;p78"/>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8"/>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8"/>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8"/>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3" name="Google Shape;5793;p78"/>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4" name="Google Shape;5794;p78"/>
          <p:cNvGrpSpPr/>
          <p:nvPr/>
        </p:nvGrpSpPr>
        <p:grpSpPr>
          <a:xfrm>
            <a:off x="7068299" y="3632977"/>
            <a:ext cx="352833" cy="332194"/>
            <a:chOff x="-23615075" y="3906200"/>
            <a:chExt cx="296175" cy="278850"/>
          </a:xfrm>
        </p:grpSpPr>
        <p:sp>
          <p:nvSpPr>
            <p:cNvPr id="5795" name="Google Shape;5795;p78"/>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8"/>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8"/>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8" name="Google Shape;5798;p78"/>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9" name="Google Shape;5799;p78"/>
          <p:cNvGrpSpPr/>
          <p:nvPr/>
        </p:nvGrpSpPr>
        <p:grpSpPr>
          <a:xfrm>
            <a:off x="6617268" y="1306618"/>
            <a:ext cx="353757" cy="352565"/>
            <a:chOff x="-26980600" y="3175500"/>
            <a:chExt cx="296950" cy="295950"/>
          </a:xfrm>
        </p:grpSpPr>
        <p:sp>
          <p:nvSpPr>
            <p:cNvPr id="5800" name="Google Shape;5800;p78"/>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8"/>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8"/>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3" name="Google Shape;5803;p78"/>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4" name="Google Shape;5804;p78"/>
          <p:cNvGrpSpPr/>
          <p:nvPr/>
        </p:nvGrpSpPr>
        <p:grpSpPr>
          <a:xfrm>
            <a:off x="6617744" y="2245154"/>
            <a:ext cx="352803" cy="289039"/>
            <a:chOff x="-26981375" y="3951875"/>
            <a:chExt cx="296150" cy="242625"/>
          </a:xfrm>
        </p:grpSpPr>
        <p:sp>
          <p:nvSpPr>
            <p:cNvPr id="5805" name="Google Shape;5805;p78"/>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8"/>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8"/>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8" name="Google Shape;5808;p78"/>
          <p:cNvGrpSpPr/>
          <p:nvPr/>
        </p:nvGrpSpPr>
        <p:grpSpPr>
          <a:xfrm>
            <a:off x="5282787" y="2692745"/>
            <a:ext cx="351910" cy="354710"/>
            <a:chOff x="-25094250" y="3176075"/>
            <a:chExt cx="295400" cy="297750"/>
          </a:xfrm>
        </p:grpSpPr>
        <p:sp>
          <p:nvSpPr>
            <p:cNvPr id="5809" name="Google Shape;5809;p78"/>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8"/>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8"/>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2" name="Google Shape;5812;p78"/>
          <p:cNvGrpSpPr/>
          <p:nvPr/>
        </p:nvGrpSpPr>
        <p:grpSpPr>
          <a:xfrm>
            <a:off x="5282787" y="3173106"/>
            <a:ext cx="351910" cy="351880"/>
            <a:chOff x="-25094250" y="3547050"/>
            <a:chExt cx="295400" cy="295375"/>
          </a:xfrm>
        </p:grpSpPr>
        <p:sp>
          <p:nvSpPr>
            <p:cNvPr id="5813" name="Google Shape;5813;p78"/>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8"/>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8"/>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8"/>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8"/>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8" name="Google Shape;5818;p78"/>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9" name="Google Shape;5819;p78"/>
          <p:cNvGrpSpPr/>
          <p:nvPr/>
        </p:nvGrpSpPr>
        <p:grpSpPr>
          <a:xfrm>
            <a:off x="7514864" y="2693698"/>
            <a:ext cx="352803" cy="352803"/>
            <a:chOff x="-23245675" y="3148525"/>
            <a:chExt cx="296150" cy="296150"/>
          </a:xfrm>
        </p:grpSpPr>
        <p:sp>
          <p:nvSpPr>
            <p:cNvPr id="5820" name="Google Shape;5820;p78"/>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8"/>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8"/>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3" name="Google Shape;5823;p78"/>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4" name="Google Shape;5824;p78"/>
          <p:cNvGrpSpPr/>
          <p:nvPr/>
        </p:nvGrpSpPr>
        <p:grpSpPr>
          <a:xfrm>
            <a:off x="7515325" y="3622672"/>
            <a:ext cx="351880" cy="352803"/>
            <a:chOff x="-23244900" y="3888100"/>
            <a:chExt cx="295375" cy="296150"/>
          </a:xfrm>
        </p:grpSpPr>
        <p:sp>
          <p:nvSpPr>
            <p:cNvPr id="5825" name="Google Shape;5825;p78"/>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8"/>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8"/>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8"/>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8"/>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8"/>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8"/>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8"/>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8"/>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8"/>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8"/>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6" name="Google Shape;5836;p78"/>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8"/>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838" name="Google Shape;5838;p78"/>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42" name="Shape 5842"/>
        <p:cNvGrpSpPr/>
        <p:nvPr/>
      </p:nvGrpSpPr>
      <p:grpSpPr>
        <a:xfrm>
          <a:off x="0" y="0"/>
          <a:ext cx="0" cy="0"/>
          <a:chOff x="0" y="0"/>
          <a:chExt cx="0" cy="0"/>
        </a:xfrm>
      </p:grpSpPr>
      <p:sp>
        <p:nvSpPr>
          <p:cNvPr id="5843" name="Google Shape;5843;p79"/>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4" name="Google Shape;5844;p79"/>
          <p:cNvGrpSpPr/>
          <p:nvPr/>
        </p:nvGrpSpPr>
        <p:grpSpPr>
          <a:xfrm>
            <a:off x="832654" y="1819647"/>
            <a:ext cx="367261" cy="367261"/>
            <a:chOff x="-65145700" y="3727425"/>
            <a:chExt cx="317425" cy="317425"/>
          </a:xfrm>
        </p:grpSpPr>
        <p:sp>
          <p:nvSpPr>
            <p:cNvPr id="5845" name="Google Shape;5845;p79"/>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9"/>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79"/>
          <p:cNvGrpSpPr/>
          <p:nvPr/>
        </p:nvGrpSpPr>
        <p:grpSpPr>
          <a:xfrm>
            <a:off x="835851" y="2248561"/>
            <a:ext cx="360868" cy="367261"/>
            <a:chOff x="-65144125" y="4094450"/>
            <a:chExt cx="311900" cy="317425"/>
          </a:xfrm>
        </p:grpSpPr>
        <p:sp>
          <p:nvSpPr>
            <p:cNvPr id="5848" name="Google Shape;5848;p79"/>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9"/>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9"/>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1" name="Google Shape;5851;p79"/>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2" name="Google Shape;5852;p79"/>
          <p:cNvGrpSpPr/>
          <p:nvPr/>
        </p:nvGrpSpPr>
        <p:grpSpPr>
          <a:xfrm>
            <a:off x="3039420" y="1819256"/>
            <a:ext cx="370645" cy="368042"/>
            <a:chOff x="-63250675" y="3744075"/>
            <a:chExt cx="320350" cy="318100"/>
          </a:xfrm>
        </p:grpSpPr>
        <p:sp>
          <p:nvSpPr>
            <p:cNvPr id="5853" name="Google Shape;5853;p79"/>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9"/>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9"/>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79"/>
          <p:cNvGrpSpPr/>
          <p:nvPr/>
        </p:nvGrpSpPr>
        <p:grpSpPr>
          <a:xfrm>
            <a:off x="3041112" y="2248561"/>
            <a:ext cx="367261" cy="367261"/>
            <a:chOff x="-63250675" y="4110200"/>
            <a:chExt cx="317425" cy="317425"/>
          </a:xfrm>
        </p:grpSpPr>
        <p:sp>
          <p:nvSpPr>
            <p:cNvPr id="5857" name="Google Shape;5857;p79"/>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9"/>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9"/>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9"/>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9"/>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9"/>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9"/>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9"/>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9"/>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79"/>
          <p:cNvGrpSpPr/>
          <p:nvPr/>
        </p:nvGrpSpPr>
        <p:grpSpPr>
          <a:xfrm>
            <a:off x="1720159" y="2745656"/>
            <a:ext cx="359075" cy="358844"/>
            <a:chOff x="-61351725" y="3372400"/>
            <a:chExt cx="310350" cy="310150"/>
          </a:xfrm>
        </p:grpSpPr>
        <p:sp>
          <p:nvSpPr>
            <p:cNvPr id="5867" name="Google Shape;5867;p79"/>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9"/>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9"/>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79"/>
          <p:cNvGrpSpPr/>
          <p:nvPr/>
        </p:nvGrpSpPr>
        <p:grpSpPr>
          <a:xfrm>
            <a:off x="1716514" y="3208713"/>
            <a:ext cx="366364" cy="333534"/>
            <a:chOff x="-61354875" y="3751050"/>
            <a:chExt cx="316650" cy="288275"/>
          </a:xfrm>
        </p:grpSpPr>
        <p:sp>
          <p:nvSpPr>
            <p:cNvPr id="5871" name="Google Shape;5871;p79"/>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9"/>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9"/>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4" name="Google Shape;5874;p79"/>
          <p:cNvGrpSpPr/>
          <p:nvPr/>
        </p:nvGrpSpPr>
        <p:grpSpPr>
          <a:xfrm>
            <a:off x="1716514" y="3650352"/>
            <a:ext cx="366364" cy="367290"/>
            <a:chOff x="-61354875" y="4101525"/>
            <a:chExt cx="316650" cy="317450"/>
          </a:xfrm>
        </p:grpSpPr>
        <p:sp>
          <p:nvSpPr>
            <p:cNvPr id="5875" name="Google Shape;5875;p79"/>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9"/>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79"/>
          <p:cNvGrpSpPr/>
          <p:nvPr/>
        </p:nvGrpSpPr>
        <p:grpSpPr>
          <a:xfrm>
            <a:off x="3932949" y="2742228"/>
            <a:ext cx="368157" cy="365699"/>
            <a:chOff x="-59470075" y="3308975"/>
            <a:chExt cx="318200" cy="316075"/>
          </a:xfrm>
        </p:grpSpPr>
        <p:sp>
          <p:nvSpPr>
            <p:cNvPr id="5878" name="Google Shape;5878;p79"/>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9"/>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9"/>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9"/>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9"/>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9"/>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9"/>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9"/>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9"/>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79"/>
          <p:cNvGrpSpPr/>
          <p:nvPr/>
        </p:nvGrpSpPr>
        <p:grpSpPr>
          <a:xfrm>
            <a:off x="1278379" y="1377933"/>
            <a:ext cx="367261" cy="364686"/>
            <a:chOff x="-64781025" y="3361050"/>
            <a:chExt cx="317425" cy="315200"/>
          </a:xfrm>
        </p:grpSpPr>
        <p:sp>
          <p:nvSpPr>
            <p:cNvPr id="5888" name="Google Shape;5888;p79"/>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9"/>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9"/>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9"/>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2" name="Google Shape;5892;p79"/>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9"/>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9"/>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5" name="Google Shape;5895;p79"/>
          <p:cNvGrpSpPr/>
          <p:nvPr/>
        </p:nvGrpSpPr>
        <p:grpSpPr>
          <a:xfrm>
            <a:off x="3482779" y="1819372"/>
            <a:ext cx="382765" cy="367810"/>
            <a:chOff x="-62890750" y="3747425"/>
            <a:chExt cx="330825" cy="317900"/>
          </a:xfrm>
        </p:grpSpPr>
        <p:sp>
          <p:nvSpPr>
            <p:cNvPr id="5896" name="Google Shape;5896;p79"/>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9"/>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9"/>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9"/>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9"/>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9"/>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9"/>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9"/>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9"/>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9"/>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9"/>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9"/>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9"/>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9"/>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0" name="Google Shape;5910;p79"/>
          <p:cNvGrpSpPr/>
          <p:nvPr/>
        </p:nvGrpSpPr>
        <p:grpSpPr>
          <a:xfrm>
            <a:off x="3490531" y="2249009"/>
            <a:ext cx="367261" cy="366364"/>
            <a:chOff x="-62884425" y="4111775"/>
            <a:chExt cx="317425" cy="316650"/>
          </a:xfrm>
        </p:grpSpPr>
        <p:sp>
          <p:nvSpPr>
            <p:cNvPr id="5911" name="Google Shape;5911;p79"/>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9"/>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3" name="Google Shape;5913;p79"/>
          <p:cNvGrpSpPr/>
          <p:nvPr/>
        </p:nvGrpSpPr>
        <p:grpSpPr>
          <a:xfrm>
            <a:off x="2163165" y="2745078"/>
            <a:ext cx="365438" cy="360001"/>
            <a:chOff x="-60991775" y="3376900"/>
            <a:chExt cx="315850" cy="311150"/>
          </a:xfrm>
        </p:grpSpPr>
        <p:sp>
          <p:nvSpPr>
            <p:cNvPr id="5914" name="Google Shape;5914;p79"/>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9"/>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9"/>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7" name="Google Shape;5917;p79"/>
          <p:cNvGrpSpPr/>
          <p:nvPr/>
        </p:nvGrpSpPr>
        <p:grpSpPr>
          <a:xfrm>
            <a:off x="2162702" y="3195942"/>
            <a:ext cx="366364" cy="359075"/>
            <a:chOff x="-60988625" y="3740800"/>
            <a:chExt cx="316650" cy="310350"/>
          </a:xfrm>
        </p:grpSpPr>
        <p:sp>
          <p:nvSpPr>
            <p:cNvPr id="5918" name="Google Shape;5918;p79"/>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9"/>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9"/>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1" name="Google Shape;5921;p79"/>
          <p:cNvGrpSpPr/>
          <p:nvPr/>
        </p:nvGrpSpPr>
        <p:grpSpPr>
          <a:xfrm>
            <a:off x="2162702" y="3651393"/>
            <a:ext cx="366364" cy="365207"/>
            <a:chOff x="-60987850" y="4100950"/>
            <a:chExt cx="316650" cy="315650"/>
          </a:xfrm>
        </p:grpSpPr>
        <p:sp>
          <p:nvSpPr>
            <p:cNvPr id="5922" name="Google Shape;5922;p79"/>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9"/>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9"/>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9"/>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9"/>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79"/>
          <p:cNvGrpSpPr/>
          <p:nvPr/>
        </p:nvGrpSpPr>
        <p:grpSpPr>
          <a:xfrm>
            <a:off x="3932486" y="3196853"/>
            <a:ext cx="369083" cy="357253"/>
            <a:chOff x="-59447250" y="3706150"/>
            <a:chExt cx="319000" cy="308775"/>
          </a:xfrm>
        </p:grpSpPr>
        <p:sp>
          <p:nvSpPr>
            <p:cNvPr id="5928" name="Google Shape;5928;p79"/>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9"/>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9"/>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9"/>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2" name="Google Shape;5932;p79"/>
          <p:cNvGrpSpPr/>
          <p:nvPr/>
        </p:nvGrpSpPr>
        <p:grpSpPr>
          <a:xfrm>
            <a:off x="1721214" y="1378164"/>
            <a:ext cx="368186" cy="364224"/>
            <a:chOff x="-64406125" y="3362225"/>
            <a:chExt cx="318225" cy="314800"/>
          </a:xfrm>
        </p:grpSpPr>
        <p:sp>
          <p:nvSpPr>
            <p:cNvPr id="5933" name="Google Shape;5933;p79"/>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9"/>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5" name="Google Shape;5935;p79"/>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6" name="Google Shape;5936;p79"/>
          <p:cNvGrpSpPr/>
          <p:nvPr/>
        </p:nvGrpSpPr>
        <p:grpSpPr>
          <a:xfrm>
            <a:off x="1721677" y="2249009"/>
            <a:ext cx="367261" cy="366364"/>
            <a:chOff x="-64410850" y="4094450"/>
            <a:chExt cx="317425" cy="316650"/>
          </a:xfrm>
        </p:grpSpPr>
        <p:sp>
          <p:nvSpPr>
            <p:cNvPr id="5937" name="Google Shape;5937;p79"/>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9"/>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9"/>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0" name="Google Shape;5940;p79"/>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1" name="Google Shape;5941;p79"/>
          <p:cNvGrpSpPr/>
          <p:nvPr/>
        </p:nvGrpSpPr>
        <p:grpSpPr>
          <a:xfrm>
            <a:off x="3943225" y="1819083"/>
            <a:ext cx="365467" cy="368389"/>
            <a:chOff x="-62516625" y="3743175"/>
            <a:chExt cx="315875" cy="318400"/>
          </a:xfrm>
        </p:grpSpPr>
        <p:sp>
          <p:nvSpPr>
            <p:cNvPr id="5942" name="Google Shape;5942;p79"/>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9"/>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79"/>
          <p:cNvGrpSpPr/>
          <p:nvPr/>
        </p:nvGrpSpPr>
        <p:grpSpPr>
          <a:xfrm>
            <a:off x="3950065" y="2269054"/>
            <a:ext cx="351786" cy="326274"/>
            <a:chOff x="-62511900" y="4129100"/>
            <a:chExt cx="304050" cy="282000"/>
          </a:xfrm>
        </p:grpSpPr>
        <p:sp>
          <p:nvSpPr>
            <p:cNvPr id="5945" name="Google Shape;5945;p79"/>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9"/>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9"/>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9"/>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9"/>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0" name="Google Shape;5950;p79"/>
          <p:cNvGrpSpPr/>
          <p:nvPr/>
        </p:nvGrpSpPr>
        <p:grpSpPr>
          <a:xfrm>
            <a:off x="2628187" y="2741448"/>
            <a:ext cx="310770" cy="367261"/>
            <a:chOff x="-60597975" y="3367475"/>
            <a:chExt cx="268600" cy="317425"/>
          </a:xfrm>
        </p:grpSpPr>
        <p:sp>
          <p:nvSpPr>
            <p:cNvPr id="5951" name="Google Shape;5951;p79"/>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9"/>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9"/>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9"/>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9"/>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6" name="Google Shape;5956;p79"/>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7" name="Google Shape;5957;p79"/>
          <p:cNvGrpSpPr/>
          <p:nvPr/>
        </p:nvGrpSpPr>
        <p:grpSpPr>
          <a:xfrm>
            <a:off x="2600390" y="3702764"/>
            <a:ext cx="366364" cy="262465"/>
            <a:chOff x="-60621600" y="4145650"/>
            <a:chExt cx="316650" cy="226850"/>
          </a:xfrm>
        </p:grpSpPr>
        <p:sp>
          <p:nvSpPr>
            <p:cNvPr id="5958" name="Google Shape;5958;p79"/>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9"/>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9"/>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1" name="Google Shape;5961;p79"/>
          <p:cNvGrpSpPr/>
          <p:nvPr/>
        </p:nvGrpSpPr>
        <p:grpSpPr>
          <a:xfrm>
            <a:off x="3937042" y="3651263"/>
            <a:ext cx="359972" cy="365467"/>
            <a:chOff x="-59400775" y="4084200"/>
            <a:chExt cx="311125" cy="315875"/>
          </a:xfrm>
        </p:grpSpPr>
        <p:sp>
          <p:nvSpPr>
            <p:cNvPr id="5962" name="Google Shape;5962;p79"/>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9"/>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9"/>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9"/>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9"/>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9"/>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79"/>
          <p:cNvGrpSpPr/>
          <p:nvPr/>
        </p:nvGrpSpPr>
        <p:grpSpPr>
          <a:xfrm>
            <a:off x="2161136" y="1377094"/>
            <a:ext cx="365438" cy="366364"/>
            <a:chOff x="-64044600" y="3360375"/>
            <a:chExt cx="315850" cy="316650"/>
          </a:xfrm>
        </p:grpSpPr>
        <p:sp>
          <p:nvSpPr>
            <p:cNvPr id="5969" name="Google Shape;5969;p79"/>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9"/>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9"/>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79"/>
          <p:cNvGrpSpPr/>
          <p:nvPr/>
        </p:nvGrpSpPr>
        <p:grpSpPr>
          <a:xfrm>
            <a:off x="2187559" y="1819647"/>
            <a:ext cx="312592" cy="367261"/>
            <a:chOff x="-64022550" y="3727425"/>
            <a:chExt cx="270175" cy="317425"/>
          </a:xfrm>
        </p:grpSpPr>
        <p:sp>
          <p:nvSpPr>
            <p:cNvPr id="5973" name="Google Shape;5973;p79"/>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9"/>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9"/>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6" name="Google Shape;5976;p79"/>
          <p:cNvGrpSpPr/>
          <p:nvPr/>
        </p:nvGrpSpPr>
        <p:grpSpPr>
          <a:xfrm>
            <a:off x="2211697" y="2248547"/>
            <a:ext cx="264317" cy="367290"/>
            <a:chOff x="-64001300" y="4093650"/>
            <a:chExt cx="228450" cy="317450"/>
          </a:xfrm>
        </p:grpSpPr>
        <p:sp>
          <p:nvSpPr>
            <p:cNvPr id="5977" name="Google Shape;5977;p79"/>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9"/>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9"/>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9"/>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1" name="Google Shape;5981;p79"/>
          <p:cNvGrpSpPr/>
          <p:nvPr/>
        </p:nvGrpSpPr>
        <p:grpSpPr>
          <a:xfrm>
            <a:off x="830701" y="2741838"/>
            <a:ext cx="359972" cy="366480"/>
            <a:chOff x="-62148800" y="3377700"/>
            <a:chExt cx="311125" cy="316750"/>
          </a:xfrm>
        </p:grpSpPr>
        <p:sp>
          <p:nvSpPr>
            <p:cNvPr id="5982" name="Google Shape;5982;p79"/>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9"/>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4" name="Google Shape;5984;p79"/>
          <p:cNvGrpSpPr/>
          <p:nvPr/>
        </p:nvGrpSpPr>
        <p:grpSpPr>
          <a:xfrm>
            <a:off x="826608" y="3191835"/>
            <a:ext cx="368157" cy="367290"/>
            <a:chOff x="-62154300" y="3743950"/>
            <a:chExt cx="318200" cy="317450"/>
          </a:xfrm>
        </p:grpSpPr>
        <p:sp>
          <p:nvSpPr>
            <p:cNvPr id="5985" name="Google Shape;5985;p79"/>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9"/>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79"/>
          <p:cNvGrpSpPr/>
          <p:nvPr/>
        </p:nvGrpSpPr>
        <p:grpSpPr>
          <a:xfrm>
            <a:off x="826594" y="3650815"/>
            <a:ext cx="368186" cy="366364"/>
            <a:chOff x="-62151950" y="4111775"/>
            <a:chExt cx="318225" cy="316650"/>
          </a:xfrm>
        </p:grpSpPr>
        <p:sp>
          <p:nvSpPr>
            <p:cNvPr id="5988" name="Google Shape;5988;p79"/>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9"/>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9"/>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9"/>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2" name="Google Shape;5992;p79"/>
          <p:cNvGrpSpPr/>
          <p:nvPr/>
        </p:nvGrpSpPr>
        <p:grpSpPr>
          <a:xfrm>
            <a:off x="3045218" y="2741361"/>
            <a:ext cx="368157" cy="367434"/>
            <a:chOff x="-60254550" y="3367325"/>
            <a:chExt cx="318200" cy="317575"/>
          </a:xfrm>
        </p:grpSpPr>
        <p:sp>
          <p:nvSpPr>
            <p:cNvPr id="5993" name="Google Shape;5993;p79"/>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9"/>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9"/>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9"/>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79"/>
          <p:cNvGrpSpPr/>
          <p:nvPr/>
        </p:nvGrpSpPr>
        <p:grpSpPr>
          <a:xfrm>
            <a:off x="3046115" y="3192355"/>
            <a:ext cx="366364" cy="366248"/>
            <a:chOff x="-60255350" y="3733825"/>
            <a:chExt cx="316650" cy="316550"/>
          </a:xfrm>
        </p:grpSpPr>
        <p:sp>
          <p:nvSpPr>
            <p:cNvPr id="5998" name="Google Shape;5998;p79"/>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9"/>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9"/>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9"/>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9"/>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9"/>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9"/>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5" name="Google Shape;6005;p79"/>
          <p:cNvGrpSpPr/>
          <p:nvPr/>
        </p:nvGrpSpPr>
        <p:grpSpPr>
          <a:xfrm>
            <a:off x="3073912" y="3651263"/>
            <a:ext cx="310770" cy="365467"/>
            <a:chOff x="-60232500" y="4101525"/>
            <a:chExt cx="268600" cy="315875"/>
          </a:xfrm>
        </p:grpSpPr>
        <p:sp>
          <p:nvSpPr>
            <p:cNvPr id="6006" name="Google Shape;6006;p79"/>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9"/>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8" name="Google Shape;6008;p79"/>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9" name="Google Shape;6009;p79"/>
          <p:cNvGrpSpPr/>
          <p:nvPr/>
        </p:nvGrpSpPr>
        <p:grpSpPr>
          <a:xfrm>
            <a:off x="2606912" y="1377094"/>
            <a:ext cx="368186" cy="366364"/>
            <a:chOff x="-63679950" y="3360375"/>
            <a:chExt cx="318225" cy="316650"/>
          </a:xfrm>
        </p:grpSpPr>
        <p:sp>
          <p:nvSpPr>
            <p:cNvPr id="6010" name="Google Shape;6010;p79"/>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9"/>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9"/>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9"/>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4" name="Google Shape;6014;p79"/>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5" name="Google Shape;6015;p79"/>
          <p:cNvGrpSpPr/>
          <p:nvPr/>
        </p:nvGrpSpPr>
        <p:grpSpPr>
          <a:xfrm>
            <a:off x="2605539" y="2248431"/>
            <a:ext cx="370934" cy="367521"/>
            <a:chOff x="-63679950" y="4093450"/>
            <a:chExt cx="320600" cy="317650"/>
          </a:xfrm>
        </p:grpSpPr>
        <p:sp>
          <p:nvSpPr>
            <p:cNvPr id="6016" name="Google Shape;6016;p79"/>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9"/>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9"/>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9" name="Google Shape;6019;p79"/>
          <p:cNvGrpSpPr/>
          <p:nvPr/>
        </p:nvGrpSpPr>
        <p:grpSpPr>
          <a:xfrm>
            <a:off x="1265656" y="2741433"/>
            <a:ext cx="366364" cy="367290"/>
            <a:chOff x="-61784125" y="3377700"/>
            <a:chExt cx="316650" cy="317450"/>
          </a:xfrm>
        </p:grpSpPr>
        <p:sp>
          <p:nvSpPr>
            <p:cNvPr id="6020" name="Google Shape;6020;p79"/>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9"/>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9"/>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9"/>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9"/>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9"/>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9"/>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7" name="Google Shape;6027;p79"/>
          <p:cNvGrpSpPr/>
          <p:nvPr/>
        </p:nvGrpSpPr>
        <p:grpSpPr>
          <a:xfrm>
            <a:off x="1265656" y="3191835"/>
            <a:ext cx="366364" cy="367290"/>
            <a:chOff x="-61783350" y="3743950"/>
            <a:chExt cx="316650" cy="317450"/>
          </a:xfrm>
        </p:grpSpPr>
        <p:sp>
          <p:nvSpPr>
            <p:cNvPr id="6028" name="Google Shape;6028;p79"/>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9"/>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0" name="Google Shape;6030;p79"/>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9"/>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9"/>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3" name="Google Shape;6033;p79"/>
          <p:cNvGrpSpPr/>
          <p:nvPr/>
        </p:nvGrpSpPr>
        <p:grpSpPr>
          <a:xfrm>
            <a:off x="3487080" y="3651668"/>
            <a:ext cx="369112" cy="364657"/>
            <a:chOff x="-59869425" y="4102225"/>
            <a:chExt cx="319025" cy="315175"/>
          </a:xfrm>
        </p:grpSpPr>
        <p:sp>
          <p:nvSpPr>
            <p:cNvPr id="6034" name="Google Shape;6034;p79"/>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9"/>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9"/>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9"/>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8" name="Google Shape;6038;p79"/>
          <p:cNvGrpSpPr/>
          <p:nvPr/>
        </p:nvGrpSpPr>
        <p:grpSpPr>
          <a:xfrm>
            <a:off x="2605883" y="4120490"/>
            <a:ext cx="366364" cy="365467"/>
            <a:chOff x="-59029025" y="3711650"/>
            <a:chExt cx="316650" cy="315875"/>
          </a:xfrm>
        </p:grpSpPr>
        <p:sp>
          <p:nvSpPr>
            <p:cNvPr id="6039" name="Google Shape;6039;p79"/>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9"/>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9"/>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9"/>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9"/>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9"/>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9"/>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79"/>
          <p:cNvGrpSpPr/>
          <p:nvPr/>
        </p:nvGrpSpPr>
        <p:grpSpPr>
          <a:xfrm>
            <a:off x="4841373" y="1398014"/>
            <a:ext cx="351940" cy="348188"/>
            <a:chOff x="581525" y="3254850"/>
            <a:chExt cx="297750" cy="294575"/>
          </a:xfrm>
        </p:grpSpPr>
        <p:sp>
          <p:nvSpPr>
            <p:cNvPr id="6047" name="Google Shape;6047;p79"/>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9"/>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9"/>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0" name="Google Shape;6050;p79"/>
          <p:cNvGrpSpPr/>
          <p:nvPr/>
        </p:nvGrpSpPr>
        <p:grpSpPr>
          <a:xfrm>
            <a:off x="4840442" y="1836950"/>
            <a:ext cx="353802" cy="351497"/>
            <a:chOff x="580725" y="3617925"/>
            <a:chExt cx="299325" cy="297375"/>
          </a:xfrm>
        </p:grpSpPr>
        <p:sp>
          <p:nvSpPr>
            <p:cNvPr id="6051" name="Google Shape;6051;p79"/>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9"/>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9"/>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9"/>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9"/>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6" name="Google Shape;6056;p79"/>
          <p:cNvGrpSpPr/>
          <p:nvPr/>
        </p:nvGrpSpPr>
        <p:grpSpPr>
          <a:xfrm>
            <a:off x="4842304" y="2284140"/>
            <a:ext cx="350079" cy="350079"/>
            <a:chOff x="583100" y="3982600"/>
            <a:chExt cx="296175" cy="296175"/>
          </a:xfrm>
        </p:grpSpPr>
        <p:sp>
          <p:nvSpPr>
            <p:cNvPr id="6057" name="Google Shape;6057;p79"/>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9"/>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9"/>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9"/>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9"/>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9"/>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9"/>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79"/>
          <p:cNvGrpSpPr/>
          <p:nvPr/>
        </p:nvGrpSpPr>
        <p:grpSpPr>
          <a:xfrm>
            <a:off x="7074918" y="1397764"/>
            <a:ext cx="307231" cy="348690"/>
            <a:chOff x="2423775" y="3226875"/>
            <a:chExt cx="259925" cy="295000"/>
          </a:xfrm>
        </p:grpSpPr>
        <p:sp>
          <p:nvSpPr>
            <p:cNvPr id="6065" name="Google Shape;6065;p79"/>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9"/>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9"/>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79"/>
          <p:cNvGrpSpPr/>
          <p:nvPr/>
        </p:nvGrpSpPr>
        <p:grpSpPr>
          <a:xfrm>
            <a:off x="7052106" y="1839049"/>
            <a:ext cx="352857" cy="347301"/>
            <a:chOff x="2404875" y="3592725"/>
            <a:chExt cx="298525" cy="293825"/>
          </a:xfrm>
        </p:grpSpPr>
        <p:sp>
          <p:nvSpPr>
            <p:cNvPr id="6069" name="Google Shape;6069;p79"/>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9"/>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9"/>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2" name="Google Shape;6072;p79"/>
          <p:cNvGrpSpPr/>
          <p:nvPr/>
        </p:nvGrpSpPr>
        <p:grpSpPr>
          <a:xfrm>
            <a:off x="7053036" y="2284614"/>
            <a:ext cx="350995" cy="349133"/>
            <a:chOff x="2404875" y="3955825"/>
            <a:chExt cx="296950" cy="295375"/>
          </a:xfrm>
        </p:grpSpPr>
        <p:sp>
          <p:nvSpPr>
            <p:cNvPr id="6073" name="Google Shape;6073;p79"/>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9"/>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9"/>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9"/>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7" name="Google Shape;6077;p79"/>
          <p:cNvGrpSpPr/>
          <p:nvPr/>
        </p:nvGrpSpPr>
        <p:grpSpPr>
          <a:xfrm>
            <a:off x="5747016" y="2748808"/>
            <a:ext cx="349163" cy="350079"/>
            <a:chOff x="4263650" y="3235150"/>
            <a:chExt cx="295400" cy="296175"/>
          </a:xfrm>
        </p:grpSpPr>
        <p:sp>
          <p:nvSpPr>
            <p:cNvPr id="6078" name="Google Shape;6078;p79"/>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9"/>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9"/>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9"/>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9"/>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3" name="Google Shape;6083;p79"/>
          <p:cNvGrpSpPr/>
          <p:nvPr/>
        </p:nvGrpSpPr>
        <p:grpSpPr>
          <a:xfrm>
            <a:off x="5744696" y="3207969"/>
            <a:ext cx="353802" cy="327739"/>
            <a:chOff x="4266025" y="3609275"/>
            <a:chExt cx="299325" cy="277275"/>
          </a:xfrm>
        </p:grpSpPr>
        <p:sp>
          <p:nvSpPr>
            <p:cNvPr id="6084" name="Google Shape;6084;p79"/>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9"/>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6" name="Google Shape;6086;p79"/>
          <p:cNvGrpSpPr/>
          <p:nvPr/>
        </p:nvGrpSpPr>
        <p:grpSpPr>
          <a:xfrm>
            <a:off x="5745154" y="3673356"/>
            <a:ext cx="352886" cy="349133"/>
            <a:chOff x="4263650" y="3963700"/>
            <a:chExt cx="298550" cy="295375"/>
          </a:xfrm>
        </p:grpSpPr>
        <p:sp>
          <p:nvSpPr>
            <p:cNvPr id="6087" name="Google Shape;6087;p79"/>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9"/>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9"/>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9"/>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9"/>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9"/>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9"/>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79"/>
          <p:cNvGrpSpPr/>
          <p:nvPr/>
        </p:nvGrpSpPr>
        <p:grpSpPr>
          <a:xfrm>
            <a:off x="8023491" y="2748809"/>
            <a:ext cx="226264" cy="350079"/>
            <a:chOff x="6164975" y="3211525"/>
            <a:chExt cx="191425" cy="296175"/>
          </a:xfrm>
        </p:grpSpPr>
        <p:sp>
          <p:nvSpPr>
            <p:cNvPr id="6095" name="Google Shape;6095;p79"/>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9"/>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9"/>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9"/>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9"/>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9"/>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9"/>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2" name="Google Shape;6102;p79"/>
          <p:cNvGrpSpPr/>
          <p:nvPr/>
        </p:nvGrpSpPr>
        <p:grpSpPr>
          <a:xfrm>
            <a:off x="5285528" y="1397084"/>
            <a:ext cx="352886" cy="350049"/>
            <a:chOff x="946175" y="3253275"/>
            <a:chExt cx="298550" cy="296150"/>
          </a:xfrm>
        </p:grpSpPr>
        <p:sp>
          <p:nvSpPr>
            <p:cNvPr id="6103" name="Google Shape;6103;p79"/>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9"/>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9"/>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9"/>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9"/>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8" name="Google Shape;6108;p79"/>
          <p:cNvGrpSpPr/>
          <p:nvPr/>
        </p:nvGrpSpPr>
        <p:grpSpPr>
          <a:xfrm>
            <a:off x="5286459" y="1839048"/>
            <a:ext cx="351024" cy="347301"/>
            <a:chOff x="946175" y="3619500"/>
            <a:chExt cx="296975" cy="293825"/>
          </a:xfrm>
        </p:grpSpPr>
        <p:sp>
          <p:nvSpPr>
            <p:cNvPr id="6109" name="Google Shape;6109;p79"/>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9"/>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9"/>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9"/>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9"/>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9"/>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5" name="Google Shape;6115;p79"/>
          <p:cNvGrpSpPr/>
          <p:nvPr/>
        </p:nvGrpSpPr>
        <p:grpSpPr>
          <a:xfrm>
            <a:off x="5286001" y="2283682"/>
            <a:ext cx="351940" cy="350995"/>
            <a:chOff x="944600" y="3981825"/>
            <a:chExt cx="297750" cy="296950"/>
          </a:xfrm>
        </p:grpSpPr>
        <p:sp>
          <p:nvSpPr>
            <p:cNvPr id="6116" name="Google Shape;6116;p79"/>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9"/>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9"/>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9"/>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0" name="Google Shape;6120;p79"/>
          <p:cNvGrpSpPr/>
          <p:nvPr/>
        </p:nvGrpSpPr>
        <p:grpSpPr>
          <a:xfrm>
            <a:off x="7502937" y="1397542"/>
            <a:ext cx="350079" cy="349133"/>
            <a:chOff x="2768750" y="3227275"/>
            <a:chExt cx="296175" cy="295375"/>
          </a:xfrm>
        </p:grpSpPr>
        <p:sp>
          <p:nvSpPr>
            <p:cNvPr id="6121" name="Google Shape;6121;p79"/>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9"/>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9"/>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9"/>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9"/>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9"/>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9"/>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9"/>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9" name="Google Shape;6129;p79"/>
          <p:cNvGrpSpPr/>
          <p:nvPr/>
        </p:nvGrpSpPr>
        <p:grpSpPr>
          <a:xfrm>
            <a:off x="7523888" y="1838414"/>
            <a:ext cx="308177" cy="348572"/>
            <a:chOff x="2786075" y="3591800"/>
            <a:chExt cx="260725" cy="294900"/>
          </a:xfrm>
        </p:grpSpPr>
        <p:sp>
          <p:nvSpPr>
            <p:cNvPr id="6130" name="Google Shape;6130;p79"/>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9"/>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9"/>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9"/>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9"/>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79"/>
          <p:cNvGrpSpPr/>
          <p:nvPr/>
        </p:nvGrpSpPr>
        <p:grpSpPr>
          <a:xfrm>
            <a:off x="7564387" y="2284141"/>
            <a:ext cx="227180" cy="350079"/>
            <a:chOff x="2819150" y="3955025"/>
            <a:chExt cx="192200" cy="296175"/>
          </a:xfrm>
        </p:grpSpPr>
        <p:sp>
          <p:nvSpPr>
            <p:cNvPr id="6136" name="Google Shape;6136;p79"/>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9"/>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9"/>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9"/>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79"/>
          <p:cNvGrpSpPr/>
          <p:nvPr/>
        </p:nvGrpSpPr>
        <p:grpSpPr>
          <a:xfrm>
            <a:off x="6188160" y="2749739"/>
            <a:ext cx="349133" cy="348217"/>
            <a:chOff x="4629125" y="3235150"/>
            <a:chExt cx="295375" cy="294600"/>
          </a:xfrm>
        </p:grpSpPr>
        <p:sp>
          <p:nvSpPr>
            <p:cNvPr id="6141" name="Google Shape;6141;p79"/>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9"/>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9"/>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9"/>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9"/>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79"/>
          <p:cNvGrpSpPr/>
          <p:nvPr/>
        </p:nvGrpSpPr>
        <p:grpSpPr>
          <a:xfrm>
            <a:off x="6188145" y="3197272"/>
            <a:ext cx="349163" cy="349133"/>
            <a:chOff x="4628325" y="3599825"/>
            <a:chExt cx="295400" cy="295375"/>
          </a:xfrm>
        </p:grpSpPr>
        <p:sp>
          <p:nvSpPr>
            <p:cNvPr id="6147" name="Google Shape;6147;p79"/>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9"/>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9"/>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9"/>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9"/>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9"/>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9"/>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9"/>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9"/>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9"/>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9"/>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9"/>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9" name="Google Shape;6159;p79"/>
          <p:cNvGrpSpPr/>
          <p:nvPr/>
        </p:nvGrpSpPr>
        <p:grpSpPr>
          <a:xfrm>
            <a:off x="6209096" y="3672883"/>
            <a:ext cx="307261" cy="350079"/>
            <a:chOff x="4645650" y="3962900"/>
            <a:chExt cx="259950" cy="296175"/>
          </a:xfrm>
        </p:grpSpPr>
        <p:sp>
          <p:nvSpPr>
            <p:cNvPr id="6160" name="Google Shape;6160;p79"/>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9"/>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9"/>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9"/>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9"/>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9"/>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6" name="Google Shape;6166;p79"/>
          <p:cNvGrpSpPr/>
          <p:nvPr/>
        </p:nvGrpSpPr>
        <p:grpSpPr>
          <a:xfrm>
            <a:off x="7962056" y="3197745"/>
            <a:ext cx="349133" cy="348188"/>
            <a:chOff x="6143725" y="3582500"/>
            <a:chExt cx="295375" cy="294575"/>
          </a:xfrm>
        </p:grpSpPr>
        <p:sp>
          <p:nvSpPr>
            <p:cNvPr id="6167" name="Google Shape;6167;p79"/>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9"/>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9"/>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9"/>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9"/>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9"/>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9"/>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4" name="Google Shape;6174;p79"/>
          <p:cNvGrpSpPr/>
          <p:nvPr/>
        </p:nvGrpSpPr>
        <p:grpSpPr>
          <a:xfrm>
            <a:off x="5730883" y="1397084"/>
            <a:ext cx="350995" cy="350049"/>
            <a:chOff x="1310075" y="3253275"/>
            <a:chExt cx="296950" cy="296150"/>
          </a:xfrm>
        </p:grpSpPr>
        <p:sp>
          <p:nvSpPr>
            <p:cNvPr id="6175" name="Google Shape;6175;p79"/>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9"/>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9"/>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8" name="Google Shape;6178;p79"/>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9" name="Google Shape;6179;p79"/>
          <p:cNvGrpSpPr/>
          <p:nvPr/>
        </p:nvGrpSpPr>
        <p:grpSpPr>
          <a:xfrm>
            <a:off x="5730410" y="2283343"/>
            <a:ext cx="351941" cy="351675"/>
            <a:chOff x="1310075" y="3980250"/>
            <a:chExt cx="297750" cy="297525"/>
          </a:xfrm>
        </p:grpSpPr>
        <p:sp>
          <p:nvSpPr>
            <p:cNvPr id="6180" name="Google Shape;6180;p79"/>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9"/>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9"/>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9"/>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4" name="Google Shape;6184;p79"/>
          <p:cNvGrpSpPr/>
          <p:nvPr/>
        </p:nvGrpSpPr>
        <p:grpSpPr>
          <a:xfrm>
            <a:off x="7995198" y="1397542"/>
            <a:ext cx="266305" cy="349133"/>
            <a:chOff x="3167275" y="3227275"/>
            <a:chExt cx="225300" cy="295375"/>
          </a:xfrm>
        </p:grpSpPr>
        <p:sp>
          <p:nvSpPr>
            <p:cNvPr id="6185" name="Google Shape;6185;p79"/>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9"/>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9"/>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9"/>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9"/>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0" name="Google Shape;6190;p79"/>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1" name="Google Shape;6191;p79"/>
          <p:cNvGrpSpPr/>
          <p:nvPr/>
        </p:nvGrpSpPr>
        <p:grpSpPr>
          <a:xfrm>
            <a:off x="7952380" y="2284599"/>
            <a:ext cx="351940" cy="349163"/>
            <a:chOff x="3133425" y="3955025"/>
            <a:chExt cx="297750" cy="295400"/>
          </a:xfrm>
        </p:grpSpPr>
        <p:sp>
          <p:nvSpPr>
            <p:cNvPr id="6192" name="Google Shape;6192;p79"/>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9"/>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9"/>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79"/>
          <p:cNvGrpSpPr/>
          <p:nvPr/>
        </p:nvGrpSpPr>
        <p:grpSpPr>
          <a:xfrm>
            <a:off x="6632554" y="2748187"/>
            <a:ext cx="350079" cy="351320"/>
            <a:chOff x="4991425" y="3234750"/>
            <a:chExt cx="296175" cy="297225"/>
          </a:xfrm>
        </p:grpSpPr>
        <p:sp>
          <p:nvSpPr>
            <p:cNvPr id="6196" name="Google Shape;6196;p79"/>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9"/>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9"/>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9"/>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9"/>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9"/>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2" name="Google Shape;6202;p79"/>
          <p:cNvGrpSpPr/>
          <p:nvPr/>
        </p:nvGrpSpPr>
        <p:grpSpPr>
          <a:xfrm>
            <a:off x="6632554" y="3217750"/>
            <a:ext cx="350079" cy="308177"/>
            <a:chOff x="4991425" y="3617150"/>
            <a:chExt cx="296175" cy="260725"/>
          </a:xfrm>
        </p:grpSpPr>
        <p:sp>
          <p:nvSpPr>
            <p:cNvPr id="6203" name="Google Shape;6203;p79"/>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9"/>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9"/>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9"/>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9"/>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9"/>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9"/>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0" name="Google Shape;6210;p79"/>
          <p:cNvGrpSpPr/>
          <p:nvPr/>
        </p:nvGrpSpPr>
        <p:grpSpPr>
          <a:xfrm>
            <a:off x="6709827" y="3673341"/>
            <a:ext cx="195532" cy="349163"/>
            <a:chOff x="5056800" y="3962900"/>
            <a:chExt cx="165425" cy="295400"/>
          </a:xfrm>
        </p:grpSpPr>
        <p:sp>
          <p:nvSpPr>
            <p:cNvPr id="6211" name="Google Shape;6211;p79"/>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9"/>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9"/>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4" name="Google Shape;6214;p79"/>
          <p:cNvGrpSpPr/>
          <p:nvPr/>
        </p:nvGrpSpPr>
        <p:grpSpPr>
          <a:xfrm>
            <a:off x="7961125" y="3673357"/>
            <a:ext cx="350995" cy="349133"/>
            <a:chOff x="6168925" y="3936925"/>
            <a:chExt cx="296950" cy="295375"/>
          </a:xfrm>
        </p:grpSpPr>
        <p:sp>
          <p:nvSpPr>
            <p:cNvPr id="6215" name="Google Shape;6215;p79"/>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9"/>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9"/>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9"/>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9"/>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9"/>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1" name="Google Shape;6221;p79"/>
          <p:cNvGrpSpPr/>
          <p:nvPr/>
        </p:nvGrpSpPr>
        <p:grpSpPr>
          <a:xfrm>
            <a:off x="6174844" y="1390429"/>
            <a:ext cx="348188" cy="349133"/>
            <a:chOff x="1674750" y="3254050"/>
            <a:chExt cx="294575" cy="295375"/>
          </a:xfrm>
        </p:grpSpPr>
        <p:sp>
          <p:nvSpPr>
            <p:cNvPr id="6222" name="Google Shape;6222;p79"/>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9"/>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9"/>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79"/>
          <p:cNvGrpSpPr/>
          <p:nvPr/>
        </p:nvGrpSpPr>
        <p:grpSpPr>
          <a:xfrm>
            <a:off x="6189239" y="1838132"/>
            <a:ext cx="319347" cy="349133"/>
            <a:chOff x="1687350" y="3618725"/>
            <a:chExt cx="270175" cy="295375"/>
          </a:xfrm>
        </p:grpSpPr>
        <p:sp>
          <p:nvSpPr>
            <p:cNvPr id="6226" name="Google Shape;6226;p79"/>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9"/>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9"/>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9" name="Google Shape;6229;p79"/>
          <p:cNvGrpSpPr/>
          <p:nvPr/>
        </p:nvGrpSpPr>
        <p:grpSpPr>
          <a:xfrm>
            <a:off x="6172942" y="2284613"/>
            <a:ext cx="351940" cy="349133"/>
            <a:chOff x="1672375" y="3982600"/>
            <a:chExt cx="297750" cy="295375"/>
          </a:xfrm>
        </p:grpSpPr>
        <p:sp>
          <p:nvSpPr>
            <p:cNvPr id="6230" name="Google Shape;6230;p79"/>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9"/>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9"/>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3" name="Google Shape;6233;p79"/>
          <p:cNvGrpSpPr/>
          <p:nvPr/>
        </p:nvGrpSpPr>
        <p:grpSpPr>
          <a:xfrm>
            <a:off x="4864934" y="2748808"/>
            <a:ext cx="350079" cy="350079"/>
            <a:chOff x="3497300" y="3227275"/>
            <a:chExt cx="296175" cy="296175"/>
          </a:xfrm>
        </p:grpSpPr>
        <p:sp>
          <p:nvSpPr>
            <p:cNvPr id="6234" name="Google Shape;6234;p79"/>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9"/>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9"/>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9"/>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9"/>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9"/>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9"/>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9"/>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2" name="Google Shape;6242;p79"/>
          <p:cNvGrpSpPr/>
          <p:nvPr/>
        </p:nvGrpSpPr>
        <p:grpSpPr>
          <a:xfrm>
            <a:off x="4865407" y="3198203"/>
            <a:ext cx="349133" cy="347272"/>
            <a:chOff x="3497300" y="3591950"/>
            <a:chExt cx="295375" cy="293800"/>
          </a:xfrm>
        </p:grpSpPr>
        <p:sp>
          <p:nvSpPr>
            <p:cNvPr id="6243" name="Google Shape;6243;p79"/>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9"/>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9"/>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9"/>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9"/>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9"/>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9"/>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9"/>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1" name="Google Shape;6251;p79"/>
          <p:cNvGrpSpPr/>
          <p:nvPr/>
        </p:nvGrpSpPr>
        <p:grpSpPr>
          <a:xfrm>
            <a:off x="4865407" y="3673341"/>
            <a:ext cx="349133" cy="349163"/>
            <a:chOff x="3497300" y="3955025"/>
            <a:chExt cx="295375" cy="295400"/>
          </a:xfrm>
        </p:grpSpPr>
        <p:sp>
          <p:nvSpPr>
            <p:cNvPr id="6252" name="Google Shape;6252;p79"/>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9"/>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9"/>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5" name="Google Shape;6255;p79"/>
          <p:cNvGrpSpPr/>
          <p:nvPr/>
        </p:nvGrpSpPr>
        <p:grpSpPr>
          <a:xfrm>
            <a:off x="7089979" y="2749532"/>
            <a:ext cx="327739" cy="348631"/>
            <a:chOff x="5364750" y="3235150"/>
            <a:chExt cx="277275" cy="294950"/>
          </a:xfrm>
        </p:grpSpPr>
        <p:sp>
          <p:nvSpPr>
            <p:cNvPr id="6256" name="Google Shape;6256;p79"/>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9"/>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9"/>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9"/>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9"/>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9"/>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9"/>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9"/>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4" name="Google Shape;6264;p79"/>
          <p:cNvGrpSpPr/>
          <p:nvPr/>
        </p:nvGrpSpPr>
        <p:grpSpPr>
          <a:xfrm>
            <a:off x="7078337" y="3195868"/>
            <a:ext cx="351024" cy="351941"/>
            <a:chOff x="5355300" y="3598250"/>
            <a:chExt cx="296975" cy="297750"/>
          </a:xfrm>
        </p:grpSpPr>
        <p:sp>
          <p:nvSpPr>
            <p:cNvPr id="6265" name="Google Shape;6265;p79"/>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9"/>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9"/>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9"/>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9"/>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9"/>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9"/>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9"/>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3" name="Google Shape;6273;p79"/>
          <p:cNvGrpSpPr/>
          <p:nvPr/>
        </p:nvGrpSpPr>
        <p:grpSpPr>
          <a:xfrm>
            <a:off x="7082533" y="3734790"/>
            <a:ext cx="342632" cy="226264"/>
            <a:chOff x="5358450" y="4015675"/>
            <a:chExt cx="289875" cy="191425"/>
          </a:xfrm>
        </p:grpSpPr>
        <p:sp>
          <p:nvSpPr>
            <p:cNvPr id="6274" name="Google Shape;6274;p79"/>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9"/>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9"/>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9"/>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8" name="Google Shape;6278;p79"/>
          <p:cNvGrpSpPr/>
          <p:nvPr/>
        </p:nvGrpSpPr>
        <p:grpSpPr>
          <a:xfrm>
            <a:off x="6209015" y="4117322"/>
            <a:ext cx="351024" cy="325464"/>
            <a:chOff x="6543825" y="3202075"/>
            <a:chExt cx="296975" cy="275350"/>
          </a:xfrm>
        </p:grpSpPr>
        <p:sp>
          <p:nvSpPr>
            <p:cNvPr id="6279" name="Google Shape;6279;p79"/>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9"/>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9"/>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9"/>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9"/>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9"/>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9"/>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6" name="Google Shape;6286;p79"/>
          <p:cNvGrpSpPr/>
          <p:nvPr/>
        </p:nvGrpSpPr>
        <p:grpSpPr>
          <a:xfrm>
            <a:off x="6615996" y="1397069"/>
            <a:ext cx="350079" cy="350079"/>
            <a:chOff x="2037825" y="3254050"/>
            <a:chExt cx="296175" cy="296175"/>
          </a:xfrm>
        </p:grpSpPr>
        <p:sp>
          <p:nvSpPr>
            <p:cNvPr id="6287" name="Google Shape;6287;p79"/>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9"/>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9"/>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9"/>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9"/>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9"/>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79"/>
          <p:cNvGrpSpPr/>
          <p:nvPr/>
        </p:nvGrpSpPr>
        <p:grpSpPr>
          <a:xfrm>
            <a:off x="6614135" y="1838236"/>
            <a:ext cx="353802" cy="348926"/>
            <a:chOff x="2034675" y="3617925"/>
            <a:chExt cx="299325" cy="295200"/>
          </a:xfrm>
        </p:grpSpPr>
        <p:sp>
          <p:nvSpPr>
            <p:cNvPr id="6294" name="Google Shape;6294;p79"/>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9"/>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9"/>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9"/>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9"/>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79"/>
          <p:cNvGrpSpPr/>
          <p:nvPr/>
        </p:nvGrpSpPr>
        <p:grpSpPr>
          <a:xfrm>
            <a:off x="6615996" y="2284613"/>
            <a:ext cx="350079" cy="349133"/>
            <a:chOff x="2037825" y="3981825"/>
            <a:chExt cx="296175" cy="295375"/>
          </a:xfrm>
        </p:grpSpPr>
        <p:sp>
          <p:nvSpPr>
            <p:cNvPr id="6300" name="Google Shape;6300;p79"/>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9"/>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9"/>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79"/>
          <p:cNvGrpSpPr/>
          <p:nvPr/>
        </p:nvGrpSpPr>
        <p:grpSpPr>
          <a:xfrm>
            <a:off x="5301014" y="2780929"/>
            <a:ext cx="350079" cy="285837"/>
            <a:chOff x="3860400" y="3254050"/>
            <a:chExt cx="296175" cy="241825"/>
          </a:xfrm>
        </p:grpSpPr>
        <p:sp>
          <p:nvSpPr>
            <p:cNvPr id="6304" name="Google Shape;6304;p79"/>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9"/>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9"/>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9"/>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9"/>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9"/>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9"/>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79"/>
          <p:cNvGrpSpPr/>
          <p:nvPr/>
        </p:nvGrpSpPr>
        <p:grpSpPr>
          <a:xfrm>
            <a:off x="5300541" y="3196800"/>
            <a:ext cx="351024" cy="350079"/>
            <a:chOff x="3859600" y="3591950"/>
            <a:chExt cx="296975" cy="296175"/>
          </a:xfrm>
        </p:grpSpPr>
        <p:sp>
          <p:nvSpPr>
            <p:cNvPr id="6312" name="Google Shape;6312;p79"/>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9"/>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9"/>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79"/>
          <p:cNvGrpSpPr/>
          <p:nvPr/>
        </p:nvGrpSpPr>
        <p:grpSpPr>
          <a:xfrm>
            <a:off x="5301014" y="3672883"/>
            <a:ext cx="350079" cy="350079"/>
            <a:chOff x="3860400" y="3955025"/>
            <a:chExt cx="296175" cy="296175"/>
          </a:xfrm>
        </p:grpSpPr>
        <p:sp>
          <p:nvSpPr>
            <p:cNvPr id="6316" name="Google Shape;6316;p79"/>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9"/>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9"/>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9"/>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9"/>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79"/>
          <p:cNvGrpSpPr/>
          <p:nvPr/>
        </p:nvGrpSpPr>
        <p:grpSpPr>
          <a:xfrm>
            <a:off x="7516230" y="2749281"/>
            <a:ext cx="355664" cy="349133"/>
            <a:chOff x="5716825" y="3235950"/>
            <a:chExt cx="300900" cy="295375"/>
          </a:xfrm>
        </p:grpSpPr>
        <p:sp>
          <p:nvSpPr>
            <p:cNvPr id="6322" name="Google Shape;6322;p79"/>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9"/>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9"/>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9"/>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6" name="Google Shape;6326;p79"/>
          <p:cNvGrpSpPr/>
          <p:nvPr/>
        </p:nvGrpSpPr>
        <p:grpSpPr>
          <a:xfrm>
            <a:off x="7529261" y="3207969"/>
            <a:ext cx="329601" cy="327739"/>
            <a:chOff x="5727850" y="3609275"/>
            <a:chExt cx="278850" cy="277275"/>
          </a:xfrm>
        </p:grpSpPr>
        <p:sp>
          <p:nvSpPr>
            <p:cNvPr id="6327" name="Google Shape;6327;p79"/>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9"/>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9"/>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9"/>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9"/>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2" name="Google Shape;6332;p79"/>
          <p:cNvGrpSpPr/>
          <p:nvPr/>
        </p:nvGrpSpPr>
        <p:grpSpPr>
          <a:xfrm>
            <a:off x="7540446" y="3673356"/>
            <a:ext cx="307231" cy="349133"/>
            <a:chOff x="5736525" y="3963700"/>
            <a:chExt cx="259925" cy="295375"/>
          </a:xfrm>
        </p:grpSpPr>
        <p:sp>
          <p:nvSpPr>
            <p:cNvPr id="6333" name="Google Shape;6333;p79"/>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9"/>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9"/>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9"/>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9"/>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9"/>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9"/>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0" name="Google Shape;6340;p79"/>
          <p:cNvGrpSpPr/>
          <p:nvPr/>
        </p:nvGrpSpPr>
        <p:grpSpPr>
          <a:xfrm>
            <a:off x="6632026" y="4122683"/>
            <a:ext cx="351024" cy="350079"/>
            <a:chOff x="6553275" y="3604550"/>
            <a:chExt cx="296975" cy="296175"/>
          </a:xfrm>
        </p:grpSpPr>
        <p:sp>
          <p:nvSpPr>
            <p:cNvPr id="6341" name="Google Shape;6341;p79"/>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9"/>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9"/>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9"/>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9"/>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9"/>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7" name="Google Shape;6347;p79"/>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348" name="Google Shape;6348;p79"/>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52" name="Shape 6352"/>
        <p:cNvGrpSpPr/>
        <p:nvPr/>
      </p:nvGrpSpPr>
      <p:grpSpPr>
        <a:xfrm>
          <a:off x="0" y="0"/>
          <a:ext cx="0" cy="0"/>
          <a:chOff x="0" y="0"/>
          <a:chExt cx="0" cy="0"/>
        </a:xfrm>
      </p:grpSpPr>
      <p:grpSp>
        <p:nvGrpSpPr>
          <p:cNvPr id="6353" name="Google Shape;6353;p80"/>
          <p:cNvGrpSpPr/>
          <p:nvPr/>
        </p:nvGrpSpPr>
        <p:grpSpPr>
          <a:xfrm>
            <a:off x="859032" y="1380546"/>
            <a:ext cx="294401" cy="353645"/>
            <a:chOff x="-35814600" y="3202075"/>
            <a:chExt cx="242625" cy="291450"/>
          </a:xfrm>
        </p:grpSpPr>
        <p:sp>
          <p:nvSpPr>
            <p:cNvPr id="6354" name="Google Shape;6354;p80"/>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0"/>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0"/>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0"/>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0"/>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0"/>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0"/>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80"/>
          <p:cNvGrpSpPr/>
          <p:nvPr/>
        </p:nvGrpSpPr>
        <p:grpSpPr>
          <a:xfrm>
            <a:off x="829410" y="1821466"/>
            <a:ext cx="353645" cy="353888"/>
            <a:chOff x="-35839800" y="3561025"/>
            <a:chExt cx="291450" cy="291650"/>
          </a:xfrm>
        </p:grpSpPr>
        <p:sp>
          <p:nvSpPr>
            <p:cNvPr id="6362" name="Google Shape;6362;p80"/>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0"/>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0"/>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0"/>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0"/>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0"/>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0"/>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9" name="Google Shape;6369;p80"/>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0" name="Google Shape;6370;p80"/>
          <p:cNvGrpSpPr/>
          <p:nvPr/>
        </p:nvGrpSpPr>
        <p:grpSpPr>
          <a:xfrm>
            <a:off x="3066955" y="1380546"/>
            <a:ext cx="353645" cy="353645"/>
            <a:chOff x="-34003850" y="3227275"/>
            <a:chExt cx="291450" cy="291450"/>
          </a:xfrm>
        </p:grpSpPr>
        <p:sp>
          <p:nvSpPr>
            <p:cNvPr id="6371" name="Google Shape;6371;p80"/>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0"/>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0"/>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0"/>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0"/>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80"/>
          <p:cNvGrpSpPr/>
          <p:nvPr/>
        </p:nvGrpSpPr>
        <p:grpSpPr>
          <a:xfrm>
            <a:off x="3066485" y="1821238"/>
            <a:ext cx="354586" cy="354343"/>
            <a:chOff x="-34004625" y="3585850"/>
            <a:chExt cx="292225" cy="292025"/>
          </a:xfrm>
        </p:grpSpPr>
        <p:sp>
          <p:nvSpPr>
            <p:cNvPr id="6377" name="Google Shape;6377;p80"/>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0"/>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0"/>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0"/>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0"/>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80"/>
          <p:cNvGrpSpPr/>
          <p:nvPr/>
        </p:nvGrpSpPr>
        <p:grpSpPr>
          <a:xfrm>
            <a:off x="3066000" y="2256439"/>
            <a:ext cx="355557" cy="354616"/>
            <a:chOff x="-34005425" y="3945575"/>
            <a:chExt cx="293025" cy="292250"/>
          </a:xfrm>
        </p:grpSpPr>
        <p:sp>
          <p:nvSpPr>
            <p:cNvPr id="6383" name="Google Shape;6383;p80"/>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0"/>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0"/>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80"/>
          <p:cNvGrpSpPr/>
          <p:nvPr/>
        </p:nvGrpSpPr>
        <p:grpSpPr>
          <a:xfrm>
            <a:off x="1713099" y="2729615"/>
            <a:ext cx="358408" cy="355557"/>
            <a:chOff x="-32174975" y="3192625"/>
            <a:chExt cx="295375" cy="293025"/>
          </a:xfrm>
        </p:grpSpPr>
        <p:sp>
          <p:nvSpPr>
            <p:cNvPr id="6387" name="Google Shape;6387;p80"/>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0"/>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0"/>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0"/>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1" name="Google Shape;6391;p80"/>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0"/>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3" name="Google Shape;6393;p80"/>
          <p:cNvGrpSpPr/>
          <p:nvPr/>
        </p:nvGrpSpPr>
        <p:grpSpPr>
          <a:xfrm>
            <a:off x="3952249" y="2730570"/>
            <a:ext cx="354586" cy="353645"/>
            <a:chOff x="-30345325" y="3184750"/>
            <a:chExt cx="292225" cy="291450"/>
          </a:xfrm>
        </p:grpSpPr>
        <p:sp>
          <p:nvSpPr>
            <p:cNvPr id="6394" name="Google Shape;6394;p80"/>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0"/>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0"/>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0"/>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0"/>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80"/>
          <p:cNvGrpSpPr/>
          <p:nvPr/>
        </p:nvGrpSpPr>
        <p:grpSpPr>
          <a:xfrm>
            <a:off x="1277001" y="1380546"/>
            <a:ext cx="353645" cy="353645"/>
            <a:chOff x="-35481425" y="3202075"/>
            <a:chExt cx="291450" cy="291450"/>
          </a:xfrm>
        </p:grpSpPr>
        <p:sp>
          <p:nvSpPr>
            <p:cNvPr id="6400" name="Google Shape;6400;p80"/>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0"/>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0"/>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0"/>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0"/>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0"/>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0"/>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80"/>
          <p:cNvGrpSpPr/>
          <p:nvPr/>
        </p:nvGrpSpPr>
        <p:grpSpPr>
          <a:xfrm>
            <a:off x="1276531" y="1822072"/>
            <a:ext cx="354586" cy="352675"/>
            <a:chOff x="-35482200" y="3561225"/>
            <a:chExt cx="292225" cy="290650"/>
          </a:xfrm>
        </p:grpSpPr>
        <p:sp>
          <p:nvSpPr>
            <p:cNvPr id="6408" name="Google Shape;6408;p80"/>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0"/>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0"/>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1" name="Google Shape;6411;p80"/>
          <p:cNvGrpSpPr/>
          <p:nvPr/>
        </p:nvGrpSpPr>
        <p:grpSpPr>
          <a:xfrm>
            <a:off x="1277001" y="2256940"/>
            <a:ext cx="353645" cy="353615"/>
            <a:chOff x="-35481425" y="3919600"/>
            <a:chExt cx="291450" cy="291425"/>
          </a:xfrm>
        </p:grpSpPr>
        <p:sp>
          <p:nvSpPr>
            <p:cNvPr id="6412" name="Google Shape;6412;p80"/>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0"/>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0"/>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0"/>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0"/>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0"/>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0"/>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0"/>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0" name="Google Shape;6420;p80"/>
          <p:cNvGrpSpPr/>
          <p:nvPr/>
        </p:nvGrpSpPr>
        <p:grpSpPr>
          <a:xfrm>
            <a:off x="3512636" y="1381031"/>
            <a:ext cx="357468" cy="352675"/>
            <a:chOff x="-33645475" y="3228075"/>
            <a:chExt cx="294600" cy="290650"/>
          </a:xfrm>
        </p:grpSpPr>
        <p:sp>
          <p:nvSpPr>
            <p:cNvPr id="6421" name="Google Shape;6421;p80"/>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0"/>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0"/>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0"/>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0"/>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0"/>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0"/>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8" name="Google Shape;6428;p80"/>
          <p:cNvGrpSpPr/>
          <p:nvPr/>
        </p:nvGrpSpPr>
        <p:grpSpPr>
          <a:xfrm>
            <a:off x="3513606" y="1821116"/>
            <a:ext cx="355526" cy="354586"/>
            <a:chOff x="-33646250" y="3586425"/>
            <a:chExt cx="293000" cy="292225"/>
          </a:xfrm>
        </p:grpSpPr>
        <p:sp>
          <p:nvSpPr>
            <p:cNvPr id="6429" name="Google Shape;6429;p80"/>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0"/>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80"/>
          <p:cNvGrpSpPr/>
          <p:nvPr/>
        </p:nvGrpSpPr>
        <p:grpSpPr>
          <a:xfrm>
            <a:off x="3514076" y="2255969"/>
            <a:ext cx="354586" cy="355557"/>
            <a:chOff x="-33645475" y="3944800"/>
            <a:chExt cx="292225" cy="293025"/>
          </a:xfrm>
        </p:grpSpPr>
        <p:sp>
          <p:nvSpPr>
            <p:cNvPr id="6432" name="Google Shape;6432;p80"/>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0"/>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0"/>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0"/>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0"/>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0"/>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0"/>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0"/>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0"/>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0"/>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2" name="Google Shape;6442;p80"/>
          <p:cNvGrpSpPr/>
          <p:nvPr/>
        </p:nvGrpSpPr>
        <p:grpSpPr>
          <a:xfrm>
            <a:off x="2167295" y="2729706"/>
            <a:ext cx="352675" cy="355375"/>
            <a:chOff x="-31809525" y="3192625"/>
            <a:chExt cx="290650" cy="292875"/>
          </a:xfrm>
        </p:grpSpPr>
        <p:sp>
          <p:nvSpPr>
            <p:cNvPr id="6443" name="Google Shape;6443;p80"/>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0"/>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0"/>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0"/>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80"/>
          <p:cNvGrpSpPr/>
          <p:nvPr/>
        </p:nvGrpSpPr>
        <p:grpSpPr>
          <a:xfrm>
            <a:off x="2166810" y="3200258"/>
            <a:ext cx="353645" cy="355557"/>
            <a:chOff x="-31811100" y="3550975"/>
            <a:chExt cx="291450" cy="293025"/>
          </a:xfrm>
        </p:grpSpPr>
        <p:sp>
          <p:nvSpPr>
            <p:cNvPr id="6448" name="Google Shape;6448;p80"/>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0"/>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0"/>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0"/>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0"/>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0"/>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0"/>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5" name="Google Shape;6455;p80"/>
          <p:cNvGrpSpPr/>
          <p:nvPr/>
        </p:nvGrpSpPr>
        <p:grpSpPr>
          <a:xfrm>
            <a:off x="2160606" y="3664562"/>
            <a:ext cx="366052" cy="356831"/>
            <a:chOff x="-31817400" y="3910025"/>
            <a:chExt cx="301675" cy="294075"/>
          </a:xfrm>
        </p:grpSpPr>
        <p:sp>
          <p:nvSpPr>
            <p:cNvPr id="6456" name="Google Shape;6456;p80"/>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0"/>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0"/>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80"/>
          <p:cNvGrpSpPr/>
          <p:nvPr/>
        </p:nvGrpSpPr>
        <p:grpSpPr>
          <a:xfrm>
            <a:off x="3952234" y="3200743"/>
            <a:ext cx="354616" cy="354586"/>
            <a:chOff x="-30354000" y="3569100"/>
            <a:chExt cx="292250" cy="292225"/>
          </a:xfrm>
        </p:grpSpPr>
        <p:sp>
          <p:nvSpPr>
            <p:cNvPr id="6460" name="Google Shape;6460;p80"/>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0"/>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0"/>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0"/>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0"/>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0"/>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6" name="Google Shape;6466;p80"/>
          <p:cNvGrpSpPr/>
          <p:nvPr/>
        </p:nvGrpSpPr>
        <p:grpSpPr>
          <a:xfrm>
            <a:off x="1730812" y="1380546"/>
            <a:ext cx="342148" cy="353645"/>
            <a:chOff x="-35118325" y="3202075"/>
            <a:chExt cx="281975" cy="291450"/>
          </a:xfrm>
        </p:grpSpPr>
        <p:sp>
          <p:nvSpPr>
            <p:cNvPr id="6467" name="Google Shape;6467;p80"/>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0"/>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0"/>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0"/>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80"/>
          <p:cNvGrpSpPr/>
          <p:nvPr/>
        </p:nvGrpSpPr>
        <p:grpSpPr>
          <a:xfrm>
            <a:off x="1724593" y="1821799"/>
            <a:ext cx="354586" cy="353221"/>
            <a:chOff x="-35123050" y="3561225"/>
            <a:chExt cx="292225" cy="291100"/>
          </a:xfrm>
        </p:grpSpPr>
        <p:sp>
          <p:nvSpPr>
            <p:cNvPr id="6472" name="Google Shape;6472;p80"/>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0"/>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80"/>
          <p:cNvGrpSpPr/>
          <p:nvPr/>
        </p:nvGrpSpPr>
        <p:grpSpPr>
          <a:xfrm>
            <a:off x="1766652" y="2256940"/>
            <a:ext cx="270467" cy="353615"/>
            <a:chOff x="-35089175" y="3919600"/>
            <a:chExt cx="222900" cy="291425"/>
          </a:xfrm>
        </p:grpSpPr>
        <p:sp>
          <p:nvSpPr>
            <p:cNvPr id="6475" name="Google Shape;6475;p80"/>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0"/>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80"/>
          <p:cNvGrpSpPr/>
          <p:nvPr/>
        </p:nvGrpSpPr>
        <p:grpSpPr>
          <a:xfrm>
            <a:off x="3963648" y="1380303"/>
            <a:ext cx="336445" cy="354131"/>
            <a:chOff x="-33277650" y="3226875"/>
            <a:chExt cx="277275" cy="291850"/>
          </a:xfrm>
        </p:grpSpPr>
        <p:sp>
          <p:nvSpPr>
            <p:cNvPr id="6478" name="Google Shape;6478;p80"/>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0"/>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0"/>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0"/>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0"/>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0"/>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0"/>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80"/>
          <p:cNvGrpSpPr/>
          <p:nvPr/>
        </p:nvGrpSpPr>
        <p:grpSpPr>
          <a:xfrm>
            <a:off x="3955048" y="1821587"/>
            <a:ext cx="353645" cy="353645"/>
            <a:chOff x="-33286325" y="3586425"/>
            <a:chExt cx="291450" cy="291450"/>
          </a:xfrm>
        </p:grpSpPr>
        <p:sp>
          <p:nvSpPr>
            <p:cNvPr id="6486" name="Google Shape;6486;p80"/>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0"/>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0"/>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0"/>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0"/>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80"/>
          <p:cNvGrpSpPr/>
          <p:nvPr/>
        </p:nvGrpSpPr>
        <p:grpSpPr>
          <a:xfrm>
            <a:off x="3955048" y="2255969"/>
            <a:ext cx="353645" cy="355557"/>
            <a:chOff x="-33286325" y="3944800"/>
            <a:chExt cx="291450" cy="293025"/>
          </a:xfrm>
        </p:grpSpPr>
        <p:sp>
          <p:nvSpPr>
            <p:cNvPr id="6492" name="Google Shape;6492;p80"/>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0"/>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0"/>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0"/>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6" name="Google Shape;6496;p80"/>
          <p:cNvGrpSpPr/>
          <p:nvPr/>
        </p:nvGrpSpPr>
        <p:grpSpPr>
          <a:xfrm>
            <a:off x="2613445" y="2729129"/>
            <a:ext cx="353645" cy="356527"/>
            <a:chOff x="-31452725" y="3191825"/>
            <a:chExt cx="291450" cy="293825"/>
          </a:xfrm>
        </p:grpSpPr>
        <p:sp>
          <p:nvSpPr>
            <p:cNvPr id="6497" name="Google Shape;6497;p80"/>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0"/>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0"/>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0"/>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1" name="Google Shape;6501;p80"/>
          <p:cNvGrpSpPr/>
          <p:nvPr/>
        </p:nvGrpSpPr>
        <p:grpSpPr>
          <a:xfrm>
            <a:off x="2612975" y="3200744"/>
            <a:ext cx="354586" cy="354586"/>
            <a:chOff x="-31452725" y="3551775"/>
            <a:chExt cx="292225" cy="292225"/>
          </a:xfrm>
        </p:grpSpPr>
        <p:sp>
          <p:nvSpPr>
            <p:cNvPr id="6502" name="Google Shape;6502;p80"/>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0"/>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0"/>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0"/>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80"/>
          <p:cNvGrpSpPr/>
          <p:nvPr/>
        </p:nvGrpSpPr>
        <p:grpSpPr>
          <a:xfrm>
            <a:off x="2611534" y="3664729"/>
            <a:ext cx="357468" cy="356497"/>
            <a:chOff x="-31455100" y="3909350"/>
            <a:chExt cx="294600" cy="293800"/>
          </a:xfrm>
        </p:grpSpPr>
        <p:sp>
          <p:nvSpPr>
            <p:cNvPr id="6507" name="Google Shape;6507;p80"/>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0"/>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80"/>
          <p:cNvGrpSpPr/>
          <p:nvPr/>
        </p:nvGrpSpPr>
        <p:grpSpPr>
          <a:xfrm>
            <a:off x="3952719" y="3665684"/>
            <a:ext cx="353645" cy="354586"/>
            <a:chOff x="-30345325" y="3918800"/>
            <a:chExt cx="291450" cy="292225"/>
          </a:xfrm>
        </p:grpSpPr>
        <p:sp>
          <p:nvSpPr>
            <p:cNvPr id="6510" name="Google Shape;6510;p80"/>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0"/>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0"/>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0"/>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0"/>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80"/>
          <p:cNvGrpSpPr/>
          <p:nvPr/>
        </p:nvGrpSpPr>
        <p:grpSpPr>
          <a:xfrm>
            <a:off x="2172184" y="1821587"/>
            <a:ext cx="353645" cy="353645"/>
            <a:chOff x="-34763900" y="3561225"/>
            <a:chExt cx="291450" cy="291450"/>
          </a:xfrm>
        </p:grpSpPr>
        <p:sp>
          <p:nvSpPr>
            <p:cNvPr id="6516" name="Google Shape;6516;p80"/>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0"/>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0"/>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9" name="Google Shape;6519;p80"/>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0" name="Google Shape;6520;p80"/>
          <p:cNvGrpSpPr/>
          <p:nvPr/>
        </p:nvGrpSpPr>
        <p:grpSpPr>
          <a:xfrm>
            <a:off x="827081" y="2730099"/>
            <a:ext cx="354586" cy="354586"/>
            <a:chOff x="-32927950" y="3227275"/>
            <a:chExt cx="292225" cy="292225"/>
          </a:xfrm>
        </p:grpSpPr>
        <p:sp>
          <p:nvSpPr>
            <p:cNvPr id="6521" name="Google Shape;6521;p80"/>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0"/>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0"/>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0"/>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0"/>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6" name="Google Shape;6526;p80"/>
          <p:cNvGrpSpPr/>
          <p:nvPr/>
        </p:nvGrpSpPr>
        <p:grpSpPr>
          <a:xfrm>
            <a:off x="826596" y="3201213"/>
            <a:ext cx="355557" cy="353645"/>
            <a:chOff x="-32927950" y="3586425"/>
            <a:chExt cx="293025" cy="291450"/>
          </a:xfrm>
        </p:grpSpPr>
        <p:sp>
          <p:nvSpPr>
            <p:cNvPr id="6527" name="Google Shape;6527;p80"/>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0"/>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0"/>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0"/>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0"/>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2" name="Google Shape;6532;p80"/>
          <p:cNvGrpSpPr/>
          <p:nvPr/>
        </p:nvGrpSpPr>
        <p:grpSpPr>
          <a:xfrm>
            <a:off x="827081" y="3665198"/>
            <a:ext cx="354586" cy="355557"/>
            <a:chOff x="-32927950" y="3944800"/>
            <a:chExt cx="292225" cy="293025"/>
          </a:xfrm>
        </p:grpSpPr>
        <p:sp>
          <p:nvSpPr>
            <p:cNvPr id="6533" name="Google Shape;6533;p80"/>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0"/>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0"/>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0"/>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0"/>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0"/>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0"/>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0"/>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0"/>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80"/>
          <p:cNvGrpSpPr/>
          <p:nvPr/>
        </p:nvGrpSpPr>
        <p:grpSpPr>
          <a:xfrm>
            <a:off x="3055873" y="2730449"/>
            <a:ext cx="354586" cy="353888"/>
            <a:chOff x="-31094350" y="3194000"/>
            <a:chExt cx="292225" cy="291650"/>
          </a:xfrm>
        </p:grpSpPr>
        <p:sp>
          <p:nvSpPr>
            <p:cNvPr id="6543" name="Google Shape;6543;p80"/>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0"/>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0"/>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0"/>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0"/>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0"/>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0"/>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0"/>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80"/>
          <p:cNvGrpSpPr/>
          <p:nvPr/>
        </p:nvGrpSpPr>
        <p:grpSpPr>
          <a:xfrm>
            <a:off x="3056343" y="3200941"/>
            <a:ext cx="353645" cy="354191"/>
            <a:chOff x="-31093575" y="3552550"/>
            <a:chExt cx="291450" cy="291900"/>
          </a:xfrm>
        </p:grpSpPr>
        <p:sp>
          <p:nvSpPr>
            <p:cNvPr id="6552" name="Google Shape;6552;p80"/>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0"/>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0"/>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0"/>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6" name="Google Shape;6556;p80"/>
          <p:cNvGrpSpPr/>
          <p:nvPr/>
        </p:nvGrpSpPr>
        <p:grpSpPr>
          <a:xfrm>
            <a:off x="2182711" y="1380546"/>
            <a:ext cx="332593" cy="353645"/>
            <a:chOff x="-34755225" y="3202075"/>
            <a:chExt cx="274100" cy="291450"/>
          </a:xfrm>
        </p:grpSpPr>
        <p:sp>
          <p:nvSpPr>
            <p:cNvPr id="6557" name="Google Shape;6557;p80"/>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0"/>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0"/>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0"/>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0"/>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0"/>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0"/>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80"/>
          <p:cNvGrpSpPr/>
          <p:nvPr/>
        </p:nvGrpSpPr>
        <p:grpSpPr>
          <a:xfrm>
            <a:off x="3056343" y="3666169"/>
            <a:ext cx="353645" cy="353615"/>
            <a:chOff x="-31093575" y="3911725"/>
            <a:chExt cx="291450" cy="291425"/>
          </a:xfrm>
        </p:grpSpPr>
        <p:sp>
          <p:nvSpPr>
            <p:cNvPr id="6565" name="Google Shape;6565;p80"/>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0"/>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80"/>
          <p:cNvGrpSpPr/>
          <p:nvPr/>
        </p:nvGrpSpPr>
        <p:grpSpPr>
          <a:xfrm>
            <a:off x="2165773" y="4123136"/>
            <a:ext cx="356497" cy="354586"/>
            <a:chOff x="-29946000" y="3183175"/>
            <a:chExt cx="293800" cy="292225"/>
          </a:xfrm>
        </p:grpSpPr>
        <p:sp>
          <p:nvSpPr>
            <p:cNvPr id="6568" name="Google Shape;6568;p80"/>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0"/>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0"/>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0"/>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0"/>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0"/>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80"/>
          <p:cNvGrpSpPr/>
          <p:nvPr/>
        </p:nvGrpSpPr>
        <p:grpSpPr>
          <a:xfrm>
            <a:off x="2610305" y="1380289"/>
            <a:ext cx="358408" cy="354161"/>
            <a:chOff x="-34408675" y="3202075"/>
            <a:chExt cx="295375" cy="291875"/>
          </a:xfrm>
        </p:grpSpPr>
        <p:sp>
          <p:nvSpPr>
            <p:cNvPr id="6575" name="Google Shape;6575;p80"/>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0"/>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0"/>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0"/>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9" name="Google Shape;6579;p80"/>
          <p:cNvGrpSpPr/>
          <p:nvPr/>
        </p:nvGrpSpPr>
        <p:grpSpPr>
          <a:xfrm>
            <a:off x="2612216" y="1820283"/>
            <a:ext cx="354586" cy="356254"/>
            <a:chOff x="-34405525" y="3558075"/>
            <a:chExt cx="292225" cy="293600"/>
          </a:xfrm>
        </p:grpSpPr>
        <p:sp>
          <p:nvSpPr>
            <p:cNvPr id="6580" name="Google Shape;6580;p80"/>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0"/>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0"/>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3" name="Google Shape;6583;p80"/>
          <p:cNvGrpSpPr/>
          <p:nvPr/>
        </p:nvGrpSpPr>
        <p:grpSpPr>
          <a:xfrm>
            <a:off x="2611730" y="2256940"/>
            <a:ext cx="355557" cy="353615"/>
            <a:chOff x="-34406325" y="3919600"/>
            <a:chExt cx="293025" cy="291425"/>
          </a:xfrm>
        </p:grpSpPr>
        <p:sp>
          <p:nvSpPr>
            <p:cNvPr id="6584" name="Google Shape;6584;p80"/>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0"/>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0"/>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0"/>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0"/>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0"/>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0"/>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1" name="Google Shape;6591;p80"/>
          <p:cNvGrpSpPr/>
          <p:nvPr/>
        </p:nvGrpSpPr>
        <p:grpSpPr>
          <a:xfrm>
            <a:off x="1275628" y="2736303"/>
            <a:ext cx="353645" cy="342179"/>
            <a:chOff x="-32568800" y="3232000"/>
            <a:chExt cx="291450" cy="282000"/>
          </a:xfrm>
        </p:grpSpPr>
        <p:sp>
          <p:nvSpPr>
            <p:cNvPr id="6592" name="Google Shape;6592;p80"/>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0"/>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4" name="Google Shape;6594;p80"/>
          <p:cNvGrpSpPr/>
          <p:nvPr/>
        </p:nvGrpSpPr>
        <p:grpSpPr>
          <a:xfrm>
            <a:off x="1275158" y="3201213"/>
            <a:ext cx="354586" cy="353645"/>
            <a:chOff x="-32569575" y="3586425"/>
            <a:chExt cx="292225" cy="291450"/>
          </a:xfrm>
        </p:grpSpPr>
        <p:sp>
          <p:nvSpPr>
            <p:cNvPr id="6595" name="Google Shape;6595;p80"/>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0"/>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80"/>
          <p:cNvGrpSpPr/>
          <p:nvPr/>
        </p:nvGrpSpPr>
        <p:grpSpPr>
          <a:xfrm>
            <a:off x="1266073" y="3665805"/>
            <a:ext cx="372756" cy="354343"/>
            <a:chOff x="-32576675" y="3944600"/>
            <a:chExt cx="307200" cy="292025"/>
          </a:xfrm>
        </p:grpSpPr>
        <p:sp>
          <p:nvSpPr>
            <p:cNvPr id="6598" name="Google Shape;6598;p80"/>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0"/>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0" name="Google Shape;6600;p80"/>
          <p:cNvGrpSpPr/>
          <p:nvPr/>
        </p:nvGrpSpPr>
        <p:grpSpPr>
          <a:xfrm>
            <a:off x="3511040" y="2730100"/>
            <a:ext cx="354586" cy="354586"/>
            <a:chOff x="-30735200" y="3192625"/>
            <a:chExt cx="292225" cy="292225"/>
          </a:xfrm>
        </p:grpSpPr>
        <p:sp>
          <p:nvSpPr>
            <p:cNvPr id="6601" name="Google Shape;6601;p80"/>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0"/>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0"/>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0"/>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0"/>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0"/>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0"/>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8" name="Google Shape;6608;p80"/>
          <p:cNvGrpSpPr/>
          <p:nvPr/>
        </p:nvGrpSpPr>
        <p:grpSpPr>
          <a:xfrm>
            <a:off x="3511040" y="3201532"/>
            <a:ext cx="354586" cy="353008"/>
            <a:chOff x="-30735200" y="3552550"/>
            <a:chExt cx="292225" cy="290925"/>
          </a:xfrm>
        </p:grpSpPr>
        <p:sp>
          <p:nvSpPr>
            <p:cNvPr id="6609" name="Google Shape;6609;p80"/>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0"/>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80"/>
          <p:cNvGrpSpPr/>
          <p:nvPr/>
        </p:nvGrpSpPr>
        <p:grpSpPr>
          <a:xfrm>
            <a:off x="3511040" y="3666154"/>
            <a:ext cx="354586" cy="353645"/>
            <a:chOff x="-30735200" y="3910925"/>
            <a:chExt cx="292225" cy="291450"/>
          </a:xfrm>
        </p:grpSpPr>
        <p:sp>
          <p:nvSpPr>
            <p:cNvPr id="6612" name="Google Shape;6612;p80"/>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0"/>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4" name="Google Shape;6614;p80"/>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5" name="Google Shape;6615;p80"/>
          <p:cNvGrpSpPr/>
          <p:nvPr/>
        </p:nvGrpSpPr>
        <p:grpSpPr>
          <a:xfrm>
            <a:off x="4864547" y="1375808"/>
            <a:ext cx="358971" cy="359224"/>
            <a:chOff x="-57956275" y="3197925"/>
            <a:chExt cx="319000" cy="319225"/>
          </a:xfrm>
        </p:grpSpPr>
        <p:sp>
          <p:nvSpPr>
            <p:cNvPr id="6616" name="Google Shape;6616;p80"/>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0"/>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0"/>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0"/>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0"/>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0"/>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0"/>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80"/>
          <p:cNvGrpSpPr/>
          <p:nvPr/>
        </p:nvGrpSpPr>
        <p:grpSpPr>
          <a:xfrm>
            <a:off x="4886701" y="1832234"/>
            <a:ext cx="314662" cy="358971"/>
            <a:chOff x="-57940525" y="3590375"/>
            <a:chExt cx="279625" cy="319000"/>
          </a:xfrm>
        </p:grpSpPr>
        <p:sp>
          <p:nvSpPr>
            <p:cNvPr id="6624" name="Google Shape;6624;p80"/>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0"/>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0"/>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0"/>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0"/>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80"/>
          <p:cNvGrpSpPr/>
          <p:nvPr/>
        </p:nvGrpSpPr>
        <p:grpSpPr>
          <a:xfrm>
            <a:off x="4857582" y="2273605"/>
            <a:ext cx="358099" cy="358999"/>
            <a:chOff x="-57959425" y="3982600"/>
            <a:chExt cx="318225" cy="319025"/>
          </a:xfrm>
        </p:grpSpPr>
        <p:sp>
          <p:nvSpPr>
            <p:cNvPr id="6630" name="Google Shape;6630;p80"/>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0"/>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0"/>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0"/>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80"/>
          <p:cNvGrpSpPr/>
          <p:nvPr/>
        </p:nvGrpSpPr>
        <p:grpSpPr>
          <a:xfrm>
            <a:off x="7057749" y="1376934"/>
            <a:ext cx="357226" cy="357226"/>
            <a:chOff x="-55987225" y="3198925"/>
            <a:chExt cx="317450" cy="317450"/>
          </a:xfrm>
        </p:grpSpPr>
        <p:sp>
          <p:nvSpPr>
            <p:cNvPr id="6635" name="Google Shape;6635;p80"/>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0"/>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0"/>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0"/>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80"/>
          <p:cNvGrpSpPr/>
          <p:nvPr/>
        </p:nvGrpSpPr>
        <p:grpSpPr>
          <a:xfrm>
            <a:off x="7057749" y="1832965"/>
            <a:ext cx="357226" cy="357367"/>
            <a:chOff x="-55987225" y="3591025"/>
            <a:chExt cx="317450" cy="317575"/>
          </a:xfrm>
        </p:grpSpPr>
        <p:sp>
          <p:nvSpPr>
            <p:cNvPr id="6640" name="Google Shape;6640;p80"/>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0"/>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0"/>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0"/>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0"/>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5" name="Google Shape;6645;p80"/>
          <p:cNvGrpSpPr/>
          <p:nvPr/>
        </p:nvGrpSpPr>
        <p:grpSpPr>
          <a:xfrm>
            <a:off x="7071665" y="2273605"/>
            <a:ext cx="358999" cy="358999"/>
            <a:chOff x="-55988800" y="3982600"/>
            <a:chExt cx="319025" cy="319025"/>
          </a:xfrm>
        </p:grpSpPr>
        <p:sp>
          <p:nvSpPr>
            <p:cNvPr id="6646" name="Google Shape;6646;p80"/>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0"/>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0"/>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0"/>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0"/>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1" name="Google Shape;6651;p80"/>
          <p:cNvGrpSpPr/>
          <p:nvPr/>
        </p:nvGrpSpPr>
        <p:grpSpPr>
          <a:xfrm>
            <a:off x="5730184" y="2731562"/>
            <a:ext cx="356326" cy="358971"/>
            <a:chOff x="-54026025" y="3192625"/>
            <a:chExt cx="316650" cy="319000"/>
          </a:xfrm>
        </p:grpSpPr>
        <p:sp>
          <p:nvSpPr>
            <p:cNvPr id="6652" name="Google Shape;6652;p80"/>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0"/>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0"/>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0"/>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0"/>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0"/>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0"/>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0"/>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0" name="Google Shape;6660;p80"/>
          <p:cNvGrpSpPr/>
          <p:nvPr/>
        </p:nvGrpSpPr>
        <p:grpSpPr>
          <a:xfrm>
            <a:off x="5750130" y="3202536"/>
            <a:ext cx="316434" cy="358099"/>
            <a:chOff x="-54007925" y="3584850"/>
            <a:chExt cx="281200" cy="318225"/>
          </a:xfrm>
        </p:grpSpPr>
        <p:sp>
          <p:nvSpPr>
            <p:cNvPr id="6661" name="Google Shape;6661;p80"/>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0"/>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0"/>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0"/>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0"/>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0"/>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80"/>
          <p:cNvGrpSpPr/>
          <p:nvPr/>
        </p:nvGrpSpPr>
        <p:grpSpPr>
          <a:xfrm>
            <a:off x="5750130" y="3664421"/>
            <a:ext cx="316434" cy="358914"/>
            <a:chOff x="-54007925" y="3975575"/>
            <a:chExt cx="281200" cy="318950"/>
          </a:xfrm>
        </p:grpSpPr>
        <p:sp>
          <p:nvSpPr>
            <p:cNvPr id="6668" name="Google Shape;6668;p80"/>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0"/>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0"/>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0"/>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2" name="Google Shape;6672;p80"/>
          <p:cNvGrpSpPr/>
          <p:nvPr/>
        </p:nvGrpSpPr>
        <p:grpSpPr>
          <a:xfrm>
            <a:off x="7984996" y="2748891"/>
            <a:ext cx="274770" cy="358492"/>
            <a:chOff x="-52005775" y="3208025"/>
            <a:chExt cx="244175" cy="318575"/>
          </a:xfrm>
        </p:grpSpPr>
        <p:sp>
          <p:nvSpPr>
            <p:cNvPr id="6673" name="Google Shape;6673;p80"/>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0"/>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0"/>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0"/>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0"/>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0"/>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0"/>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0"/>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0"/>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0"/>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0"/>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80"/>
          <p:cNvGrpSpPr/>
          <p:nvPr/>
        </p:nvGrpSpPr>
        <p:grpSpPr>
          <a:xfrm>
            <a:off x="5291462" y="1376934"/>
            <a:ext cx="358099" cy="358099"/>
            <a:chOff x="-57568775" y="3198925"/>
            <a:chExt cx="318225" cy="318225"/>
          </a:xfrm>
        </p:grpSpPr>
        <p:sp>
          <p:nvSpPr>
            <p:cNvPr id="6685" name="Google Shape;6685;p80"/>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0"/>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0"/>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0"/>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0"/>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0"/>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1" name="Google Shape;6691;p80"/>
          <p:cNvGrpSpPr/>
          <p:nvPr/>
        </p:nvGrpSpPr>
        <p:grpSpPr>
          <a:xfrm>
            <a:off x="5313181" y="1832234"/>
            <a:ext cx="314662" cy="358099"/>
            <a:chOff x="-57549075" y="3590375"/>
            <a:chExt cx="279625" cy="318225"/>
          </a:xfrm>
        </p:grpSpPr>
        <p:sp>
          <p:nvSpPr>
            <p:cNvPr id="6692" name="Google Shape;6692;p80"/>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0"/>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0"/>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0"/>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80"/>
          <p:cNvGrpSpPr/>
          <p:nvPr/>
        </p:nvGrpSpPr>
        <p:grpSpPr>
          <a:xfrm>
            <a:off x="5305378" y="2273605"/>
            <a:ext cx="359871" cy="359871"/>
            <a:chOff x="-57570350" y="3982600"/>
            <a:chExt cx="319800" cy="319800"/>
          </a:xfrm>
        </p:grpSpPr>
        <p:sp>
          <p:nvSpPr>
            <p:cNvPr id="6697" name="Google Shape;6697;p80"/>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0"/>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0"/>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0"/>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80"/>
          <p:cNvGrpSpPr/>
          <p:nvPr/>
        </p:nvGrpSpPr>
        <p:grpSpPr>
          <a:xfrm>
            <a:off x="7520416" y="1376033"/>
            <a:ext cx="314662" cy="358999"/>
            <a:chOff x="-55576850" y="3198125"/>
            <a:chExt cx="279625" cy="319025"/>
          </a:xfrm>
        </p:grpSpPr>
        <p:sp>
          <p:nvSpPr>
            <p:cNvPr id="6702" name="Google Shape;6702;p80"/>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0"/>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0"/>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0"/>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80"/>
          <p:cNvGrpSpPr/>
          <p:nvPr/>
        </p:nvGrpSpPr>
        <p:grpSpPr>
          <a:xfrm>
            <a:off x="7497812" y="1832009"/>
            <a:ext cx="359871" cy="358324"/>
            <a:chOff x="-55596550" y="3590175"/>
            <a:chExt cx="319800" cy="318425"/>
          </a:xfrm>
        </p:grpSpPr>
        <p:sp>
          <p:nvSpPr>
            <p:cNvPr id="6707" name="Google Shape;6707;p80"/>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0"/>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0"/>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0"/>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80"/>
          <p:cNvGrpSpPr/>
          <p:nvPr/>
        </p:nvGrpSpPr>
        <p:grpSpPr>
          <a:xfrm>
            <a:off x="7513049" y="2273351"/>
            <a:ext cx="358999" cy="359252"/>
            <a:chOff x="-55595775" y="3982375"/>
            <a:chExt cx="319025" cy="319250"/>
          </a:xfrm>
        </p:grpSpPr>
        <p:sp>
          <p:nvSpPr>
            <p:cNvPr id="6712" name="Google Shape;6712;p80"/>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0"/>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0"/>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0"/>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0"/>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0"/>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80"/>
          <p:cNvGrpSpPr/>
          <p:nvPr/>
        </p:nvGrpSpPr>
        <p:grpSpPr>
          <a:xfrm>
            <a:off x="6170232" y="2731562"/>
            <a:ext cx="358999" cy="358099"/>
            <a:chOff x="-53635375" y="3192625"/>
            <a:chExt cx="319025" cy="318225"/>
          </a:xfrm>
        </p:grpSpPr>
        <p:sp>
          <p:nvSpPr>
            <p:cNvPr id="6719" name="Google Shape;6719;p80"/>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0"/>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0"/>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2" name="Google Shape;6722;p80"/>
          <p:cNvGrpSpPr/>
          <p:nvPr/>
        </p:nvGrpSpPr>
        <p:grpSpPr>
          <a:xfrm>
            <a:off x="6192401" y="3202536"/>
            <a:ext cx="314662" cy="358999"/>
            <a:chOff x="-53615675" y="3584850"/>
            <a:chExt cx="279625" cy="319025"/>
          </a:xfrm>
        </p:grpSpPr>
        <p:sp>
          <p:nvSpPr>
            <p:cNvPr id="6723" name="Google Shape;6723;p80"/>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0"/>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0"/>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6" name="Google Shape;6726;p80"/>
          <p:cNvGrpSpPr/>
          <p:nvPr/>
        </p:nvGrpSpPr>
        <p:grpSpPr>
          <a:xfrm>
            <a:off x="6170246" y="3665461"/>
            <a:ext cx="358971" cy="357874"/>
            <a:chOff x="-53634575" y="3976500"/>
            <a:chExt cx="319000" cy="318025"/>
          </a:xfrm>
        </p:grpSpPr>
        <p:sp>
          <p:nvSpPr>
            <p:cNvPr id="6727" name="Google Shape;6727;p80"/>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0"/>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0"/>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0"/>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0"/>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0"/>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0"/>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0"/>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5" name="Google Shape;6735;p80"/>
          <p:cNvGrpSpPr/>
          <p:nvPr/>
        </p:nvGrpSpPr>
        <p:grpSpPr>
          <a:xfrm>
            <a:off x="7965050" y="3208415"/>
            <a:ext cx="314662" cy="358436"/>
            <a:chOff x="-52023900" y="3590075"/>
            <a:chExt cx="279625" cy="318525"/>
          </a:xfrm>
        </p:grpSpPr>
        <p:sp>
          <p:nvSpPr>
            <p:cNvPr id="6736" name="Google Shape;6736;p80"/>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0"/>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0"/>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0"/>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0"/>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0"/>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0"/>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80"/>
          <p:cNvGrpSpPr/>
          <p:nvPr/>
        </p:nvGrpSpPr>
        <p:grpSpPr>
          <a:xfrm>
            <a:off x="5728292" y="1376934"/>
            <a:ext cx="358971" cy="358971"/>
            <a:chOff x="-57173375" y="3198925"/>
            <a:chExt cx="319000" cy="319000"/>
          </a:xfrm>
        </p:grpSpPr>
        <p:sp>
          <p:nvSpPr>
            <p:cNvPr id="6744" name="Google Shape;6744;p80"/>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0"/>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0"/>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0"/>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80"/>
          <p:cNvGrpSpPr/>
          <p:nvPr/>
        </p:nvGrpSpPr>
        <p:grpSpPr>
          <a:xfrm>
            <a:off x="5729178" y="1854374"/>
            <a:ext cx="357198" cy="314690"/>
            <a:chOff x="-57176525" y="3610050"/>
            <a:chExt cx="317425" cy="279650"/>
          </a:xfrm>
        </p:grpSpPr>
        <p:sp>
          <p:nvSpPr>
            <p:cNvPr id="6749" name="Google Shape;6749;p80"/>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0"/>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0"/>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0"/>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0"/>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80"/>
          <p:cNvGrpSpPr/>
          <p:nvPr/>
        </p:nvGrpSpPr>
        <p:grpSpPr>
          <a:xfrm>
            <a:off x="7939633" y="1376934"/>
            <a:ext cx="358099" cy="356326"/>
            <a:chOff x="-55202750" y="3198925"/>
            <a:chExt cx="318225" cy="316650"/>
          </a:xfrm>
        </p:grpSpPr>
        <p:sp>
          <p:nvSpPr>
            <p:cNvPr id="6755" name="Google Shape;6755;p80"/>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0"/>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80"/>
          <p:cNvGrpSpPr/>
          <p:nvPr/>
        </p:nvGrpSpPr>
        <p:grpSpPr>
          <a:xfrm>
            <a:off x="7950267" y="1832234"/>
            <a:ext cx="336830" cy="358099"/>
            <a:chOff x="-55194875" y="3590375"/>
            <a:chExt cx="299325" cy="318225"/>
          </a:xfrm>
        </p:grpSpPr>
        <p:sp>
          <p:nvSpPr>
            <p:cNvPr id="6758" name="Google Shape;6758;p80"/>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0"/>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0"/>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0"/>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0"/>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3" name="Google Shape;6763;p80"/>
          <p:cNvGrpSpPr/>
          <p:nvPr/>
        </p:nvGrpSpPr>
        <p:grpSpPr>
          <a:xfrm>
            <a:off x="7954884" y="2274505"/>
            <a:ext cx="357198" cy="357198"/>
            <a:chOff x="-55203525" y="3983400"/>
            <a:chExt cx="317425" cy="317425"/>
          </a:xfrm>
        </p:grpSpPr>
        <p:sp>
          <p:nvSpPr>
            <p:cNvPr id="6764" name="Google Shape;6764;p80"/>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0"/>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0"/>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80"/>
          <p:cNvGrpSpPr/>
          <p:nvPr/>
        </p:nvGrpSpPr>
        <p:grpSpPr>
          <a:xfrm>
            <a:off x="6621365" y="2731562"/>
            <a:ext cx="335930" cy="358971"/>
            <a:chOff x="-53232900" y="3192625"/>
            <a:chExt cx="298525" cy="319000"/>
          </a:xfrm>
        </p:grpSpPr>
        <p:sp>
          <p:nvSpPr>
            <p:cNvPr id="6768" name="Google Shape;6768;p80"/>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0"/>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0"/>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0"/>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0"/>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0"/>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0"/>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0"/>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80"/>
          <p:cNvGrpSpPr/>
          <p:nvPr/>
        </p:nvGrpSpPr>
        <p:grpSpPr>
          <a:xfrm>
            <a:off x="6610731" y="3202536"/>
            <a:ext cx="357198" cy="356326"/>
            <a:chOff x="-53242350" y="3584850"/>
            <a:chExt cx="317425" cy="316650"/>
          </a:xfrm>
        </p:grpSpPr>
        <p:sp>
          <p:nvSpPr>
            <p:cNvPr id="6777" name="Google Shape;6777;p80"/>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0"/>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0"/>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0"/>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0"/>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80"/>
          <p:cNvGrpSpPr/>
          <p:nvPr/>
        </p:nvGrpSpPr>
        <p:grpSpPr>
          <a:xfrm>
            <a:off x="6631999" y="3665236"/>
            <a:ext cx="314662" cy="358999"/>
            <a:chOff x="-53224225" y="3976300"/>
            <a:chExt cx="279625" cy="319025"/>
          </a:xfrm>
        </p:grpSpPr>
        <p:sp>
          <p:nvSpPr>
            <p:cNvPr id="6783" name="Google Shape;6783;p80"/>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0"/>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0"/>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0"/>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0"/>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0"/>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0"/>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80"/>
          <p:cNvGrpSpPr/>
          <p:nvPr/>
        </p:nvGrpSpPr>
        <p:grpSpPr>
          <a:xfrm>
            <a:off x="7942896" y="3672917"/>
            <a:ext cx="358971" cy="358408"/>
            <a:chOff x="-52043575" y="3983125"/>
            <a:chExt cx="319000" cy="318500"/>
          </a:xfrm>
        </p:grpSpPr>
        <p:sp>
          <p:nvSpPr>
            <p:cNvPr id="6791" name="Google Shape;6791;p80"/>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0"/>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0"/>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0"/>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0"/>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0"/>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0"/>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0"/>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0"/>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80"/>
          <p:cNvGrpSpPr/>
          <p:nvPr/>
        </p:nvGrpSpPr>
        <p:grpSpPr>
          <a:xfrm>
            <a:off x="6196836" y="1376934"/>
            <a:ext cx="314662" cy="358971"/>
            <a:chOff x="-56766175" y="3198925"/>
            <a:chExt cx="279625" cy="319000"/>
          </a:xfrm>
        </p:grpSpPr>
        <p:sp>
          <p:nvSpPr>
            <p:cNvPr id="6801" name="Google Shape;6801;p80"/>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0"/>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0"/>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0"/>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0"/>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0"/>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0"/>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8" name="Google Shape;6808;p80"/>
          <p:cNvGrpSpPr/>
          <p:nvPr/>
        </p:nvGrpSpPr>
        <p:grpSpPr>
          <a:xfrm>
            <a:off x="6195950" y="1832234"/>
            <a:ext cx="316434" cy="358099"/>
            <a:chOff x="-56766175" y="3590375"/>
            <a:chExt cx="281200" cy="318225"/>
          </a:xfrm>
        </p:grpSpPr>
        <p:sp>
          <p:nvSpPr>
            <p:cNvPr id="6809" name="Google Shape;6809;p80"/>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0"/>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0"/>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0"/>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80"/>
          <p:cNvGrpSpPr/>
          <p:nvPr/>
        </p:nvGrpSpPr>
        <p:grpSpPr>
          <a:xfrm>
            <a:off x="6232906" y="2273605"/>
            <a:ext cx="272126" cy="358099"/>
            <a:chOff x="-56747275" y="3982600"/>
            <a:chExt cx="241825" cy="318225"/>
          </a:xfrm>
        </p:grpSpPr>
        <p:sp>
          <p:nvSpPr>
            <p:cNvPr id="6814" name="Google Shape;6814;p80"/>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0"/>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0"/>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0"/>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0"/>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0"/>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0"/>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80"/>
          <p:cNvGrpSpPr/>
          <p:nvPr/>
        </p:nvGrpSpPr>
        <p:grpSpPr>
          <a:xfrm>
            <a:off x="4840657" y="3215842"/>
            <a:ext cx="358999" cy="342991"/>
            <a:chOff x="-54812875" y="3596675"/>
            <a:chExt cx="319025" cy="304800"/>
          </a:xfrm>
        </p:grpSpPr>
        <p:sp>
          <p:nvSpPr>
            <p:cNvPr id="6822" name="Google Shape;6822;p80"/>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0"/>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0"/>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0"/>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0"/>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0"/>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0"/>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9" name="Google Shape;6829;p80"/>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0"/>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1" name="Google Shape;6831;p80"/>
          <p:cNvGrpSpPr/>
          <p:nvPr/>
        </p:nvGrpSpPr>
        <p:grpSpPr>
          <a:xfrm>
            <a:off x="4862826" y="3672326"/>
            <a:ext cx="314662" cy="358099"/>
            <a:chOff x="-54793175" y="3982600"/>
            <a:chExt cx="279625" cy="318225"/>
          </a:xfrm>
        </p:grpSpPr>
        <p:sp>
          <p:nvSpPr>
            <p:cNvPr id="6832" name="Google Shape;6832;p80"/>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0"/>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0"/>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0"/>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0"/>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0"/>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0"/>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80"/>
          <p:cNvGrpSpPr/>
          <p:nvPr/>
        </p:nvGrpSpPr>
        <p:grpSpPr>
          <a:xfrm>
            <a:off x="7074284" y="2731562"/>
            <a:ext cx="314662" cy="358099"/>
            <a:chOff x="-52832000" y="3192625"/>
            <a:chExt cx="279625" cy="318225"/>
          </a:xfrm>
        </p:grpSpPr>
        <p:sp>
          <p:nvSpPr>
            <p:cNvPr id="6840" name="Google Shape;6840;p80"/>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0"/>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0"/>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0"/>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0"/>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0"/>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0"/>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0"/>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8" name="Google Shape;6848;p80"/>
          <p:cNvGrpSpPr/>
          <p:nvPr/>
        </p:nvGrpSpPr>
        <p:grpSpPr>
          <a:xfrm>
            <a:off x="5760817" y="2272929"/>
            <a:ext cx="323524" cy="358774"/>
            <a:chOff x="-57162350" y="3982000"/>
            <a:chExt cx="287500" cy="318825"/>
          </a:xfrm>
        </p:grpSpPr>
        <p:sp>
          <p:nvSpPr>
            <p:cNvPr id="6849" name="Google Shape;6849;p80"/>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0"/>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0"/>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0"/>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0"/>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0"/>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0"/>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0"/>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7" name="Google Shape;6857;p80"/>
          <p:cNvGrpSpPr/>
          <p:nvPr/>
        </p:nvGrpSpPr>
        <p:grpSpPr>
          <a:xfrm>
            <a:off x="7052130" y="3203436"/>
            <a:ext cx="358971" cy="357198"/>
            <a:chOff x="-52851675" y="3585650"/>
            <a:chExt cx="319000" cy="317425"/>
          </a:xfrm>
        </p:grpSpPr>
        <p:sp>
          <p:nvSpPr>
            <p:cNvPr id="6858" name="Google Shape;6858;p80"/>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0"/>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0"/>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0"/>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0"/>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0"/>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80"/>
          <p:cNvGrpSpPr/>
          <p:nvPr/>
        </p:nvGrpSpPr>
        <p:grpSpPr>
          <a:xfrm>
            <a:off x="7074284" y="3665236"/>
            <a:ext cx="314662" cy="358999"/>
            <a:chOff x="-52832000" y="3976300"/>
            <a:chExt cx="279625" cy="319025"/>
          </a:xfrm>
        </p:grpSpPr>
        <p:sp>
          <p:nvSpPr>
            <p:cNvPr id="6865" name="Google Shape;6865;p80"/>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0"/>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0"/>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0"/>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0"/>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80"/>
          <p:cNvGrpSpPr/>
          <p:nvPr/>
        </p:nvGrpSpPr>
        <p:grpSpPr>
          <a:xfrm>
            <a:off x="6191490" y="4119884"/>
            <a:ext cx="316434" cy="358099"/>
            <a:chOff x="-51633225" y="3198925"/>
            <a:chExt cx="281200" cy="318225"/>
          </a:xfrm>
        </p:grpSpPr>
        <p:sp>
          <p:nvSpPr>
            <p:cNvPr id="6871" name="Google Shape;6871;p80"/>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0"/>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0"/>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0"/>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0"/>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0"/>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0"/>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80"/>
          <p:cNvGrpSpPr/>
          <p:nvPr/>
        </p:nvGrpSpPr>
        <p:grpSpPr>
          <a:xfrm>
            <a:off x="6610314" y="1377806"/>
            <a:ext cx="365188" cy="357226"/>
            <a:chOff x="-56396775" y="3199700"/>
            <a:chExt cx="324525" cy="317450"/>
          </a:xfrm>
        </p:grpSpPr>
        <p:sp>
          <p:nvSpPr>
            <p:cNvPr id="6879" name="Google Shape;6879;p80"/>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0"/>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0"/>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0"/>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0"/>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0"/>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80"/>
          <p:cNvGrpSpPr/>
          <p:nvPr/>
        </p:nvGrpSpPr>
        <p:grpSpPr>
          <a:xfrm>
            <a:off x="6613408" y="1843740"/>
            <a:ext cx="358999" cy="335958"/>
            <a:chOff x="-56394425" y="3600600"/>
            <a:chExt cx="319025" cy="298550"/>
          </a:xfrm>
        </p:grpSpPr>
        <p:sp>
          <p:nvSpPr>
            <p:cNvPr id="6886" name="Google Shape;6886;p80"/>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0"/>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0"/>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80"/>
          <p:cNvGrpSpPr/>
          <p:nvPr/>
        </p:nvGrpSpPr>
        <p:grpSpPr>
          <a:xfrm>
            <a:off x="6644175" y="2274505"/>
            <a:ext cx="327068" cy="357198"/>
            <a:chOff x="-56379450" y="3983400"/>
            <a:chExt cx="290650" cy="317425"/>
          </a:xfrm>
        </p:grpSpPr>
        <p:sp>
          <p:nvSpPr>
            <p:cNvPr id="6890" name="Google Shape;6890;p80"/>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0"/>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0"/>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0"/>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0"/>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0"/>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0"/>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0"/>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80"/>
          <p:cNvGrpSpPr/>
          <p:nvPr/>
        </p:nvGrpSpPr>
        <p:grpSpPr>
          <a:xfrm>
            <a:off x="5307879" y="2738651"/>
            <a:ext cx="316434" cy="358971"/>
            <a:chOff x="-54401725" y="3198925"/>
            <a:chExt cx="281200" cy="319000"/>
          </a:xfrm>
        </p:grpSpPr>
        <p:sp>
          <p:nvSpPr>
            <p:cNvPr id="6899" name="Google Shape;6899;p80"/>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0"/>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0"/>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0"/>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0"/>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0"/>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0"/>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0"/>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0"/>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0"/>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0"/>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80"/>
          <p:cNvGrpSpPr/>
          <p:nvPr/>
        </p:nvGrpSpPr>
        <p:grpSpPr>
          <a:xfrm>
            <a:off x="5308766" y="3208753"/>
            <a:ext cx="314662" cy="358099"/>
            <a:chOff x="-54401725" y="3590375"/>
            <a:chExt cx="279625" cy="318225"/>
          </a:xfrm>
        </p:grpSpPr>
        <p:sp>
          <p:nvSpPr>
            <p:cNvPr id="6911" name="Google Shape;6911;p80"/>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0"/>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0"/>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0"/>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0"/>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0"/>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80"/>
          <p:cNvGrpSpPr/>
          <p:nvPr/>
        </p:nvGrpSpPr>
        <p:grpSpPr>
          <a:xfrm>
            <a:off x="5306557" y="3672326"/>
            <a:ext cx="319079" cy="358099"/>
            <a:chOff x="-54403300" y="3982600"/>
            <a:chExt cx="283550" cy="318225"/>
          </a:xfrm>
        </p:grpSpPr>
        <p:sp>
          <p:nvSpPr>
            <p:cNvPr id="6918" name="Google Shape;6918;p80"/>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0"/>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0"/>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0"/>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0"/>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80"/>
          <p:cNvGrpSpPr/>
          <p:nvPr/>
        </p:nvGrpSpPr>
        <p:grpSpPr>
          <a:xfrm>
            <a:off x="7493951" y="2733559"/>
            <a:ext cx="356298" cy="356973"/>
            <a:chOff x="-52458650" y="3194400"/>
            <a:chExt cx="316625" cy="317225"/>
          </a:xfrm>
        </p:grpSpPr>
        <p:sp>
          <p:nvSpPr>
            <p:cNvPr id="6924" name="Google Shape;6924;p80"/>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0"/>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0"/>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0"/>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0"/>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0"/>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0"/>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0"/>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80"/>
          <p:cNvGrpSpPr/>
          <p:nvPr/>
        </p:nvGrpSpPr>
        <p:grpSpPr>
          <a:xfrm>
            <a:off x="4862826" y="2738651"/>
            <a:ext cx="314662" cy="358971"/>
            <a:chOff x="-54793175" y="3198925"/>
            <a:chExt cx="279625" cy="319000"/>
          </a:xfrm>
        </p:grpSpPr>
        <p:sp>
          <p:nvSpPr>
            <p:cNvPr id="6933" name="Google Shape;6933;p80"/>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0"/>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0"/>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0"/>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0"/>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0"/>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0"/>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80"/>
          <p:cNvGrpSpPr/>
          <p:nvPr/>
        </p:nvGrpSpPr>
        <p:grpSpPr>
          <a:xfrm>
            <a:off x="7503249" y="3202536"/>
            <a:ext cx="337703" cy="357845"/>
            <a:chOff x="-52450000" y="3584850"/>
            <a:chExt cx="300100" cy="318000"/>
          </a:xfrm>
        </p:grpSpPr>
        <p:sp>
          <p:nvSpPr>
            <p:cNvPr id="6941" name="Google Shape;6941;p80"/>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0"/>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0"/>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0"/>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0"/>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0"/>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0"/>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80"/>
          <p:cNvGrpSpPr/>
          <p:nvPr/>
        </p:nvGrpSpPr>
        <p:grpSpPr>
          <a:xfrm>
            <a:off x="7514769" y="3667009"/>
            <a:ext cx="314662" cy="357226"/>
            <a:chOff x="-52440550" y="3977875"/>
            <a:chExt cx="279625" cy="317450"/>
          </a:xfrm>
        </p:grpSpPr>
        <p:sp>
          <p:nvSpPr>
            <p:cNvPr id="6949" name="Google Shape;6949;p80"/>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0"/>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0"/>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0"/>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0"/>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0"/>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0"/>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0"/>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80"/>
          <p:cNvGrpSpPr/>
          <p:nvPr/>
        </p:nvGrpSpPr>
        <p:grpSpPr>
          <a:xfrm>
            <a:off x="6626703" y="4123215"/>
            <a:ext cx="314662" cy="358999"/>
            <a:chOff x="-51623775" y="3584850"/>
            <a:chExt cx="279625" cy="319025"/>
          </a:xfrm>
        </p:grpSpPr>
        <p:sp>
          <p:nvSpPr>
            <p:cNvPr id="6958" name="Google Shape;6958;p80"/>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0"/>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0"/>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0"/>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0"/>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0"/>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0"/>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0"/>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0"/>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7" name="Google Shape;6967;p80"/>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6968" name="Google Shape;6968;p80"/>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972" name="Shape 6972"/>
        <p:cNvGrpSpPr/>
        <p:nvPr/>
      </p:nvGrpSpPr>
      <p:grpSpPr>
        <a:xfrm>
          <a:off x="0" y="0"/>
          <a:ext cx="0" cy="0"/>
          <a:chOff x="0" y="0"/>
          <a:chExt cx="0" cy="0"/>
        </a:xfrm>
      </p:grpSpPr>
      <p:grpSp>
        <p:nvGrpSpPr>
          <p:cNvPr id="6973" name="Google Shape;6973;p81"/>
          <p:cNvGrpSpPr/>
          <p:nvPr/>
        </p:nvGrpSpPr>
        <p:grpSpPr>
          <a:xfrm>
            <a:off x="866775" y="1386849"/>
            <a:ext cx="276003" cy="357300"/>
            <a:chOff x="-50469125" y="3183175"/>
            <a:chExt cx="233150" cy="301825"/>
          </a:xfrm>
        </p:grpSpPr>
        <p:sp>
          <p:nvSpPr>
            <p:cNvPr id="6974" name="Google Shape;6974;p81"/>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1"/>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1"/>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81"/>
          <p:cNvGrpSpPr/>
          <p:nvPr/>
        </p:nvGrpSpPr>
        <p:grpSpPr>
          <a:xfrm>
            <a:off x="826674" y="1822251"/>
            <a:ext cx="356205" cy="355288"/>
            <a:chOff x="-50504575" y="3550975"/>
            <a:chExt cx="300900" cy="300125"/>
          </a:xfrm>
        </p:grpSpPr>
        <p:sp>
          <p:nvSpPr>
            <p:cNvPr id="6978" name="Google Shape;6978;p81"/>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1"/>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1"/>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1"/>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2" name="Google Shape;6982;p81"/>
          <p:cNvGrpSpPr/>
          <p:nvPr/>
        </p:nvGrpSpPr>
        <p:grpSpPr>
          <a:xfrm>
            <a:off x="826674" y="2260493"/>
            <a:ext cx="356205" cy="354341"/>
            <a:chOff x="-50503000" y="3921175"/>
            <a:chExt cx="300900" cy="299325"/>
          </a:xfrm>
        </p:grpSpPr>
        <p:sp>
          <p:nvSpPr>
            <p:cNvPr id="6983" name="Google Shape;6983;p81"/>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1"/>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1"/>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1"/>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1"/>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81"/>
          <p:cNvGrpSpPr/>
          <p:nvPr/>
        </p:nvGrpSpPr>
        <p:grpSpPr>
          <a:xfrm>
            <a:off x="3030727" y="1406411"/>
            <a:ext cx="355258" cy="356205"/>
            <a:chOff x="-48630025" y="3199700"/>
            <a:chExt cx="300100" cy="300900"/>
          </a:xfrm>
        </p:grpSpPr>
        <p:sp>
          <p:nvSpPr>
            <p:cNvPr id="6989" name="Google Shape;6989;p81"/>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1"/>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1"/>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81"/>
          <p:cNvGrpSpPr/>
          <p:nvPr/>
        </p:nvGrpSpPr>
        <p:grpSpPr>
          <a:xfrm>
            <a:off x="3030727" y="1843707"/>
            <a:ext cx="355258" cy="355258"/>
            <a:chOff x="-48630025" y="3569100"/>
            <a:chExt cx="300100" cy="300100"/>
          </a:xfrm>
        </p:grpSpPr>
        <p:sp>
          <p:nvSpPr>
            <p:cNvPr id="6993" name="Google Shape;6993;p81"/>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1"/>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1"/>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1"/>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1"/>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1"/>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1"/>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1"/>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1"/>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1"/>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3" name="Google Shape;7003;p81"/>
          <p:cNvGrpSpPr/>
          <p:nvPr/>
        </p:nvGrpSpPr>
        <p:grpSpPr>
          <a:xfrm>
            <a:off x="3031201" y="2281003"/>
            <a:ext cx="354311" cy="353394"/>
            <a:chOff x="-48629225" y="3938500"/>
            <a:chExt cx="299300" cy="298525"/>
          </a:xfrm>
        </p:grpSpPr>
        <p:sp>
          <p:nvSpPr>
            <p:cNvPr id="7004" name="Google Shape;7004;p81"/>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1"/>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1"/>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1"/>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8" name="Google Shape;7008;p81"/>
          <p:cNvGrpSpPr/>
          <p:nvPr/>
        </p:nvGrpSpPr>
        <p:grpSpPr>
          <a:xfrm>
            <a:off x="1766604" y="2752344"/>
            <a:ext cx="311458" cy="354341"/>
            <a:chOff x="-46762575" y="3200500"/>
            <a:chExt cx="263100" cy="299325"/>
          </a:xfrm>
        </p:grpSpPr>
        <p:sp>
          <p:nvSpPr>
            <p:cNvPr id="7009" name="Google Shape;7009;p81"/>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1"/>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1"/>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1"/>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1"/>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81"/>
          <p:cNvGrpSpPr/>
          <p:nvPr/>
        </p:nvGrpSpPr>
        <p:grpSpPr>
          <a:xfrm>
            <a:off x="1744689" y="3211066"/>
            <a:ext cx="355288" cy="312375"/>
            <a:chOff x="-46779900" y="3588000"/>
            <a:chExt cx="300125" cy="263875"/>
          </a:xfrm>
        </p:grpSpPr>
        <p:sp>
          <p:nvSpPr>
            <p:cNvPr id="7015" name="Google Shape;7015;p81"/>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1"/>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1"/>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1"/>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81"/>
          <p:cNvGrpSpPr/>
          <p:nvPr/>
        </p:nvGrpSpPr>
        <p:grpSpPr>
          <a:xfrm>
            <a:off x="1745162" y="3625988"/>
            <a:ext cx="354341" cy="353394"/>
            <a:chOff x="-46779100" y="3938500"/>
            <a:chExt cx="299325" cy="298525"/>
          </a:xfrm>
        </p:grpSpPr>
        <p:sp>
          <p:nvSpPr>
            <p:cNvPr id="7020" name="Google Shape;7020;p81"/>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1"/>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81"/>
          <p:cNvGrpSpPr/>
          <p:nvPr/>
        </p:nvGrpSpPr>
        <p:grpSpPr>
          <a:xfrm>
            <a:off x="3952900" y="2758855"/>
            <a:ext cx="355258" cy="355288"/>
            <a:chOff x="-44924250" y="3206000"/>
            <a:chExt cx="300100" cy="300125"/>
          </a:xfrm>
        </p:grpSpPr>
        <p:sp>
          <p:nvSpPr>
            <p:cNvPr id="7023" name="Google Shape;7023;p81"/>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1"/>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1"/>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1"/>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1"/>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81"/>
          <p:cNvGrpSpPr/>
          <p:nvPr/>
        </p:nvGrpSpPr>
        <p:grpSpPr>
          <a:xfrm>
            <a:off x="1267386" y="1386849"/>
            <a:ext cx="355258" cy="355258"/>
            <a:chOff x="-50134375" y="3183175"/>
            <a:chExt cx="300100" cy="300100"/>
          </a:xfrm>
        </p:grpSpPr>
        <p:sp>
          <p:nvSpPr>
            <p:cNvPr id="7029" name="Google Shape;7029;p81"/>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1"/>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1"/>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1"/>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1"/>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1"/>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1"/>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1"/>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1"/>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1"/>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81"/>
          <p:cNvGrpSpPr/>
          <p:nvPr/>
        </p:nvGrpSpPr>
        <p:grpSpPr>
          <a:xfrm>
            <a:off x="1267386" y="1822251"/>
            <a:ext cx="355258" cy="355288"/>
            <a:chOff x="-50134375" y="3550975"/>
            <a:chExt cx="300100" cy="300125"/>
          </a:xfrm>
        </p:grpSpPr>
        <p:sp>
          <p:nvSpPr>
            <p:cNvPr id="7040" name="Google Shape;7040;p81"/>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1"/>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81"/>
          <p:cNvGrpSpPr/>
          <p:nvPr/>
        </p:nvGrpSpPr>
        <p:grpSpPr>
          <a:xfrm>
            <a:off x="1267386" y="2259783"/>
            <a:ext cx="355258" cy="355051"/>
            <a:chOff x="-50134375" y="3920575"/>
            <a:chExt cx="300100" cy="299925"/>
          </a:xfrm>
        </p:grpSpPr>
        <p:sp>
          <p:nvSpPr>
            <p:cNvPr id="7043" name="Google Shape;7043;p81"/>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1"/>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1"/>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81"/>
          <p:cNvGrpSpPr/>
          <p:nvPr/>
        </p:nvGrpSpPr>
        <p:grpSpPr>
          <a:xfrm>
            <a:off x="3478110" y="1407358"/>
            <a:ext cx="357123" cy="355258"/>
            <a:chOff x="-48262200" y="3200500"/>
            <a:chExt cx="301675" cy="300100"/>
          </a:xfrm>
        </p:grpSpPr>
        <p:sp>
          <p:nvSpPr>
            <p:cNvPr id="7047" name="Google Shape;7047;p81"/>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1"/>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1"/>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1"/>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1"/>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1"/>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1"/>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1"/>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1"/>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81"/>
          <p:cNvGrpSpPr/>
          <p:nvPr/>
        </p:nvGrpSpPr>
        <p:grpSpPr>
          <a:xfrm>
            <a:off x="3507483" y="1844447"/>
            <a:ext cx="298377" cy="354519"/>
            <a:chOff x="-48233050" y="3569725"/>
            <a:chExt cx="252050" cy="299475"/>
          </a:xfrm>
        </p:grpSpPr>
        <p:sp>
          <p:nvSpPr>
            <p:cNvPr id="7057" name="Google Shape;7057;p81"/>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1"/>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1"/>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81"/>
          <p:cNvGrpSpPr/>
          <p:nvPr/>
        </p:nvGrpSpPr>
        <p:grpSpPr>
          <a:xfrm>
            <a:off x="3531248" y="2278191"/>
            <a:ext cx="250847" cy="358070"/>
            <a:chOff x="-48216525" y="3936125"/>
            <a:chExt cx="211900" cy="302475"/>
          </a:xfrm>
        </p:grpSpPr>
        <p:sp>
          <p:nvSpPr>
            <p:cNvPr id="7061" name="Google Shape;7061;p81"/>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1"/>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1"/>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1"/>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81"/>
          <p:cNvGrpSpPr/>
          <p:nvPr/>
        </p:nvGrpSpPr>
        <p:grpSpPr>
          <a:xfrm>
            <a:off x="2186966" y="2753261"/>
            <a:ext cx="355258" cy="355288"/>
            <a:chOff x="-46410500" y="3201275"/>
            <a:chExt cx="300100" cy="300125"/>
          </a:xfrm>
        </p:grpSpPr>
        <p:sp>
          <p:nvSpPr>
            <p:cNvPr id="7066" name="Google Shape;7066;p81"/>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1"/>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1"/>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1"/>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1"/>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81"/>
          <p:cNvGrpSpPr/>
          <p:nvPr/>
        </p:nvGrpSpPr>
        <p:grpSpPr>
          <a:xfrm>
            <a:off x="2186966" y="3188692"/>
            <a:ext cx="355258" cy="356205"/>
            <a:chOff x="-46409700" y="3569100"/>
            <a:chExt cx="300100" cy="300900"/>
          </a:xfrm>
        </p:grpSpPr>
        <p:sp>
          <p:nvSpPr>
            <p:cNvPr id="7072" name="Google Shape;7072;p81"/>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1"/>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1"/>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1"/>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1"/>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81"/>
          <p:cNvGrpSpPr/>
          <p:nvPr/>
        </p:nvGrpSpPr>
        <p:grpSpPr>
          <a:xfrm>
            <a:off x="2174847" y="3624124"/>
            <a:ext cx="379497" cy="358070"/>
            <a:chOff x="-46422300" y="3936925"/>
            <a:chExt cx="320575" cy="302475"/>
          </a:xfrm>
        </p:grpSpPr>
        <p:sp>
          <p:nvSpPr>
            <p:cNvPr id="7078" name="Google Shape;7078;p81"/>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1"/>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81"/>
          <p:cNvGrpSpPr/>
          <p:nvPr/>
        </p:nvGrpSpPr>
        <p:grpSpPr>
          <a:xfrm>
            <a:off x="3952426" y="3178452"/>
            <a:ext cx="356205" cy="355258"/>
            <a:chOff x="-44914800" y="3560450"/>
            <a:chExt cx="300900" cy="300100"/>
          </a:xfrm>
        </p:grpSpPr>
        <p:sp>
          <p:nvSpPr>
            <p:cNvPr id="7081" name="Google Shape;7081;p81"/>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1"/>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1"/>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1"/>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1"/>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81"/>
          <p:cNvGrpSpPr/>
          <p:nvPr/>
        </p:nvGrpSpPr>
        <p:grpSpPr>
          <a:xfrm>
            <a:off x="1707478" y="1387086"/>
            <a:ext cx="354311" cy="354104"/>
            <a:chOff x="-49764975" y="3183375"/>
            <a:chExt cx="299300" cy="299125"/>
          </a:xfrm>
        </p:grpSpPr>
        <p:sp>
          <p:nvSpPr>
            <p:cNvPr id="7087" name="Google Shape;7087;p81"/>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1"/>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1"/>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1"/>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1"/>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1"/>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1"/>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1"/>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1"/>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81"/>
          <p:cNvGrpSpPr/>
          <p:nvPr/>
        </p:nvGrpSpPr>
        <p:grpSpPr>
          <a:xfrm>
            <a:off x="1707478" y="1822547"/>
            <a:ext cx="354311" cy="355909"/>
            <a:chOff x="-49764975" y="3551225"/>
            <a:chExt cx="299300" cy="300650"/>
          </a:xfrm>
        </p:grpSpPr>
        <p:sp>
          <p:nvSpPr>
            <p:cNvPr id="7097" name="Google Shape;7097;p81"/>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1"/>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1"/>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1"/>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1"/>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1"/>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1"/>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1"/>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1"/>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1"/>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1"/>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81"/>
          <p:cNvGrpSpPr/>
          <p:nvPr/>
        </p:nvGrpSpPr>
        <p:grpSpPr>
          <a:xfrm>
            <a:off x="1705140" y="2259310"/>
            <a:ext cx="358987" cy="355525"/>
            <a:chOff x="-49766550" y="3920175"/>
            <a:chExt cx="303250" cy="300325"/>
          </a:xfrm>
        </p:grpSpPr>
        <p:sp>
          <p:nvSpPr>
            <p:cNvPr id="7109" name="Google Shape;7109;p81"/>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1"/>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1"/>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1"/>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81"/>
          <p:cNvGrpSpPr/>
          <p:nvPr/>
        </p:nvGrpSpPr>
        <p:grpSpPr>
          <a:xfrm>
            <a:off x="3920671" y="1407358"/>
            <a:ext cx="357123" cy="354341"/>
            <a:chOff x="-47892800" y="3200500"/>
            <a:chExt cx="301675" cy="299325"/>
          </a:xfrm>
        </p:grpSpPr>
        <p:sp>
          <p:nvSpPr>
            <p:cNvPr id="7114" name="Google Shape;7114;p81"/>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1"/>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1"/>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1"/>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1"/>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1"/>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81"/>
          <p:cNvGrpSpPr/>
          <p:nvPr/>
        </p:nvGrpSpPr>
        <p:grpSpPr>
          <a:xfrm>
            <a:off x="3984537" y="1843707"/>
            <a:ext cx="229391" cy="355258"/>
            <a:chOff x="-47839250" y="3569100"/>
            <a:chExt cx="193775" cy="300100"/>
          </a:xfrm>
        </p:grpSpPr>
        <p:sp>
          <p:nvSpPr>
            <p:cNvPr id="7121" name="Google Shape;7121;p81"/>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1"/>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1"/>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1"/>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1"/>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1"/>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7" name="Google Shape;7127;p81"/>
          <p:cNvGrpSpPr/>
          <p:nvPr/>
        </p:nvGrpSpPr>
        <p:grpSpPr>
          <a:xfrm>
            <a:off x="3921603" y="2280056"/>
            <a:ext cx="355258" cy="356205"/>
            <a:chOff x="-47892800" y="3937700"/>
            <a:chExt cx="300100" cy="300900"/>
          </a:xfrm>
        </p:grpSpPr>
        <p:sp>
          <p:nvSpPr>
            <p:cNvPr id="7128" name="Google Shape;7128;p81"/>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1"/>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1"/>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1"/>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1"/>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1"/>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1"/>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1"/>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81"/>
          <p:cNvGrpSpPr/>
          <p:nvPr/>
        </p:nvGrpSpPr>
        <p:grpSpPr>
          <a:xfrm>
            <a:off x="2626898" y="2773770"/>
            <a:ext cx="355258" cy="311458"/>
            <a:chOff x="-46042675" y="3218600"/>
            <a:chExt cx="300100" cy="263100"/>
          </a:xfrm>
        </p:grpSpPr>
        <p:sp>
          <p:nvSpPr>
            <p:cNvPr id="7137" name="Google Shape;7137;p81"/>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1"/>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1"/>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1"/>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1"/>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1"/>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81"/>
          <p:cNvGrpSpPr/>
          <p:nvPr/>
        </p:nvGrpSpPr>
        <p:grpSpPr>
          <a:xfrm>
            <a:off x="2626898" y="3188219"/>
            <a:ext cx="355258" cy="323118"/>
            <a:chOff x="-46042675" y="3568700"/>
            <a:chExt cx="300100" cy="272950"/>
          </a:xfrm>
        </p:grpSpPr>
        <p:sp>
          <p:nvSpPr>
            <p:cNvPr id="7144" name="Google Shape;7144;p81"/>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1"/>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1"/>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1"/>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81"/>
          <p:cNvGrpSpPr/>
          <p:nvPr/>
        </p:nvGrpSpPr>
        <p:grpSpPr>
          <a:xfrm>
            <a:off x="2668849" y="3625189"/>
            <a:ext cx="271357" cy="356057"/>
            <a:chOff x="-46007225" y="3937825"/>
            <a:chExt cx="229225" cy="300775"/>
          </a:xfrm>
        </p:grpSpPr>
        <p:sp>
          <p:nvSpPr>
            <p:cNvPr id="7149" name="Google Shape;7149;p81"/>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1"/>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1"/>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1"/>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1"/>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1"/>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1"/>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1"/>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1"/>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1"/>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9" name="Google Shape;7159;p81"/>
          <p:cNvGrpSpPr/>
          <p:nvPr/>
        </p:nvGrpSpPr>
        <p:grpSpPr>
          <a:xfrm>
            <a:off x="3974341" y="3615275"/>
            <a:ext cx="312375" cy="357596"/>
            <a:chOff x="-44895900" y="3929450"/>
            <a:chExt cx="263875" cy="302075"/>
          </a:xfrm>
        </p:grpSpPr>
        <p:sp>
          <p:nvSpPr>
            <p:cNvPr id="7160" name="Google Shape;7160;p81"/>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1"/>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1"/>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1"/>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1"/>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1"/>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81"/>
          <p:cNvGrpSpPr/>
          <p:nvPr/>
        </p:nvGrpSpPr>
        <p:grpSpPr>
          <a:xfrm>
            <a:off x="2148160" y="1398036"/>
            <a:ext cx="356205" cy="332885"/>
            <a:chOff x="-49397175" y="3192625"/>
            <a:chExt cx="300900" cy="281200"/>
          </a:xfrm>
        </p:grpSpPr>
        <p:sp>
          <p:nvSpPr>
            <p:cNvPr id="7167" name="Google Shape;7167;p81"/>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1"/>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1"/>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1"/>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1"/>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1"/>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1"/>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81"/>
          <p:cNvGrpSpPr/>
          <p:nvPr/>
        </p:nvGrpSpPr>
        <p:grpSpPr>
          <a:xfrm>
            <a:off x="2174263" y="1822251"/>
            <a:ext cx="304000" cy="356205"/>
            <a:chOff x="-49375900" y="3550975"/>
            <a:chExt cx="256800" cy="300900"/>
          </a:xfrm>
        </p:grpSpPr>
        <p:sp>
          <p:nvSpPr>
            <p:cNvPr id="7175" name="Google Shape;7175;p81"/>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1"/>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1"/>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1"/>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1"/>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1"/>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1"/>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1"/>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1"/>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1"/>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1"/>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81"/>
          <p:cNvGrpSpPr/>
          <p:nvPr/>
        </p:nvGrpSpPr>
        <p:grpSpPr>
          <a:xfrm>
            <a:off x="2169616" y="2259546"/>
            <a:ext cx="313293" cy="356205"/>
            <a:chOff x="-49378250" y="3920375"/>
            <a:chExt cx="264650" cy="300900"/>
          </a:xfrm>
        </p:grpSpPr>
        <p:sp>
          <p:nvSpPr>
            <p:cNvPr id="7187" name="Google Shape;7187;p81"/>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1"/>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1"/>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1"/>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1"/>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1"/>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1"/>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81"/>
          <p:cNvGrpSpPr/>
          <p:nvPr/>
        </p:nvGrpSpPr>
        <p:grpSpPr>
          <a:xfrm>
            <a:off x="888604" y="2752344"/>
            <a:ext cx="312375" cy="357123"/>
            <a:chOff x="-47505300" y="3200500"/>
            <a:chExt cx="263875" cy="301675"/>
          </a:xfrm>
        </p:grpSpPr>
        <p:sp>
          <p:nvSpPr>
            <p:cNvPr id="7195" name="Google Shape;7195;p81"/>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1"/>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1"/>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1"/>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1"/>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1"/>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1"/>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1"/>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1"/>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1"/>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1"/>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1"/>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1"/>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81"/>
          <p:cNvGrpSpPr/>
          <p:nvPr/>
        </p:nvGrpSpPr>
        <p:grpSpPr>
          <a:xfrm>
            <a:off x="866704" y="3188692"/>
            <a:ext cx="356176" cy="355051"/>
            <a:chOff x="-47524975" y="3569100"/>
            <a:chExt cx="300875" cy="299925"/>
          </a:xfrm>
        </p:grpSpPr>
        <p:sp>
          <p:nvSpPr>
            <p:cNvPr id="7209" name="Google Shape;7209;p81"/>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1"/>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1"/>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1"/>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1"/>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81"/>
          <p:cNvGrpSpPr/>
          <p:nvPr/>
        </p:nvGrpSpPr>
        <p:grpSpPr>
          <a:xfrm>
            <a:off x="867162" y="3667954"/>
            <a:ext cx="355258" cy="270410"/>
            <a:chOff x="-47523400" y="3973950"/>
            <a:chExt cx="300100" cy="228425"/>
          </a:xfrm>
        </p:grpSpPr>
        <p:sp>
          <p:nvSpPr>
            <p:cNvPr id="7215" name="Google Shape;7215;p81"/>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1"/>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1"/>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1"/>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1"/>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81"/>
          <p:cNvGrpSpPr/>
          <p:nvPr/>
        </p:nvGrpSpPr>
        <p:grpSpPr>
          <a:xfrm>
            <a:off x="3072283" y="2750953"/>
            <a:ext cx="354341" cy="357596"/>
            <a:chOff x="-45673275" y="3199325"/>
            <a:chExt cx="299325" cy="302075"/>
          </a:xfrm>
        </p:grpSpPr>
        <p:sp>
          <p:nvSpPr>
            <p:cNvPr id="7221" name="Google Shape;7221;p81"/>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1"/>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1"/>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81"/>
          <p:cNvGrpSpPr/>
          <p:nvPr/>
        </p:nvGrpSpPr>
        <p:grpSpPr>
          <a:xfrm>
            <a:off x="3071351" y="3209202"/>
            <a:ext cx="356205" cy="314240"/>
            <a:chOff x="-45674075" y="3586425"/>
            <a:chExt cx="300900" cy="265450"/>
          </a:xfrm>
        </p:grpSpPr>
        <p:sp>
          <p:nvSpPr>
            <p:cNvPr id="7225" name="Google Shape;7225;p81"/>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1"/>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81"/>
          <p:cNvGrpSpPr/>
          <p:nvPr/>
        </p:nvGrpSpPr>
        <p:grpSpPr>
          <a:xfrm>
            <a:off x="3072283" y="3625041"/>
            <a:ext cx="354341" cy="356205"/>
            <a:chOff x="-45673275" y="3937700"/>
            <a:chExt cx="299325" cy="300900"/>
          </a:xfrm>
        </p:grpSpPr>
        <p:sp>
          <p:nvSpPr>
            <p:cNvPr id="7228" name="Google Shape;7228;p81"/>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1"/>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1"/>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1"/>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1"/>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1"/>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81"/>
          <p:cNvGrpSpPr/>
          <p:nvPr/>
        </p:nvGrpSpPr>
        <p:grpSpPr>
          <a:xfrm>
            <a:off x="2186449" y="4117825"/>
            <a:ext cx="356205" cy="356205"/>
            <a:chOff x="-44512325" y="3176075"/>
            <a:chExt cx="300900" cy="300900"/>
          </a:xfrm>
        </p:grpSpPr>
        <p:sp>
          <p:nvSpPr>
            <p:cNvPr id="7235" name="Google Shape;7235;p81"/>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1"/>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1"/>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81"/>
          <p:cNvGrpSpPr/>
          <p:nvPr/>
        </p:nvGrpSpPr>
        <p:grpSpPr>
          <a:xfrm>
            <a:off x="2589789" y="1386849"/>
            <a:ext cx="354341" cy="354341"/>
            <a:chOff x="-49027775" y="3183175"/>
            <a:chExt cx="299325" cy="299325"/>
          </a:xfrm>
        </p:grpSpPr>
        <p:sp>
          <p:nvSpPr>
            <p:cNvPr id="7239" name="Google Shape;7239;p81"/>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1"/>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1"/>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1"/>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3" name="Google Shape;7243;p81"/>
          <p:cNvGrpSpPr/>
          <p:nvPr/>
        </p:nvGrpSpPr>
        <p:grpSpPr>
          <a:xfrm>
            <a:off x="2589330" y="1822251"/>
            <a:ext cx="355258" cy="357152"/>
            <a:chOff x="-49027775" y="3550975"/>
            <a:chExt cx="300100" cy="301700"/>
          </a:xfrm>
        </p:grpSpPr>
        <p:sp>
          <p:nvSpPr>
            <p:cNvPr id="7244" name="Google Shape;7244;p81"/>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1"/>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1"/>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1"/>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1"/>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1"/>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1"/>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1"/>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1"/>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1"/>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81"/>
          <p:cNvGrpSpPr/>
          <p:nvPr/>
        </p:nvGrpSpPr>
        <p:grpSpPr>
          <a:xfrm>
            <a:off x="2587406" y="2259310"/>
            <a:ext cx="359106" cy="355525"/>
            <a:chOff x="-49031025" y="3920175"/>
            <a:chExt cx="303350" cy="300325"/>
          </a:xfrm>
        </p:grpSpPr>
        <p:sp>
          <p:nvSpPr>
            <p:cNvPr id="7255" name="Google Shape;7255;p81"/>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1"/>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1"/>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1"/>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1"/>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1"/>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81"/>
          <p:cNvGrpSpPr/>
          <p:nvPr/>
        </p:nvGrpSpPr>
        <p:grpSpPr>
          <a:xfrm>
            <a:off x="1303511" y="2752344"/>
            <a:ext cx="356176" cy="354341"/>
            <a:chOff x="-47155575" y="3200500"/>
            <a:chExt cx="300875" cy="299325"/>
          </a:xfrm>
        </p:grpSpPr>
        <p:sp>
          <p:nvSpPr>
            <p:cNvPr id="7262" name="Google Shape;7262;p81"/>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1"/>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1"/>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1"/>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1"/>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1"/>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81"/>
          <p:cNvGrpSpPr/>
          <p:nvPr/>
        </p:nvGrpSpPr>
        <p:grpSpPr>
          <a:xfrm>
            <a:off x="1303970" y="3188692"/>
            <a:ext cx="355258" cy="355258"/>
            <a:chOff x="-47154800" y="3569100"/>
            <a:chExt cx="300100" cy="300100"/>
          </a:xfrm>
        </p:grpSpPr>
        <p:sp>
          <p:nvSpPr>
            <p:cNvPr id="7269" name="Google Shape;7269;p81"/>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1"/>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1"/>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1"/>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1"/>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1"/>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81"/>
          <p:cNvGrpSpPr/>
          <p:nvPr/>
        </p:nvGrpSpPr>
        <p:grpSpPr>
          <a:xfrm>
            <a:off x="1304443" y="3626905"/>
            <a:ext cx="354311" cy="353423"/>
            <a:chOff x="-47154000" y="3939275"/>
            <a:chExt cx="299300" cy="298550"/>
          </a:xfrm>
        </p:grpSpPr>
        <p:sp>
          <p:nvSpPr>
            <p:cNvPr id="7276" name="Google Shape;7276;p81"/>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1"/>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1"/>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1"/>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81"/>
          <p:cNvGrpSpPr/>
          <p:nvPr/>
        </p:nvGrpSpPr>
        <p:grpSpPr>
          <a:xfrm>
            <a:off x="3529733" y="2752344"/>
            <a:ext cx="312375" cy="354341"/>
            <a:chOff x="-45286550" y="3200500"/>
            <a:chExt cx="263875" cy="299325"/>
          </a:xfrm>
        </p:grpSpPr>
        <p:sp>
          <p:nvSpPr>
            <p:cNvPr id="7281" name="Google Shape;7281;p81"/>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1"/>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1"/>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81"/>
          <p:cNvGrpSpPr/>
          <p:nvPr/>
        </p:nvGrpSpPr>
        <p:grpSpPr>
          <a:xfrm>
            <a:off x="3529733" y="3189639"/>
            <a:ext cx="312375" cy="354311"/>
            <a:chOff x="-45286550" y="3569900"/>
            <a:chExt cx="263875" cy="299300"/>
          </a:xfrm>
        </p:grpSpPr>
        <p:sp>
          <p:nvSpPr>
            <p:cNvPr id="7285" name="Google Shape;7285;p81"/>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1"/>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1"/>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1"/>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1"/>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1"/>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81"/>
          <p:cNvGrpSpPr/>
          <p:nvPr/>
        </p:nvGrpSpPr>
        <p:grpSpPr>
          <a:xfrm>
            <a:off x="3540920" y="3625988"/>
            <a:ext cx="290001" cy="355258"/>
            <a:chOff x="-45277900" y="3938500"/>
            <a:chExt cx="244975" cy="300100"/>
          </a:xfrm>
        </p:grpSpPr>
        <p:sp>
          <p:nvSpPr>
            <p:cNvPr id="7292" name="Google Shape;7292;p81"/>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1"/>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1"/>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1"/>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81"/>
          <p:cNvGrpSpPr/>
          <p:nvPr/>
        </p:nvGrpSpPr>
        <p:grpSpPr>
          <a:xfrm>
            <a:off x="2626869" y="4095090"/>
            <a:ext cx="355258" cy="355258"/>
            <a:chOff x="-44502875" y="3576975"/>
            <a:chExt cx="300100" cy="300100"/>
          </a:xfrm>
        </p:grpSpPr>
        <p:sp>
          <p:nvSpPr>
            <p:cNvPr id="7297" name="Google Shape;7297;p81"/>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1"/>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1"/>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81"/>
          <p:cNvGrpSpPr/>
          <p:nvPr/>
        </p:nvGrpSpPr>
        <p:grpSpPr>
          <a:xfrm>
            <a:off x="4835456" y="1828361"/>
            <a:ext cx="356196" cy="354670"/>
            <a:chOff x="-13946200" y="3647075"/>
            <a:chExt cx="353650" cy="352100"/>
          </a:xfrm>
        </p:grpSpPr>
        <p:sp>
          <p:nvSpPr>
            <p:cNvPr id="7301" name="Google Shape;7301;p81"/>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1"/>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1"/>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1"/>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1"/>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1"/>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81"/>
          <p:cNvGrpSpPr/>
          <p:nvPr/>
        </p:nvGrpSpPr>
        <p:grpSpPr>
          <a:xfrm>
            <a:off x="6618849" y="1387844"/>
            <a:ext cx="357002" cy="354267"/>
            <a:chOff x="-12163025" y="3214275"/>
            <a:chExt cx="354450" cy="351700"/>
          </a:xfrm>
        </p:grpSpPr>
        <p:sp>
          <p:nvSpPr>
            <p:cNvPr id="7308" name="Google Shape;7308;p81"/>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1"/>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1"/>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81"/>
          <p:cNvGrpSpPr/>
          <p:nvPr/>
        </p:nvGrpSpPr>
        <p:grpSpPr>
          <a:xfrm>
            <a:off x="6619629" y="1827581"/>
            <a:ext cx="355441" cy="356232"/>
            <a:chOff x="-12160675" y="3647875"/>
            <a:chExt cx="352900" cy="353650"/>
          </a:xfrm>
        </p:grpSpPr>
        <p:sp>
          <p:nvSpPr>
            <p:cNvPr id="7312" name="Google Shape;7312;p81"/>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1"/>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1"/>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1"/>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1"/>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1"/>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1"/>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81"/>
          <p:cNvGrpSpPr/>
          <p:nvPr/>
        </p:nvGrpSpPr>
        <p:grpSpPr>
          <a:xfrm>
            <a:off x="6630345" y="2272036"/>
            <a:ext cx="354635" cy="356232"/>
            <a:chOff x="-12160675" y="4081850"/>
            <a:chExt cx="352100" cy="353650"/>
          </a:xfrm>
        </p:grpSpPr>
        <p:sp>
          <p:nvSpPr>
            <p:cNvPr id="7320" name="Google Shape;7320;p81"/>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1"/>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1"/>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1"/>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1"/>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1"/>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81"/>
          <p:cNvGrpSpPr/>
          <p:nvPr/>
        </p:nvGrpSpPr>
        <p:grpSpPr>
          <a:xfrm>
            <a:off x="4835311" y="2746480"/>
            <a:ext cx="355416" cy="355652"/>
            <a:chOff x="-10391650" y="3180600"/>
            <a:chExt cx="352875" cy="353075"/>
          </a:xfrm>
        </p:grpSpPr>
        <p:sp>
          <p:nvSpPr>
            <p:cNvPr id="7327" name="Google Shape;7327;p81"/>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1"/>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1"/>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1"/>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1"/>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1"/>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81"/>
          <p:cNvGrpSpPr/>
          <p:nvPr/>
        </p:nvGrpSpPr>
        <p:grpSpPr>
          <a:xfrm>
            <a:off x="4835310" y="3223278"/>
            <a:ext cx="354635" cy="353890"/>
            <a:chOff x="-10390875" y="3616350"/>
            <a:chExt cx="352100" cy="351325"/>
          </a:xfrm>
        </p:grpSpPr>
        <p:sp>
          <p:nvSpPr>
            <p:cNvPr id="7334" name="Google Shape;7334;p81"/>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1"/>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1"/>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81"/>
          <p:cNvGrpSpPr/>
          <p:nvPr/>
        </p:nvGrpSpPr>
        <p:grpSpPr>
          <a:xfrm>
            <a:off x="7502285" y="2747943"/>
            <a:ext cx="312585" cy="354670"/>
            <a:chOff x="-10370400" y="4049550"/>
            <a:chExt cx="310350" cy="352100"/>
          </a:xfrm>
        </p:grpSpPr>
        <p:sp>
          <p:nvSpPr>
            <p:cNvPr id="7338" name="Google Shape;7338;p81"/>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1"/>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1"/>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1"/>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1"/>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81"/>
          <p:cNvGrpSpPr/>
          <p:nvPr/>
        </p:nvGrpSpPr>
        <p:grpSpPr>
          <a:xfrm>
            <a:off x="6606541" y="2746884"/>
            <a:ext cx="379236" cy="354847"/>
            <a:chOff x="-8674650" y="3210975"/>
            <a:chExt cx="376525" cy="352275"/>
          </a:xfrm>
        </p:grpSpPr>
        <p:sp>
          <p:nvSpPr>
            <p:cNvPr id="7344" name="Google Shape;7344;p81"/>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1"/>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1"/>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1"/>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1"/>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1"/>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81"/>
          <p:cNvGrpSpPr/>
          <p:nvPr/>
        </p:nvGrpSpPr>
        <p:grpSpPr>
          <a:xfrm>
            <a:off x="5278038" y="1828361"/>
            <a:ext cx="356221" cy="354670"/>
            <a:chOff x="-13512225" y="3647075"/>
            <a:chExt cx="353675" cy="352100"/>
          </a:xfrm>
        </p:grpSpPr>
        <p:sp>
          <p:nvSpPr>
            <p:cNvPr id="7351" name="Google Shape;7351;p81"/>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1"/>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1"/>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1"/>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1"/>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1"/>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1"/>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1"/>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1"/>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1"/>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81"/>
          <p:cNvGrpSpPr/>
          <p:nvPr/>
        </p:nvGrpSpPr>
        <p:grpSpPr>
          <a:xfrm>
            <a:off x="5288351" y="2272427"/>
            <a:ext cx="356221" cy="355451"/>
            <a:chOff x="-13512225" y="4080275"/>
            <a:chExt cx="353675" cy="352875"/>
          </a:xfrm>
        </p:grpSpPr>
        <p:sp>
          <p:nvSpPr>
            <p:cNvPr id="7362" name="Google Shape;7362;p81"/>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1"/>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1"/>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1"/>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1"/>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1"/>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1"/>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1"/>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1"/>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1"/>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1"/>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81"/>
          <p:cNvGrpSpPr/>
          <p:nvPr/>
        </p:nvGrpSpPr>
        <p:grpSpPr>
          <a:xfrm>
            <a:off x="7061431" y="1419788"/>
            <a:ext cx="356196" cy="290379"/>
            <a:chOff x="-11728250" y="3245400"/>
            <a:chExt cx="353650" cy="288275"/>
          </a:xfrm>
        </p:grpSpPr>
        <p:sp>
          <p:nvSpPr>
            <p:cNvPr id="7374" name="Google Shape;7374;p81"/>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1"/>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1"/>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1"/>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1"/>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9" name="Google Shape;7379;p81"/>
          <p:cNvGrpSpPr/>
          <p:nvPr/>
        </p:nvGrpSpPr>
        <p:grpSpPr>
          <a:xfrm>
            <a:off x="7093939" y="2272427"/>
            <a:ext cx="311804" cy="355451"/>
            <a:chOff x="-11703850" y="4081850"/>
            <a:chExt cx="309575" cy="352875"/>
          </a:xfrm>
        </p:grpSpPr>
        <p:sp>
          <p:nvSpPr>
            <p:cNvPr id="7380" name="Google Shape;7380;p81"/>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1"/>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1"/>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1"/>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1"/>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1"/>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1"/>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1"/>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81"/>
          <p:cNvGrpSpPr/>
          <p:nvPr/>
        </p:nvGrpSpPr>
        <p:grpSpPr>
          <a:xfrm>
            <a:off x="5282595" y="2746580"/>
            <a:ext cx="357002" cy="355451"/>
            <a:chOff x="-9958475" y="3180025"/>
            <a:chExt cx="354450" cy="352875"/>
          </a:xfrm>
        </p:grpSpPr>
        <p:sp>
          <p:nvSpPr>
            <p:cNvPr id="7389" name="Google Shape;7389;p81"/>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1"/>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1"/>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81"/>
          <p:cNvGrpSpPr/>
          <p:nvPr/>
        </p:nvGrpSpPr>
        <p:grpSpPr>
          <a:xfrm>
            <a:off x="5291722" y="3222561"/>
            <a:ext cx="337966" cy="355325"/>
            <a:chOff x="-9949025" y="3615575"/>
            <a:chExt cx="335550" cy="352750"/>
          </a:xfrm>
        </p:grpSpPr>
        <p:sp>
          <p:nvSpPr>
            <p:cNvPr id="7393" name="Google Shape;7393;p81"/>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1"/>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1"/>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81"/>
          <p:cNvGrpSpPr/>
          <p:nvPr/>
        </p:nvGrpSpPr>
        <p:grpSpPr>
          <a:xfrm>
            <a:off x="7926568" y="2746067"/>
            <a:ext cx="360175" cy="358423"/>
            <a:chOff x="-9961625" y="4048175"/>
            <a:chExt cx="357600" cy="355825"/>
          </a:xfrm>
        </p:grpSpPr>
        <p:sp>
          <p:nvSpPr>
            <p:cNvPr id="7397" name="Google Shape;7397;p81"/>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1"/>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1"/>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1"/>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1"/>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1"/>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81"/>
          <p:cNvGrpSpPr/>
          <p:nvPr/>
        </p:nvGrpSpPr>
        <p:grpSpPr>
          <a:xfrm>
            <a:off x="6613289" y="3221579"/>
            <a:ext cx="364959" cy="357289"/>
            <a:chOff x="-8680950" y="3624225"/>
            <a:chExt cx="362350" cy="354700"/>
          </a:xfrm>
        </p:grpSpPr>
        <p:sp>
          <p:nvSpPr>
            <p:cNvPr id="7404" name="Google Shape;7404;p81"/>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1"/>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1"/>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1"/>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1"/>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1"/>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81"/>
          <p:cNvGrpSpPr/>
          <p:nvPr/>
        </p:nvGrpSpPr>
        <p:grpSpPr>
          <a:xfrm>
            <a:off x="5749533" y="1387239"/>
            <a:ext cx="313365" cy="355476"/>
            <a:chOff x="-13056975" y="3212300"/>
            <a:chExt cx="311125" cy="352900"/>
          </a:xfrm>
        </p:grpSpPr>
        <p:sp>
          <p:nvSpPr>
            <p:cNvPr id="7411" name="Google Shape;7411;p81"/>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1"/>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1"/>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1"/>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81"/>
          <p:cNvGrpSpPr/>
          <p:nvPr/>
        </p:nvGrpSpPr>
        <p:grpSpPr>
          <a:xfrm>
            <a:off x="5726921" y="1828034"/>
            <a:ext cx="358588" cy="355325"/>
            <a:chOff x="-13077450" y="3647075"/>
            <a:chExt cx="356025" cy="352750"/>
          </a:xfrm>
        </p:grpSpPr>
        <p:sp>
          <p:nvSpPr>
            <p:cNvPr id="7416" name="Google Shape;7416;p81"/>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1"/>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1"/>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81"/>
          <p:cNvGrpSpPr/>
          <p:nvPr/>
        </p:nvGrpSpPr>
        <p:grpSpPr>
          <a:xfrm>
            <a:off x="5738027" y="2271633"/>
            <a:ext cx="357002" cy="357037"/>
            <a:chOff x="-13079025" y="4079475"/>
            <a:chExt cx="354450" cy="354450"/>
          </a:xfrm>
        </p:grpSpPr>
        <p:sp>
          <p:nvSpPr>
            <p:cNvPr id="7420" name="Google Shape;7420;p81"/>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1"/>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1"/>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1"/>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81"/>
          <p:cNvGrpSpPr/>
          <p:nvPr/>
        </p:nvGrpSpPr>
        <p:grpSpPr>
          <a:xfrm>
            <a:off x="7511094" y="1387642"/>
            <a:ext cx="356221" cy="354670"/>
            <a:chOff x="-11292700" y="3213875"/>
            <a:chExt cx="353675" cy="352100"/>
          </a:xfrm>
        </p:grpSpPr>
        <p:sp>
          <p:nvSpPr>
            <p:cNvPr id="7425" name="Google Shape;7425;p81"/>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1"/>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1"/>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1"/>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1"/>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1"/>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1"/>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81"/>
          <p:cNvGrpSpPr/>
          <p:nvPr/>
        </p:nvGrpSpPr>
        <p:grpSpPr>
          <a:xfrm>
            <a:off x="7505152" y="1827581"/>
            <a:ext cx="368106" cy="356232"/>
            <a:chOff x="-11299000" y="3647875"/>
            <a:chExt cx="365475" cy="353650"/>
          </a:xfrm>
        </p:grpSpPr>
        <p:sp>
          <p:nvSpPr>
            <p:cNvPr id="7433" name="Google Shape;7433;p81"/>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1"/>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1"/>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1"/>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1"/>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1"/>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81"/>
          <p:cNvGrpSpPr/>
          <p:nvPr/>
        </p:nvGrpSpPr>
        <p:grpSpPr>
          <a:xfrm>
            <a:off x="7520614" y="2283532"/>
            <a:ext cx="357808" cy="333240"/>
            <a:chOff x="-11295075" y="4092875"/>
            <a:chExt cx="355250" cy="330825"/>
          </a:xfrm>
        </p:grpSpPr>
        <p:sp>
          <p:nvSpPr>
            <p:cNvPr id="7440" name="Google Shape;7440;p81"/>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1"/>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1"/>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1"/>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1"/>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81"/>
          <p:cNvGrpSpPr/>
          <p:nvPr/>
        </p:nvGrpSpPr>
        <p:grpSpPr>
          <a:xfrm>
            <a:off x="5746214" y="2746580"/>
            <a:ext cx="312585" cy="355451"/>
            <a:chOff x="-9500075" y="3180800"/>
            <a:chExt cx="310350" cy="352875"/>
          </a:xfrm>
        </p:grpSpPr>
        <p:sp>
          <p:nvSpPr>
            <p:cNvPr id="7446" name="Google Shape;7446;p81"/>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1"/>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1"/>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1"/>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1"/>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1"/>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1"/>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1"/>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1"/>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81"/>
          <p:cNvGrpSpPr/>
          <p:nvPr/>
        </p:nvGrpSpPr>
        <p:grpSpPr>
          <a:xfrm>
            <a:off x="5724005" y="3222095"/>
            <a:ext cx="356221" cy="356257"/>
            <a:chOff x="-9523700" y="3614000"/>
            <a:chExt cx="353675" cy="353675"/>
          </a:xfrm>
        </p:grpSpPr>
        <p:sp>
          <p:nvSpPr>
            <p:cNvPr id="7456" name="Google Shape;7456;p81"/>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1"/>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1"/>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1"/>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1"/>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1"/>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1"/>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1"/>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1"/>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81"/>
          <p:cNvGrpSpPr/>
          <p:nvPr/>
        </p:nvGrpSpPr>
        <p:grpSpPr>
          <a:xfrm>
            <a:off x="7508956" y="3244737"/>
            <a:ext cx="356221" cy="354670"/>
            <a:chOff x="-9523700" y="4049550"/>
            <a:chExt cx="353675" cy="352100"/>
          </a:xfrm>
        </p:grpSpPr>
        <p:sp>
          <p:nvSpPr>
            <p:cNvPr id="7466" name="Google Shape;7466;p81"/>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1"/>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1"/>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1"/>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1"/>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1"/>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1"/>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81"/>
          <p:cNvGrpSpPr/>
          <p:nvPr/>
        </p:nvGrpSpPr>
        <p:grpSpPr>
          <a:xfrm>
            <a:off x="7065071" y="3244710"/>
            <a:ext cx="357002" cy="311029"/>
            <a:chOff x="-8209150" y="3659675"/>
            <a:chExt cx="354450" cy="308775"/>
          </a:xfrm>
        </p:grpSpPr>
        <p:sp>
          <p:nvSpPr>
            <p:cNvPr id="7474" name="Google Shape;7474;p81"/>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1"/>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1"/>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1"/>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1"/>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1"/>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81"/>
          <p:cNvGrpSpPr/>
          <p:nvPr/>
        </p:nvGrpSpPr>
        <p:grpSpPr>
          <a:xfrm>
            <a:off x="6178632" y="2273623"/>
            <a:ext cx="356221" cy="353059"/>
            <a:chOff x="-12643475" y="4081850"/>
            <a:chExt cx="353675" cy="350500"/>
          </a:xfrm>
        </p:grpSpPr>
        <p:sp>
          <p:nvSpPr>
            <p:cNvPr id="7481" name="Google Shape;7481;p81"/>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1"/>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1"/>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1"/>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5" name="Google Shape;7485;p81"/>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6" name="Google Shape;7486;p81"/>
          <p:cNvGrpSpPr/>
          <p:nvPr/>
        </p:nvGrpSpPr>
        <p:grpSpPr>
          <a:xfrm>
            <a:off x="7961232" y="2283532"/>
            <a:ext cx="356221" cy="333240"/>
            <a:chOff x="-10858725" y="4092875"/>
            <a:chExt cx="353675" cy="330825"/>
          </a:xfrm>
        </p:grpSpPr>
        <p:sp>
          <p:nvSpPr>
            <p:cNvPr id="7487" name="Google Shape;7487;p81"/>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1"/>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1"/>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1"/>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1"/>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1"/>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81"/>
          <p:cNvGrpSpPr/>
          <p:nvPr/>
        </p:nvGrpSpPr>
        <p:grpSpPr>
          <a:xfrm>
            <a:off x="6219755" y="3222498"/>
            <a:ext cx="252278" cy="355451"/>
            <a:chOff x="-9039300" y="3614000"/>
            <a:chExt cx="250475" cy="352875"/>
          </a:xfrm>
        </p:grpSpPr>
        <p:sp>
          <p:nvSpPr>
            <p:cNvPr id="7494" name="Google Shape;7494;p81"/>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1"/>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81"/>
          <p:cNvGrpSpPr/>
          <p:nvPr/>
        </p:nvGrpSpPr>
        <p:grpSpPr>
          <a:xfrm>
            <a:off x="7951721" y="3244737"/>
            <a:ext cx="354635" cy="354670"/>
            <a:chOff x="-9088150" y="4049550"/>
            <a:chExt cx="352100" cy="352100"/>
          </a:xfrm>
        </p:grpSpPr>
        <p:sp>
          <p:nvSpPr>
            <p:cNvPr id="7497" name="Google Shape;7497;p81"/>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1"/>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1"/>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1"/>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1"/>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1"/>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81"/>
          <p:cNvGrpSpPr/>
          <p:nvPr/>
        </p:nvGrpSpPr>
        <p:grpSpPr>
          <a:xfrm>
            <a:off x="7086085" y="2746970"/>
            <a:ext cx="315757" cy="354670"/>
            <a:chOff x="-8191825" y="3174500"/>
            <a:chExt cx="313500" cy="352100"/>
          </a:xfrm>
        </p:grpSpPr>
        <p:sp>
          <p:nvSpPr>
            <p:cNvPr id="7504" name="Google Shape;7504;p81"/>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1"/>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1"/>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81"/>
          <p:cNvGrpSpPr/>
          <p:nvPr/>
        </p:nvGrpSpPr>
        <p:grpSpPr>
          <a:xfrm>
            <a:off x="4835443" y="1387491"/>
            <a:ext cx="356221" cy="354973"/>
            <a:chOff x="-13947000" y="3212800"/>
            <a:chExt cx="353675" cy="352400"/>
          </a:xfrm>
        </p:grpSpPr>
        <p:sp>
          <p:nvSpPr>
            <p:cNvPr id="7508" name="Google Shape;7508;p81"/>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1"/>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0" name="Google Shape;7510;p81"/>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1" name="Google Shape;7511;p81"/>
          <p:cNvGrpSpPr/>
          <p:nvPr/>
        </p:nvGrpSpPr>
        <p:grpSpPr>
          <a:xfrm>
            <a:off x="5278038" y="1386849"/>
            <a:ext cx="356221" cy="356257"/>
            <a:chOff x="-13512225" y="3211525"/>
            <a:chExt cx="353675" cy="353675"/>
          </a:xfrm>
        </p:grpSpPr>
        <p:sp>
          <p:nvSpPr>
            <p:cNvPr id="7512" name="Google Shape;7512;p81"/>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1"/>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1"/>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1"/>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1"/>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81"/>
          <p:cNvGrpSpPr/>
          <p:nvPr/>
        </p:nvGrpSpPr>
        <p:grpSpPr>
          <a:xfrm>
            <a:off x="6168320" y="1387239"/>
            <a:ext cx="356221" cy="355476"/>
            <a:chOff x="-12643475" y="3212300"/>
            <a:chExt cx="353675" cy="352900"/>
          </a:xfrm>
        </p:grpSpPr>
        <p:sp>
          <p:nvSpPr>
            <p:cNvPr id="7518" name="Google Shape;7518;p81"/>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1"/>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1"/>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1"/>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1"/>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1"/>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1"/>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1"/>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1"/>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81"/>
          <p:cNvGrpSpPr/>
          <p:nvPr/>
        </p:nvGrpSpPr>
        <p:grpSpPr>
          <a:xfrm>
            <a:off x="6168320" y="1839013"/>
            <a:ext cx="356221" cy="333366"/>
            <a:chOff x="-12643475" y="3657325"/>
            <a:chExt cx="353675" cy="330950"/>
          </a:xfrm>
        </p:grpSpPr>
        <p:sp>
          <p:nvSpPr>
            <p:cNvPr id="7528" name="Google Shape;7528;p81"/>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1"/>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1"/>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1"/>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1"/>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1"/>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81"/>
          <p:cNvGrpSpPr/>
          <p:nvPr/>
        </p:nvGrpSpPr>
        <p:grpSpPr>
          <a:xfrm>
            <a:off x="7951322" y="1387642"/>
            <a:ext cx="355416" cy="354670"/>
            <a:chOff x="-10857925" y="3213875"/>
            <a:chExt cx="352875" cy="352100"/>
          </a:xfrm>
        </p:grpSpPr>
        <p:sp>
          <p:nvSpPr>
            <p:cNvPr id="7535" name="Google Shape;7535;p81"/>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1"/>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1"/>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1"/>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1"/>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1"/>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1"/>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1"/>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1"/>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1"/>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81"/>
          <p:cNvGrpSpPr/>
          <p:nvPr/>
        </p:nvGrpSpPr>
        <p:grpSpPr>
          <a:xfrm>
            <a:off x="6168237" y="2747071"/>
            <a:ext cx="356096" cy="354469"/>
            <a:chOff x="-9089725" y="3180200"/>
            <a:chExt cx="353550" cy="351900"/>
          </a:xfrm>
        </p:grpSpPr>
        <p:sp>
          <p:nvSpPr>
            <p:cNvPr id="7546" name="Google Shape;7546;p81"/>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1"/>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81"/>
          <p:cNvGrpSpPr/>
          <p:nvPr/>
        </p:nvGrpSpPr>
        <p:grpSpPr>
          <a:xfrm>
            <a:off x="7060235" y="1826875"/>
            <a:ext cx="358588" cy="357642"/>
            <a:chOff x="7083760" y="1971660"/>
            <a:chExt cx="358588" cy="357642"/>
          </a:xfrm>
        </p:grpSpPr>
        <p:sp>
          <p:nvSpPr>
            <p:cNvPr id="7549" name="Google Shape;7549;p81"/>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1"/>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1"/>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1"/>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1"/>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1"/>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1"/>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1"/>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1"/>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1"/>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1"/>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1"/>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1" name="Google Shape;7561;p81"/>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562" name="Google Shape;7562;p81"/>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66" name="Shape 7566"/>
        <p:cNvGrpSpPr/>
        <p:nvPr/>
      </p:nvGrpSpPr>
      <p:grpSpPr>
        <a:xfrm>
          <a:off x="0" y="0"/>
          <a:ext cx="0" cy="0"/>
          <a:chOff x="0" y="0"/>
          <a:chExt cx="0" cy="0"/>
        </a:xfrm>
      </p:grpSpPr>
      <p:sp>
        <p:nvSpPr>
          <p:cNvPr id="7567" name="Google Shape;7567;p82"/>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8" name="Google Shape;7568;p82"/>
          <p:cNvGrpSpPr/>
          <p:nvPr/>
        </p:nvGrpSpPr>
        <p:grpSpPr>
          <a:xfrm>
            <a:off x="719610" y="2243507"/>
            <a:ext cx="452798" cy="449473"/>
            <a:chOff x="-21322300" y="3693325"/>
            <a:chExt cx="306400" cy="304150"/>
          </a:xfrm>
        </p:grpSpPr>
        <p:sp>
          <p:nvSpPr>
            <p:cNvPr id="7569" name="Google Shape;7569;p82"/>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2"/>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2"/>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2"/>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82"/>
          <p:cNvGrpSpPr/>
          <p:nvPr/>
        </p:nvGrpSpPr>
        <p:grpSpPr>
          <a:xfrm>
            <a:off x="719019" y="2810244"/>
            <a:ext cx="453980" cy="422540"/>
            <a:chOff x="-21322300" y="4077125"/>
            <a:chExt cx="307200" cy="285925"/>
          </a:xfrm>
        </p:grpSpPr>
        <p:sp>
          <p:nvSpPr>
            <p:cNvPr id="7574" name="Google Shape;7574;p82"/>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2"/>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2"/>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2"/>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2"/>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2"/>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2"/>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2"/>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2"/>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2"/>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2"/>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2"/>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82"/>
          <p:cNvGrpSpPr/>
          <p:nvPr/>
        </p:nvGrpSpPr>
        <p:grpSpPr>
          <a:xfrm>
            <a:off x="3496195" y="1689128"/>
            <a:ext cx="451653" cy="450212"/>
            <a:chOff x="-19394200" y="3333800"/>
            <a:chExt cx="305625" cy="304650"/>
          </a:xfrm>
        </p:grpSpPr>
        <p:sp>
          <p:nvSpPr>
            <p:cNvPr id="7587" name="Google Shape;7587;p82"/>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2"/>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2"/>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2"/>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2"/>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2"/>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2"/>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2"/>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2"/>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82"/>
          <p:cNvGrpSpPr/>
          <p:nvPr/>
        </p:nvGrpSpPr>
        <p:grpSpPr>
          <a:xfrm>
            <a:off x="3495032" y="2243580"/>
            <a:ext cx="453980" cy="449325"/>
            <a:chOff x="-19396575" y="3708500"/>
            <a:chExt cx="307200" cy="304050"/>
          </a:xfrm>
        </p:grpSpPr>
        <p:sp>
          <p:nvSpPr>
            <p:cNvPr id="7597" name="Google Shape;7597;p82"/>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2"/>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2"/>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82"/>
          <p:cNvGrpSpPr/>
          <p:nvPr/>
        </p:nvGrpSpPr>
        <p:grpSpPr>
          <a:xfrm>
            <a:off x="3489212" y="2796461"/>
            <a:ext cx="465618" cy="450101"/>
            <a:chOff x="-19394200" y="4084200"/>
            <a:chExt cx="315075" cy="304575"/>
          </a:xfrm>
        </p:grpSpPr>
        <p:sp>
          <p:nvSpPr>
            <p:cNvPr id="7601" name="Google Shape;7601;p82"/>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2"/>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2"/>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2"/>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2"/>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2"/>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82"/>
          <p:cNvGrpSpPr/>
          <p:nvPr/>
        </p:nvGrpSpPr>
        <p:grpSpPr>
          <a:xfrm>
            <a:off x="6294923" y="1689001"/>
            <a:ext cx="400447" cy="450470"/>
            <a:chOff x="-17526750" y="3309200"/>
            <a:chExt cx="270975" cy="304825"/>
          </a:xfrm>
        </p:grpSpPr>
        <p:sp>
          <p:nvSpPr>
            <p:cNvPr id="7608" name="Google Shape;7608;p82"/>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2"/>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2"/>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2"/>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2"/>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82"/>
          <p:cNvGrpSpPr/>
          <p:nvPr/>
        </p:nvGrpSpPr>
        <p:grpSpPr>
          <a:xfrm>
            <a:off x="6271075" y="2244173"/>
            <a:ext cx="448143" cy="448143"/>
            <a:chOff x="-17542500" y="3684100"/>
            <a:chExt cx="303250" cy="303250"/>
          </a:xfrm>
        </p:grpSpPr>
        <p:sp>
          <p:nvSpPr>
            <p:cNvPr id="7614" name="Google Shape;7614;p82"/>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2"/>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2"/>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2"/>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2"/>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2"/>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2"/>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82"/>
          <p:cNvGrpSpPr/>
          <p:nvPr/>
        </p:nvGrpSpPr>
        <p:grpSpPr>
          <a:xfrm>
            <a:off x="6270484" y="2810817"/>
            <a:ext cx="449325" cy="421395"/>
            <a:chOff x="-17542500" y="4068450"/>
            <a:chExt cx="304050" cy="285150"/>
          </a:xfrm>
        </p:grpSpPr>
        <p:sp>
          <p:nvSpPr>
            <p:cNvPr id="7622" name="Google Shape;7622;p82"/>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2"/>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2"/>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2"/>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2"/>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2"/>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82"/>
          <p:cNvGrpSpPr/>
          <p:nvPr/>
        </p:nvGrpSpPr>
        <p:grpSpPr>
          <a:xfrm>
            <a:off x="3500906" y="3342211"/>
            <a:ext cx="343404" cy="449325"/>
            <a:chOff x="-15652200" y="3335975"/>
            <a:chExt cx="232375" cy="304050"/>
          </a:xfrm>
        </p:grpSpPr>
        <p:sp>
          <p:nvSpPr>
            <p:cNvPr id="7629" name="Google Shape;7629;p82"/>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2"/>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2"/>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2"/>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2"/>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2"/>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2"/>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2"/>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2"/>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82"/>
          <p:cNvGrpSpPr/>
          <p:nvPr/>
        </p:nvGrpSpPr>
        <p:grpSpPr>
          <a:xfrm>
            <a:off x="1274819" y="2243729"/>
            <a:ext cx="449325" cy="449030"/>
            <a:chOff x="-20945825" y="3692175"/>
            <a:chExt cx="304050" cy="303850"/>
          </a:xfrm>
        </p:grpSpPr>
        <p:sp>
          <p:nvSpPr>
            <p:cNvPr id="7639" name="Google Shape;7639;p82"/>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2"/>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2"/>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2"/>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3" name="Google Shape;7643;p82"/>
          <p:cNvGrpSpPr/>
          <p:nvPr/>
        </p:nvGrpSpPr>
        <p:grpSpPr>
          <a:xfrm>
            <a:off x="4081644" y="1689848"/>
            <a:ext cx="372516" cy="448771"/>
            <a:chOff x="-18994100" y="3334775"/>
            <a:chExt cx="252075" cy="303675"/>
          </a:xfrm>
        </p:grpSpPr>
        <p:sp>
          <p:nvSpPr>
            <p:cNvPr id="7644" name="Google Shape;7644;p82"/>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2"/>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2"/>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2"/>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82"/>
          <p:cNvGrpSpPr/>
          <p:nvPr/>
        </p:nvGrpSpPr>
        <p:grpSpPr>
          <a:xfrm>
            <a:off x="4096200" y="2244743"/>
            <a:ext cx="343404" cy="446998"/>
            <a:chOff x="-18983850" y="3710075"/>
            <a:chExt cx="232375" cy="302475"/>
          </a:xfrm>
        </p:grpSpPr>
        <p:sp>
          <p:nvSpPr>
            <p:cNvPr id="7649" name="Google Shape;7649;p82"/>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2"/>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2"/>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2"/>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82"/>
          <p:cNvGrpSpPr/>
          <p:nvPr/>
        </p:nvGrpSpPr>
        <p:grpSpPr>
          <a:xfrm>
            <a:off x="1274247" y="1689573"/>
            <a:ext cx="450470" cy="449325"/>
            <a:chOff x="-20946600" y="3317850"/>
            <a:chExt cx="304825" cy="304050"/>
          </a:xfrm>
        </p:grpSpPr>
        <p:sp>
          <p:nvSpPr>
            <p:cNvPr id="7654" name="Google Shape;7654;p82"/>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2"/>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2"/>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82"/>
          <p:cNvGrpSpPr/>
          <p:nvPr/>
        </p:nvGrpSpPr>
        <p:grpSpPr>
          <a:xfrm>
            <a:off x="1300422" y="2797442"/>
            <a:ext cx="398119" cy="448143"/>
            <a:chOff x="-20930075" y="4066100"/>
            <a:chExt cx="269400" cy="303250"/>
          </a:xfrm>
        </p:grpSpPr>
        <p:sp>
          <p:nvSpPr>
            <p:cNvPr id="7658" name="Google Shape;7658;p82"/>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2"/>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82"/>
          <p:cNvGrpSpPr/>
          <p:nvPr/>
        </p:nvGrpSpPr>
        <p:grpSpPr>
          <a:xfrm>
            <a:off x="4042667" y="2797422"/>
            <a:ext cx="450470" cy="448180"/>
            <a:chOff x="-19020075" y="4084200"/>
            <a:chExt cx="304825" cy="303275"/>
          </a:xfrm>
        </p:grpSpPr>
        <p:sp>
          <p:nvSpPr>
            <p:cNvPr id="7661" name="Google Shape;7661;p82"/>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2"/>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2"/>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2"/>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2"/>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2"/>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2"/>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2"/>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2"/>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82"/>
          <p:cNvGrpSpPr/>
          <p:nvPr/>
        </p:nvGrpSpPr>
        <p:grpSpPr>
          <a:xfrm>
            <a:off x="6859931" y="1689001"/>
            <a:ext cx="396937" cy="450470"/>
            <a:chOff x="-17149475" y="3309200"/>
            <a:chExt cx="268600" cy="304825"/>
          </a:xfrm>
        </p:grpSpPr>
        <p:sp>
          <p:nvSpPr>
            <p:cNvPr id="7671" name="Google Shape;7671;p82"/>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2"/>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82"/>
          <p:cNvGrpSpPr/>
          <p:nvPr/>
        </p:nvGrpSpPr>
        <p:grpSpPr>
          <a:xfrm>
            <a:off x="6833737" y="2258120"/>
            <a:ext cx="449325" cy="420249"/>
            <a:chOff x="-17168375" y="3692750"/>
            <a:chExt cx="304050" cy="284375"/>
          </a:xfrm>
        </p:grpSpPr>
        <p:sp>
          <p:nvSpPr>
            <p:cNvPr id="7674" name="Google Shape;7674;p82"/>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2"/>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2"/>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2"/>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2"/>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2"/>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2"/>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82"/>
          <p:cNvGrpSpPr/>
          <p:nvPr/>
        </p:nvGrpSpPr>
        <p:grpSpPr>
          <a:xfrm>
            <a:off x="6830246" y="2796852"/>
            <a:ext cx="456308" cy="449325"/>
            <a:chOff x="-17170750" y="4058800"/>
            <a:chExt cx="308775" cy="304050"/>
          </a:xfrm>
        </p:grpSpPr>
        <p:sp>
          <p:nvSpPr>
            <p:cNvPr id="7682" name="Google Shape;7682;p82"/>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2"/>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2"/>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2"/>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2"/>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2"/>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2"/>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2"/>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2"/>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2"/>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2"/>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2"/>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2"/>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2"/>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2"/>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2"/>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2"/>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82"/>
          <p:cNvGrpSpPr/>
          <p:nvPr/>
        </p:nvGrpSpPr>
        <p:grpSpPr>
          <a:xfrm>
            <a:off x="5692143" y="3343358"/>
            <a:ext cx="450470" cy="446998"/>
            <a:chOff x="-15688425" y="3707725"/>
            <a:chExt cx="304825" cy="302475"/>
          </a:xfrm>
        </p:grpSpPr>
        <p:sp>
          <p:nvSpPr>
            <p:cNvPr id="7700" name="Google Shape;7700;p82"/>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2"/>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2"/>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2"/>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2"/>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2"/>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6" name="Google Shape;7706;p82"/>
          <p:cNvGrpSpPr/>
          <p:nvPr/>
        </p:nvGrpSpPr>
        <p:grpSpPr>
          <a:xfrm>
            <a:off x="1836300" y="1690441"/>
            <a:ext cx="451653" cy="447589"/>
            <a:chOff x="-20572500" y="3319025"/>
            <a:chExt cx="305625" cy="302875"/>
          </a:xfrm>
        </p:grpSpPr>
        <p:sp>
          <p:nvSpPr>
            <p:cNvPr id="7707" name="Google Shape;7707;p82"/>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2"/>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82"/>
          <p:cNvGrpSpPr/>
          <p:nvPr/>
        </p:nvGrpSpPr>
        <p:grpSpPr>
          <a:xfrm>
            <a:off x="1837463" y="2305410"/>
            <a:ext cx="449325" cy="325670"/>
            <a:chOff x="-20571700" y="3722875"/>
            <a:chExt cx="304050" cy="220375"/>
          </a:xfrm>
        </p:grpSpPr>
        <p:sp>
          <p:nvSpPr>
            <p:cNvPr id="7710" name="Google Shape;7710;p82"/>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2"/>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2"/>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2"/>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2"/>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2"/>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2"/>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82"/>
          <p:cNvGrpSpPr/>
          <p:nvPr/>
        </p:nvGrpSpPr>
        <p:grpSpPr>
          <a:xfrm>
            <a:off x="1836891" y="2796278"/>
            <a:ext cx="450470" cy="450470"/>
            <a:chOff x="-20571700" y="4066875"/>
            <a:chExt cx="304825" cy="304825"/>
          </a:xfrm>
        </p:grpSpPr>
        <p:sp>
          <p:nvSpPr>
            <p:cNvPr id="7718" name="Google Shape;7718;p82"/>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2"/>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2"/>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2"/>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2"/>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2"/>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4" name="Google Shape;7724;p82"/>
          <p:cNvGrpSpPr/>
          <p:nvPr/>
        </p:nvGrpSpPr>
        <p:grpSpPr>
          <a:xfrm>
            <a:off x="4603593" y="1688259"/>
            <a:ext cx="453980" cy="451948"/>
            <a:chOff x="-18645175" y="3334200"/>
            <a:chExt cx="307200" cy="305825"/>
          </a:xfrm>
        </p:grpSpPr>
        <p:sp>
          <p:nvSpPr>
            <p:cNvPr id="7725" name="Google Shape;7725;p82"/>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2"/>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2"/>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2"/>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2"/>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82"/>
          <p:cNvGrpSpPr/>
          <p:nvPr/>
        </p:nvGrpSpPr>
        <p:grpSpPr>
          <a:xfrm>
            <a:off x="4604184" y="2242989"/>
            <a:ext cx="452798" cy="450507"/>
            <a:chOff x="-18645175" y="3708500"/>
            <a:chExt cx="306400" cy="304850"/>
          </a:xfrm>
        </p:grpSpPr>
        <p:sp>
          <p:nvSpPr>
            <p:cNvPr id="7731" name="Google Shape;7731;p82"/>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2"/>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2"/>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2"/>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2"/>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2"/>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2"/>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82"/>
          <p:cNvGrpSpPr/>
          <p:nvPr/>
        </p:nvGrpSpPr>
        <p:grpSpPr>
          <a:xfrm>
            <a:off x="4601857" y="2795630"/>
            <a:ext cx="457453" cy="451763"/>
            <a:chOff x="-18647525" y="4082625"/>
            <a:chExt cx="309550" cy="305700"/>
          </a:xfrm>
        </p:grpSpPr>
        <p:sp>
          <p:nvSpPr>
            <p:cNvPr id="7739" name="Google Shape;7739;p82"/>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2"/>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2"/>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2"/>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82"/>
          <p:cNvGrpSpPr/>
          <p:nvPr/>
        </p:nvGrpSpPr>
        <p:grpSpPr>
          <a:xfrm>
            <a:off x="7412241" y="1689592"/>
            <a:ext cx="395755" cy="449288"/>
            <a:chOff x="-16775350" y="3309200"/>
            <a:chExt cx="267800" cy="304025"/>
          </a:xfrm>
        </p:grpSpPr>
        <p:sp>
          <p:nvSpPr>
            <p:cNvPr id="7744" name="Google Shape;7744;p82"/>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2"/>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2"/>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82"/>
          <p:cNvGrpSpPr/>
          <p:nvPr/>
        </p:nvGrpSpPr>
        <p:grpSpPr>
          <a:xfrm>
            <a:off x="7412241" y="2241827"/>
            <a:ext cx="395755" cy="452835"/>
            <a:chOff x="-16775350" y="3683300"/>
            <a:chExt cx="267800" cy="306425"/>
          </a:xfrm>
        </p:grpSpPr>
        <p:sp>
          <p:nvSpPr>
            <p:cNvPr id="7748" name="Google Shape;7748;p82"/>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2"/>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2"/>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82"/>
          <p:cNvGrpSpPr/>
          <p:nvPr/>
        </p:nvGrpSpPr>
        <p:grpSpPr>
          <a:xfrm>
            <a:off x="7384292" y="2796870"/>
            <a:ext cx="451653" cy="449288"/>
            <a:chOff x="-16794250" y="4058225"/>
            <a:chExt cx="305625" cy="304025"/>
          </a:xfrm>
        </p:grpSpPr>
        <p:sp>
          <p:nvSpPr>
            <p:cNvPr id="7752" name="Google Shape;7752;p82"/>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2"/>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2"/>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2"/>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2"/>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2"/>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2"/>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2"/>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2"/>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1" name="Google Shape;7761;p82"/>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2" name="Google Shape;7762;p82"/>
          <p:cNvGrpSpPr/>
          <p:nvPr/>
        </p:nvGrpSpPr>
        <p:grpSpPr>
          <a:xfrm>
            <a:off x="2385709" y="1689573"/>
            <a:ext cx="457453" cy="449325"/>
            <a:chOff x="-20199150" y="3317850"/>
            <a:chExt cx="309550" cy="304050"/>
          </a:xfrm>
        </p:grpSpPr>
        <p:sp>
          <p:nvSpPr>
            <p:cNvPr id="7763" name="Google Shape;7763;p82"/>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2"/>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2"/>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2"/>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2"/>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2"/>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2"/>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82"/>
          <p:cNvGrpSpPr/>
          <p:nvPr/>
        </p:nvGrpSpPr>
        <p:grpSpPr>
          <a:xfrm>
            <a:off x="2388036" y="2242861"/>
            <a:ext cx="452798" cy="450766"/>
            <a:chOff x="-20199150" y="3693150"/>
            <a:chExt cx="306400" cy="305025"/>
          </a:xfrm>
        </p:grpSpPr>
        <p:sp>
          <p:nvSpPr>
            <p:cNvPr id="7771" name="Google Shape;7771;p82"/>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2"/>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2"/>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2"/>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2"/>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2"/>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82"/>
          <p:cNvGrpSpPr/>
          <p:nvPr/>
        </p:nvGrpSpPr>
        <p:grpSpPr>
          <a:xfrm>
            <a:off x="2388609" y="2795687"/>
            <a:ext cx="451653" cy="451653"/>
            <a:chOff x="-20197575" y="4066875"/>
            <a:chExt cx="305625" cy="305625"/>
          </a:xfrm>
        </p:grpSpPr>
        <p:sp>
          <p:nvSpPr>
            <p:cNvPr id="7778" name="Google Shape;7778;p82"/>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2"/>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2"/>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2"/>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2"/>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2"/>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2"/>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2"/>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82"/>
          <p:cNvGrpSpPr/>
          <p:nvPr/>
        </p:nvGrpSpPr>
        <p:grpSpPr>
          <a:xfrm>
            <a:off x="5170827" y="1687520"/>
            <a:ext cx="449325" cy="453426"/>
            <a:chOff x="-18271050" y="3333200"/>
            <a:chExt cx="304050" cy="306825"/>
          </a:xfrm>
        </p:grpSpPr>
        <p:sp>
          <p:nvSpPr>
            <p:cNvPr id="7787" name="Google Shape;7787;p82"/>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2"/>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2"/>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2"/>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2"/>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82"/>
          <p:cNvGrpSpPr/>
          <p:nvPr/>
        </p:nvGrpSpPr>
        <p:grpSpPr>
          <a:xfrm>
            <a:off x="5171399" y="2244171"/>
            <a:ext cx="448180" cy="448143"/>
            <a:chOff x="-18270275" y="3710875"/>
            <a:chExt cx="303275" cy="303250"/>
          </a:xfrm>
        </p:grpSpPr>
        <p:sp>
          <p:nvSpPr>
            <p:cNvPr id="7793" name="Google Shape;7793;p82"/>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2"/>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2"/>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2"/>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2"/>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2"/>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82"/>
          <p:cNvGrpSpPr/>
          <p:nvPr/>
        </p:nvGrpSpPr>
        <p:grpSpPr>
          <a:xfrm>
            <a:off x="5224951" y="2797422"/>
            <a:ext cx="341076" cy="448180"/>
            <a:chOff x="-18234025" y="4084200"/>
            <a:chExt cx="230800" cy="303275"/>
          </a:xfrm>
        </p:grpSpPr>
        <p:sp>
          <p:nvSpPr>
            <p:cNvPr id="7800" name="Google Shape;7800;p82"/>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2"/>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2"/>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82"/>
          <p:cNvGrpSpPr/>
          <p:nvPr/>
        </p:nvGrpSpPr>
        <p:grpSpPr>
          <a:xfrm>
            <a:off x="2337506" y="3341641"/>
            <a:ext cx="449325" cy="450470"/>
            <a:chOff x="-16419350" y="3308400"/>
            <a:chExt cx="304050" cy="304825"/>
          </a:xfrm>
        </p:grpSpPr>
        <p:sp>
          <p:nvSpPr>
            <p:cNvPr id="7804" name="Google Shape;7804;p82"/>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2"/>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2"/>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2"/>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2"/>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2"/>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2"/>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82"/>
          <p:cNvGrpSpPr/>
          <p:nvPr/>
        </p:nvGrpSpPr>
        <p:grpSpPr>
          <a:xfrm>
            <a:off x="4609062" y="3340423"/>
            <a:ext cx="395755" cy="452872"/>
            <a:chOff x="-16401225" y="3683275"/>
            <a:chExt cx="267800" cy="306450"/>
          </a:xfrm>
        </p:grpSpPr>
        <p:sp>
          <p:nvSpPr>
            <p:cNvPr id="7812" name="Google Shape;7812;p82"/>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2"/>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2"/>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2"/>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2"/>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2"/>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2"/>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82"/>
          <p:cNvGrpSpPr/>
          <p:nvPr/>
        </p:nvGrpSpPr>
        <p:grpSpPr>
          <a:xfrm>
            <a:off x="7974511" y="2797062"/>
            <a:ext cx="450470" cy="448180"/>
            <a:chOff x="-16419350" y="4058200"/>
            <a:chExt cx="304825" cy="303275"/>
          </a:xfrm>
        </p:grpSpPr>
        <p:sp>
          <p:nvSpPr>
            <p:cNvPr id="7820" name="Google Shape;7820;p82"/>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2"/>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2"/>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2"/>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2"/>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2"/>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2"/>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82"/>
          <p:cNvGrpSpPr/>
          <p:nvPr/>
        </p:nvGrpSpPr>
        <p:grpSpPr>
          <a:xfrm>
            <a:off x="4001398" y="3343080"/>
            <a:ext cx="450507" cy="447589"/>
            <a:chOff x="-15296200" y="3326900"/>
            <a:chExt cx="304850" cy="302875"/>
          </a:xfrm>
        </p:grpSpPr>
        <p:sp>
          <p:nvSpPr>
            <p:cNvPr id="7828" name="Google Shape;7828;p82"/>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2"/>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2"/>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2"/>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2"/>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82"/>
          <p:cNvGrpSpPr/>
          <p:nvPr/>
        </p:nvGrpSpPr>
        <p:grpSpPr>
          <a:xfrm>
            <a:off x="2917051" y="1706881"/>
            <a:ext cx="486566" cy="414708"/>
            <a:chOff x="-19835275" y="3330250"/>
            <a:chExt cx="329250" cy="280625"/>
          </a:xfrm>
        </p:grpSpPr>
        <p:sp>
          <p:nvSpPr>
            <p:cNvPr id="7834" name="Google Shape;7834;p82"/>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2"/>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2"/>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82"/>
          <p:cNvGrpSpPr/>
          <p:nvPr/>
        </p:nvGrpSpPr>
        <p:grpSpPr>
          <a:xfrm>
            <a:off x="2935080" y="2243470"/>
            <a:ext cx="450507" cy="449547"/>
            <a:chOff x="-19822675" y="3692750"/>
            <a:chExt cx="304850" cy="304200"/>
          </a:xfrm>
        </p:grpSpPr>
        <p:sp>
          <p:nvSpPr>
            <p:cNvPr id="7838" name="Google Shape;7838;p82"/>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2"/>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2"/>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2"/>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2"/>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82"/>
          <p:cNvGrpSpPr/>
          <p:nvPr/>
        </p:nvGrpSpPr>
        <p:grpSpPr>
          <a:xfrm>
            <a:off x="2935672" y="2796278"/>
            <a:ext cx="449325" cy="450470"/>
            <a:chOff x="-19822675" y="4066875"/>
            <a:chExt cx="304050" cy="304825"/>
          </a:xfrm>
        </p:grpSpPr>
        <p:sp>
          <p:nvSpPr>
            <p:cNvPr id="7844" name="Google Shape;7844;p82"/>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2"/>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2"/>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2"/>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2"/>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2"/>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82"/>
          <p:cNvGrpSpPr/>
          <p:nvPr/>
        </p:nvGrpSpPr>
        <p:grpSpPr>
          <a:xfrm>
            <a:off x="5744740" y="1689571"/>
            <a:ext cx="399302" cy="449325"/>
            <a:chOff x="-17878825" y="3334400"/>
            <a:chExt cx="270200" cy="304050"/>
          </a:xfrm>
        </p:grpSpPr>
        <p:sp>
          <p:nvSpPr>
            <p:cNvPr id="7851" name="Google Shape;7851;p82"/>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2"/>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2"/>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2"/>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2"/>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2"/>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2"/>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82"/>
          <p:cNvGrpSpPr/>
          <p:nvPr/>
        </p:nvGrpSpPr>
        <p:grpSpPr>
          <a:xfrm>
            <a:off x="5718565" y="2242416"/>
            <a:ext cx="451653" cy="451653"/>
            <a:chOff x="-17896150" y="3709300"/>
            <a:chExt cx="305625" cy="305625"/>
          </a:xfrm>
        </p:grpSpPr>
        <p:sp>
          <p:nvSpPr>
            <p:cNvPr id="7859" name="Google Shape;7859;p82"/>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2"/>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2"/>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2"/>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82"/>
          <p:cNvGrpSpPr/>
          <p:nvPr/>
        </p:nvGrpSpPr>
        <p:grpSpPr>
          <a:xfrm>
            <a:off x="5746495" y="2795686"/>
            <a:ext cx="395792" cy="451653"/>
            <a:chOff x="-17878025" y="4082625"/>
            <a:chExt cx="267825" cy="305625"/>
          </a:xfrm>
        </p:grpSpPr>
        <p:sp>
          <p:nvSpPr>
            <p:cNvPr id="7864" name="Google Shape;7864;p82"/>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2"/>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2"/>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2"/>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2"/>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2"/>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2"/>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82"/>
          <p:cNvGrpSpPr/>
          <p:nvPr/>
        </p:nvGrpSpPr>
        <p:grpSpPr>
          <a:xfrm>
            <a:off x="2890388" y="3355015"/>
            <a:ext cx="450507" cy="423722"/>
            <a:chOff x="-16044450" y="3317850"/>
            <a:chExt cx="304850" cy="286725"/>
          </a:xfrm>
        </p:grpSpPr>
        <p:sp>
          <p:nvSpPr>
            <p:cNvPr id="7872" name="Google Shape;7872;p82"/>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2"/>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2"/>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2"/>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6" name="Google Shape;7876;p82"/>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7" name="Google Shape;7877;p82"/>
          <p:cNvGrpSpPr/>
          <p:nvPr/>
        </p:nvGrpSpPr>
        <p:grpSpPr>
          <a:xfrm>
            <a:off x="8012905" y="2243724"/>
            <a:ext cx="373662" cy="449030"/>
            <a:chOff x="-16018450" y="4058400"/>
            <a:chExt cx="252850" cy="303850"/>
          </a:xfrm>
        </p:grpSpPr>
        <p:sp>
          <p:nvSpPr>
            <p:cNvPr id="7878" name="Google Shape;7878;p82"/>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2"/>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2"/>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2"/>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2" name="Google Shape;7882;p82"/>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87" name="Shape 7887"/>
        <p:cNvGrpSpPr/>
        <p:nvPr/>
      </p:nvGrpSpPr>
      <p:grpSpPr>
        <a:xfrm>
          <a:off x="0" y="0"/>
          <a:ext cx="0" cy="0"/>
          <a:chOff x="0" y="0"/>
          <a:chExt cx="0" cy="0"/>
        </a:xfrm>
      </p:grpSpPr>
      <p:grpSp>
        <p:nvGrpSpPr>
          <p:cNvPr id="7888" name="Google Shape;7888;p83"/>
          <p:cNvGrpSpPr/>
          <p:nvPr/>
        </p:nvGrpSpPr>
        <p:grpSpPr>
          <a:xfrm>
            <a:off x="829817" y="1689241"/>
            <a:ext cx="442337" cy="419623"/>
            <a:chOff x="-6696925" y="3272575"/>
            <a:chExt cx="307200" cy="291425"/>
          </a:xfrm>
        </p:grpSpPr>
        <p:sp>
          <p:nvSpPr>
            <p:cNvPr id="7889" name="Google Shape;7889;p83"/>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3"/>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83"/>
          <p:cNvGrpSpPr/>
          <p:nvPr/>
        </p:nvGrpSpPr>
        <p:grpSpPr>
          <a:xfrm>
            <a:off x="829799" y="2204636"/>
            <a:ext cx="442373" cy="420775"/>
            <a:chOff x="-6690625" y="3631325"/>
            <a:chExt cx="307225" cy="292225"/>
          </a:xfrm>
        </p:grpSpPr>
        <p:sp>
          <p:nvSpPr>
            <p:cNvPr id="7892" name="Google Shape;7892;p83"/>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3"/>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3"/>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3"/>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3"/>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83"/>
          <p:cNvGrpSpPr/>
          <p:nvPr/>
        </p:nvGrpSpPr>
        <p:grpSpPr>
          <a:xfrm>
            <a:off x="851921" y="2756972"/>
            <a:ext cx="421927" cy="419371"/>
            <a:chOff x="-6689825" y="3992050"/>
            <a:chExt cx="293025" cy="291250"/>
          </a:xfrm>
        </p:grpSpPr>
        <p:sp>
          <p:nvSpPr>
            <p:cNvPr id="7898" name="Google Shape;7898;p83"/>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3"/>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3"/>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3"/>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3"/>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3"/>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3"/>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3"/>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3"/>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3"/>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3"/>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3"/>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0" name="Google Shape;7910;p83"/>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1" name="Google Shape;7911;p83"/>
          <p:cNvGrpSpPr/>
          <p:nvPr/>
        </p:nvGrpSpPr>
        <p:grpSpPr>
          <a:xfrm>
            <a:off x="3535232" y="2205192"/>
            <a:ext cx="423043" cy="419659"/>
            <a:chOff x="-4837325" y="3612425"/>
            <a:chExt cx="293800" cy="291450"/>
          </a:xfrm>
        </p:grpSpPr>
        <p:sp>
          <p:nvSpPr>
            <p:cNvPr id="7912" name="Google Shape;7912;p83"/>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3"/>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3"/>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83"/>
          <p:cNvGrpSpPr/>
          <p:nvPr/>
        </p:nvGrpSpPr>
        <p:grpSpPr>
          <a:xfrm>
            <a:off x="3548265" y="2756826"/>
            <a:ext cx="420775" cy="419659"/>
            <a:chOff x="-4837325" y="3971575"/>
            <a:chExt cx="292225" cy="291450"/>
          </a:xfrm>
        </p:grpSpPr>
        <p:sp>
          <p:nvSpPr>
            <p:cNvPr id="7916" name="Google Shape;7916;p83"/>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3"/>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3"/>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3"/>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3"/>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3"/>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83"/>
          <p:cNvGrpSpPr/>
          <p:nvPr/>
        </p:nvGrpSpPr>
        <p:grpSpPr>
          <a:xfrm>
            <a:off x="6240279" y="1714185"/>
            <a:ext cx="430998" cy="369730"/>
            <a:chOff x="-3037625" y="3254850"/>
            <a:chExt cx="299325" cy="256775"/>
          </a:xfrm>
        </p:grpSpPr>
        <p:sp>
          <p:nvSpPr>
            <p:cNvPr id="7923" name="Google Shape;7923;p83"/>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3"/>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3"/>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3"/>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83"/>
          <p:cNvGrpSpPr/>
          <p:nvPr/>
        </p:nvGrpSpPr>
        <p:grpSpPr>
          <a:xfrm>
            <a:off x="6244239" y="2204615"/>
            <a:ext cx="423079" cy="420811"/>
            <a:chOff x="-3031325" y="3597450"/>
            <a:chExt cx="293825" cy="292250"/>
          </a:xfrm>
        </p:grpSpPr>
        <p:sp>
          <p:nvSpPr>
            <p:cNvPr id="7928" name="Google Shape;7928;p83"/>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3"/>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3"/>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3"/>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83"/>
          <p:cNvGrpSpPr/>
          <p:nvPr/>
        </p:nvGrpSpPr>
        <p:grpSpPr>
          <a:xfrm>
            <a:off x="6256714" y="2781214"/>
            <a:ext cx="421927" cy="370882"/>
            <a:chOff x="-3030525" y="3973150"/>
            <a:chExt cx="293025" cy="257575"/>
          </a:xfrm>
        </p:grpSpPr>
        <p:sp>
          <p:nvSpPr>
            <p:cNvPr id="7933" name="Google Shape;7933;p83"/>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3"/>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83"/>
          <p:cNvGrpSpPr/>
          <p:nvPr/>
        </p:nvGrpSpPr>
        <p:grpSpPr>
          <a:xfrm>
            <a:off x="1358307" y="3369426"/>
            <a:ext cx="421927" cy="297195"/>
            <a:chOff x="-1199300" y="3279250"/>
            <a:chExt cx="293025" cy="206400"/>
          </a:xfrm>
        </p:grpSpPr>
        <p:sp>
          <p:nvSpPr>
            <p:cNvPr id="7936" name="Google Shape;7936;p83"/>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3"/>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3"/>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3"/>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0" name="Google Shape;7940;p83"/>
          <p:cNvGrpSpPr/>
          <p:nvPr/>
        </p:nvGrpSpPr>
        <p:grpSpPr>
          <a:xfrm>
            <a:off x="1365393" y="1688773"/>
            <a:ext cx="444605" cy="420559"/>
            <a:chOff x="-6338550" y="3272950"/>
            <a:chExt cx="308775" cy="292075"/>
          </a:xfrm>
        </p:grpSpPr>
        <p:sp>
          <p:nvSpPr>
            <p:cNvPr id="7941" name="Google Shape;7941;p83"/>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3"/>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3"/>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83"/>
          <p:cNvGrpSpPr/>
          <p:nvPr/>
        </p:nvGrpSpPr>
        <p:grpSpPr>
          <a:xfrm>
            <a:off x="1376732" y="2205194"/>
            <a:ext cx="421927" cy="419659"/>
            <a:chOff x="-6329100" y="3632100"/>
            <a:chExt cx="293025" cy="291450"/>
          </a:xfrm>
        </p:grpSpPr>
        <p:sp>
          <p:nvSpPr>
            <p:cNvPr id="7945" name="Google Shape;7945;p83"/>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3"/>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3"/>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83"/>
          <p:cNvGrpSpPr/>
          <p:nvPr/>
        </p:nvGrpSpPr>
        <p:grpSpPr>
          <a:xfrm>
            <a:off x="1389783" y="2756828"/>
            <a:ext cx="419623" cy="419659"/>
            <a:chOff x="-6329875" y="3992050"/>
            <a:chExt cx="291425" cy="291450"/>
          </a:xfrm>
        </p:grpSpPr>
        <p:sp>
          <p:nvSpPr>
            <p:cNvPr id="7949" name="Google Shape;7949;p83"/>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3"/>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3"/>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3"/>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83"/>
          <p:cNvGrpSpPr/>
          <p:nvPr/>
        </p:nvGrpSpPr>
        <p:grpSpPr>
          <a:xfrm>
            <a:off x="4075920" y="1687530"/>
            <a:ext cx="423079" cy="423043"/>
            <a:chOff x="-4478975" y="3251700"/>
            <a:chExt cx="293825" cy="293800"/>
          </a:xfrm>
        </p:grpSpPr>
        <p:sp>
          <p:nvSpPr>
            <p:cNvPr id="7954" name="Google Shape;7954;p83"/>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3"/>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3"/>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83"/>
          <p:cNvGrpSpPr/>
          <p:nvPr/>
        </p:nvGrpSpPr>
        <p:grpSpPr>
          <a:xfrm>
            <a:off x="4075920" y="2205192"/>
            <a:ext cx="423079" cy="419659"/>
            <a:chOff x="-4475825" y="3612425"/>
            <a:chExt cx="293825" cy="291450"/>
          </a:xfrm>
        </p:grpSpPr>
        <p:sp>
          <p:nvSpPr>
            <p:cNvPr id="7958" name="Google Shape;7958;p83"/>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3"/>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3"/>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83"/>
          <p:cNvGrpSpPr/>
          <p:nvPr/>
        </p:nvGrpSpPr>
        <p:grpSpPr>
          <a:xfrm>
            <a:off x="4084992" y="2756844"/>
            <a:ext cx="428730" cy="419623"/>
            <a:chOff x="-4480550" y="3970800"/>
            <a:chExt cx="297750" cy="291425"/>
          </a:xfrm>
        </p:grpSpPr>
        <p:sp>
          <p:nvSpPr>
            <p:cNvPr id="7962" name="Google Shape;7962;p83"/>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3"/>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83"/>
          <p:cNvGrpSpPr/>
          <p:nvPr/>
        </p:nvGrpSpPr>
        <p:grpSpPr>
          <a:xfrm>
            <a:off x="6788826" y="1689221"/>
            <a:ext cx="415123" cy="419659"/>
            <a:chOff x="-2668225" y="3239075"/>
            <a:chExt cx="288300" cy="291450"/>
          </a:xfrm>
        </p:grpSpPr>
        <p:sp>
          <p:nvSpPr>
            <p:cNvPr id="7965" name="Google Shape;7965;p83"/>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3"/>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3"/>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3"/>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3"/>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83"/>
          <p:cNvGrpSpPr/>
          <p:nvPr/>
        </p:nvGrpSpPr>
        <p:grpSpPr>
          <a:xfrm>
            <a:off x="6785982" y="2205191"/>
            <a:ext cx="420811" cy="419659"/>
            <a:chOff x="-2671375" y="3597450"/>
            <a:chExt cx="292250" cy="291450"/>
          </a:xfrm>
        </p:grpSpPr>
        <p:sp>
          <p:nvSpPr>
            <p:cNvPr id="7971" name="Google Shape;7971;p83"/>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3"/>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83"/>
          <p:cNvGrpSpPr/>
          <p:nvPr/>
        </p:nvGrpSpPr>
        <p:grpSpPr>
          <a:xfrm>
            <a:off x="6796765" y="2755691"/>
            <a:ext cx="423043" cy="421927"/>
            <a:chOff x="-2670575" y="3956600"/>
            <a:chExt cx="293800" cy="293025"/>
          </a:xfrm>
        </p:grpSpPr>
        <p:sp>
          <p:nvSpPr>
            <p:cNvPr id="7974" name="Google Shape;7974;p83"/>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3"/>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3"/>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3"/>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83"/>
          <p:cNvGrpSpPr/>
          <p:nvPr/>
        </p:nvGrpSpPr>
        <p:grpSpPr>
          <a:xfrm>
            <a:off x="3054285" y="3311947"/>
            <a:ext cx="426462" cy="418363"/>
            <a:chOff x="-1183550" y="3586525"/>
            <a:chExt cx="296175" cy="290550"/>
          </a:xfrm>
        </p:grpSpPr>
        <p:sp>
          <p:nvSpPr>
            <p:cNvPr id="7979" name="Google Shape;7979;p83"/>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3"/>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3"/>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3"/>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3"/>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3"/>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3"/>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3"/>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3"/>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83"/>
          <p:cNvGrpSpPr/>
          <p:nvPr/>
        </p:nvGrpSpPr>
        <p:grpSpPr>
          <a:xfrm>
            <a:off x="1917896" y="1689799"/>
            <a:ext cx="420811" cy="418507"/>
            <a:chOff x="-5971525" y="3273750"/>
            <a:chExt cx="292250" cy="290650"/>
          </a:xfrm>
        </p:grpSpPr>
        <p:sp>
          <p:nvSpPr>
            <p:cNvPr id="7989" name="Google Shape;7989;p83"/>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3"/>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83"/>
          <p:cNvGrpSpPr/>
          <p:nvPr/>
        </p:nvGrpSpPr>
        <p:grpSpPr>
          <a:xfrm>
            <a:off x="1912226" y="2203826"/>
            <a:ext cx="432150" cy="422395"/>
            <a:chOff x="-5974675" y="3632100"/>
            <a:chExt cx="300125" cy="293350"/>
          </a:xfrm>
        </p:grpSpPr>
        <p:sp>
          <p:nvSpPr>
            <p:cNvPr id="7992" name="Google Shape;7992;p83"/>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3"/>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3"/>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83"/>
          <p:cNvGrpSpPr/>
          <p:nvPr/>
        </p:nvGrpSpPr>
        <p:grpSpPr>
          <a:xfrm>
            <a:off x="1942267" y="2755694"/>
            <a:ext cx="395865" cy="421927"/>
            <a:chOff x="-5971525" y="3990475"/>
            <a:chExt cx="274925" cy="293025"/>
          </a:xfrm>
        </p:grpSpPr>
        <p:sp>
          <p:nvSpPr>
            <p:cNvPr id="7996" name="Google Shape;7996;p83"/>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3"/>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3"/>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3"/>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83"/>
          <p:cNvGrpSpPr/>
          <p:nvPr/>
        </p:nvGrpSpPr>
        <p:grpSpPr>
          <a:xfrm>
            <a:off x="4615473" y="1689798"/>
            <a:ext cx="420775" cy="418507"/>
            <a:chOff x="-4118225" y="3253275"/>
            <a:chExt cx="292225" cy="290650"/>
          </a:xfrm>
        </p:grpSpPr>
        <p:sp>
          <p:nvSpPr>
            <p:cNvPr id="8001" name="Google Shape;8001;p83"/>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3"/>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83"/>
          <p:cNvGrpSpPr/>
          <p:nvPr/>
        </p:nvGrpSpPr>
        <p:grpSpPr>
          <a:xfrm>
            <a:off x="4665924" y="2204922"/>
            <a:ext cx="319874" cy="420199"/>
            <a:chOff x="-4082800" y="3612425"/>
            <a:chExt cx="222150" cy="291825"/>
          </a:xfrm>
        </p:grpSpPr>
        <p:sp>
          <p:nvSpPr>
            <p:cNvPr id="8004" name="Google Shape;8004;p83"/>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3"/>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3"/>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83"/>
          <p:cNvGrpSpPr/>
          <p:nvPr/>
        </p:nvGrpSpPr>
        <p:grpSpPr>
          <a:xfrm>
            <a:off x="4627372" y="2769876"/>
            <a:ext cx="420775" cy="393561"/>
            <a:chOff x="-4118225" y="3990475"/>
            <a:chExt cx="292225" cy="273325"/>
          </a:xfrm>
        </p:grpSpPr>
        <p:sp>
          <p:nvSpPr>
            <p:cNvPr id="8008" name="Google Shape;8008;p83"/>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3"/>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3"/>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3"/>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83"/>
          <p:cNvGrpSpPr/>
          <p:nvPr/>
        </p:nvGrpSpPr>
        <p:grpSpPr>
          <a:xfrm>
            <a:off x="7338026" y="1688087"/>
            <a:ext cx="394713" cy="421927"/>
            <a:chOff x="-2312225" y="3238300"/>
            <a:chExt cx="274125" cy="293025"/>
          </a:xfrm>
        </p:grpSpPr>
        <p:sp>
          <p:nvSpPr>
            <p:cNvPr id="8013" name="Google Shape;8013;p83"/>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3"/>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83"/>
          <p:cNvGrpSpPr/>
          <p:nvPr/>
        </p:nvGrpSpPr>
        <p:grpSpPr>
          <a:xfrm>
            <a:off x="7335742" y="2756825"/>
            <a:ext cx="423079" cy="419659"/>
            <a:chOff x="-2310650" y="3958175"/>
            <a:chExt cx="293825" cy="291450"/>
          </a:xfrm>
        </p:grpSpPr>
        <p:sp>
          <p:nvSpPr>
            <p:cNvPr id="8016" name="Google Shape;8016;p83"/>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3"/>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83"/>
          <p:cNvGrpSpPr/>
          <p:nvPr/>
        </p:nvGrpSpPr>
        <p:grpSpPr>
          <a:xfrm>
            <a:off x="4702603" y="3308459"/>
            <a:ext cx="424159" cy="419659"/>
            <a:chOff x="-1182750" y="3962900"/>
            <a:chExt cx="294575" cy="291450"/>
          </a:xfrm>
        </p:grpSpPr>
        <p:sp>
          <p:nvSpPr>
            <p:cNvPr id="8019" name="Google Shape;8019;p83"/>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3"/>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3"/>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3"/>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3"/>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3"/>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3"/>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6" name="Google Shape;8026;p83"/>
          <p:cNvGrpSpPr/>
          <p:nvPr/>
        </p:nvGrpSpPr>
        <p:grpSpPr>
          <a:xfrm>
            <a:off x="2455739" y="1689223"/>
            <a:ext cx="424195" cy="419659"/>
            <a:chOff x="-5611575" y="3272950"/>
            <a:chExt cx="294600" cy="291450"/>
          </a:xfrm>
        </p:grpSpPr>
        <p:sp>
          <p:nvSpPr>
            <p:cNvPr id="8027" name="Google Shape;8027;p83"/>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3"/>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3"/>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3"/>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3"/>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83"/>
          <p:cNvGrpSpPr/>
          <p:nvPr/>
        </p:nvGrpSpPr>
        <p:grpSpPr>
          <a:xfrm>
            <a:off x="2455739" y="2205770"/>
            <a:ext cx="424195" cy="418507"/>
            <a:chOff x="-5613150" y="3632900"/>
            <a:chExt cx="294600" cy="290650"/>
          </a:xfrm>
        </p:grpSpPr>
        <p:sp>
          <p:nvSpPr>
            <p:cNvPr id="8033" name="Google Shape;8033;p83"/>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3"/>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83"/>
          <p:cNvGrpSpPr/>
          <p:nvPr/>
        </p:nvGrpSpPr>
        <p:grpSpPr>
          <a:xfrm>
            <a:off x="7324977" y="2153586"/>
            <a:ext cx="420811" cy="522864"/>
            <a:chOff x="-2310650" y="3525775"/>
            <a:chExt cx="292250" cy="363125"/>
          </a:xfrm>
        </p:grpSpPr>
        <p:sp>
          <p:nvSpPr>
            <p:cNvPr id="8036" name="Google Shape;8036;p83"/>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3"/>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3"/>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3"/>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83"/>
          <p:cNvGrpSpPr/>
          <p:nvPr/>
        </p:nvGrpSpPr>
        <p:grpSpPr>
          <a:xfrm>
            <a:off x="2467638" y="2756270"/>
            <a:ext cx="424195" cy="420775"/>
            <a:chOff x="-5613150" y="3991275"/>
            <a:chExt cx="294600" cy="292225"/>
          </a:xfrm>
        </p:grpSpPr>
        <p:sp>
          <p:nvSpPr>
            <p:cNvPr id="8041" name="Google Shape;8041;p83"/>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3"/>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3"/>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3"/>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3"/>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3"/>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3"/>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3"/>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3"/>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83"/>
          <p:cNvGrpSpPr/>
          <p:nvPr/>
        </p:nvGrpSpPr>
        <p:grpSpPr>
          <a:xfrm>
            <a:off x="5139126" y="1689438"/>
            <a:ext cx="434634" cy="419227"/>
            <a:chOff x="-3768700" y="3253275"/>
            <a:chExt cx="301850" cy="291150"/>
          </a:xfrm>
        </p:grpSpPr>
        <p:sp>
          <p:nvSpPr>
            <p:cNvPr id="8051" name="Google Shape;8051;p83"/>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3"/>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3"/>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83"/>
          <p:cNvGrpSpPr/>
          <p:nvPr/>
        </p:nvGrpSpPr>
        <p:grpSpPr>
          <a:xfrm>
            <a:off x="5143209" y="2217090"/>
            <a:ext cx="426462" cy="395865"/>
            <a:chOff x="-3808700" y="3628950"/>
            <a:chExt cx="296175" cy="274925"/>
          </a:xfrm>
        </p:grpSpPr>
        <p:sp>
          <p:nvSpPr>
            <p:cNvPr id="8055" name="Google Shape;8055;p83"/>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3"/>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3"/>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83"/>
          <p:cNvGrpSpPr/>
          <p:nvPr/>
        </p:nvGrpSpPr>
        <p:grpSpPr>
          <a:xfrm>
            <a:off x="5208420" y="2756412"/>
            <a:ext cx="419443" cy="420487"/>
            <a:chOff x="-3771675" y="3971775"/>
            <a:chExt cx="291300" cy="292025"/>
          </a:xfrm>
        </p:grpSpPr>
        <p:sp>
          <p:nvSpPr>
            <p:cNvPr id="8059" name="Google Shape;8059;p83"/>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3"/>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3"/>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3"/>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3"/>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83"/>
          <p:cNvGrpSpPr/>
          <p:nvPr/>
        </p:nvGrpSpPr>
        <p:grpSpPr>
          <a:xfrm>
            <a:off x="7869864" y="1716461"/>
            <a:ext cx="420271" cy="320774"/>
            <a:chOff x="-1951475" y="3273100"/>
            <a:chExt cx="291875" cy="222775"/>
          </a:xfrm>
        </p:grpSpPr>
        <p:sp>
          <p:nvSpPr>
            <p:cNvPr id="8065" name="Google Shape;8065;p83"/>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3"/>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3"/>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83"/>
          <p:cNvGrpSpPr/>
          <p:nvPr/>
        </p:nvGrpSpPr>
        <p:grpSpPr>
          <a:xfrm>
            <a:off x="7867344" y="2205191"/>
            <a:ext cx="425310" cy="419659"/>
            <a:chOff x="-1951475" y="3597450"/>
            <a:chExt cx="295375" cy="291450"/>
          </a:xfrm>
        </p:grpSpPr>
        <p:sp>
          <p:nvSpPr>
            <p:cNvPr id="8069" name="Google Shape;8069;p83"/>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3"/>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3"/>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3"/>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83"/>
          <p:cNvGrpSpPr/>
          <p:nvPr/>
        </p:nvGrpSpPr>
        <p:grpSpPr>
          <a:xfrm>
            <a:off x="7869595" y="2756825"/>
            <a:ext cx="444605" cy="419659"/>
            <a:chOff x="-1960150" y="3956600"/>
            <a:chExt cx="308775" cy="291450"/>
          </a:xfrm>
        </p:grpSpPr>
        <p:sp>
          <p:nvSpPr>
            <p:cNvPr id="8074" name="Google Shape;8074;p83"/>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3"/>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83"/>
          <p:cNvGrpSpPr/>
          <p:nvPr/>
        </p:nvGrpSpPr>
        <p:grpSpPr>
          <a:xfrm>
            <a:off x="1923633" y="3307636"/>
            <a:ext cx="420775" cy="420775"/>
            <a:chOff x="-804700" y="3226500"/>
            <a:chExt cx="292225" cy="292225"/>
          </a:xfrm>
        </p:grpSpPr>
        <p:sp>
          <p:nvSpPr>
            <p:cNvPr id="8077" name="Google Shape;8077;p83"/>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3"/>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3"/>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3"/>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3"/>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3"/>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3"/>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83"/>
          <p:cNvGrpSpPr/>
          <p:nvPr/>
        </p:nvGrpSpPr>
        <p:grpSpPr>
          <a:xfrm>
            <a:off x="3003724" y="1688647"/>
            <a:ext cx="420775" cy="420811"/>
            <a:chOff x="-5251625" y="3272950"/>
            <a:chExt cx="292225" cy="292250"/>
          </a:xfrm>
        </p:grpSpPr>
        <p:sp>
          <p:nvSpPr>
            <p:cNvPr id="8085" name="Google Shape;8085;p83"/>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3"/>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3"/>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83"/>
          <p:cNvGrpSpPr/>
          <p:nvPr/>
        </p:nvGrpSpPr>
        <p:grpSpPr>
          <a:xfrm>
            <a:off x="3000322" y="2204348"/>
            <a:ext cx="427578" cy="421351"/>
            <a:chOff x="-5254775" y="3631325"/>
            <a:chExt cx="296950" cy="292625"/>
          </a:xfrm>
        </p:grpSpPr>
        <p:sp>
          <p:nvSpPr>
            <p:cNvPr id="8089" name="Google Shape;8089;p83"/>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3"/>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3"/>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3"/>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3"/>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3"/>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3"/>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83"/>
          <p:cNvGrpSpPr/>
          <p:nvPr/>
        </p:nvGrpSpPr>
        <p:grpSpPr>
          <a:xfrm>
            <a:off x="3016181" y="2756270"/>
            <a:ext cx="419659" cy="420775"/>
            <a:chOff x="-5251625" y="3991275"/>
            <a:chExt cx="291450" cy="292225"/>
          </a:xfrm>
        </p:grpSpPr>
        <p:sp>
          <p:nvSpPr>
            <p:cNvPr id="8097" name="Google Shape;8097;p83"/>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3"/>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3"/>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3"/>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3"/>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83"/>
          <p:cNvGrpSpPr/>
          <p:nvPr/>
        </p:nvGrpSpPr>
        <p:grpSpPr>
          <a:xfrm>
            <a:off x="5756763" y="1689240"/>
            <a:ext cx="319874" cy="419623"/>
            <a:chOff x="-3365275" y="3253275"/>
            <a:chExt cx="222150" cy="291425"/>
          </a:xfrm>
        </p:grpSpPr>
        <p:sp>
          <p:nvSpPr>
            <p:cNvPr id="8103" name="Google Shape;8103;p83"/>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3"/>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83"/>
          <p:cNvGrpSpPr/>
          <p:nvPr/>
        </p:nvGrpSpPr>
        <p:grpSpPr>
          <a:xfrm>
            <a:off x="5730701" y="2204058"/>
            <a:ext cx="371998" cy="421927"/>
            <a:chOff x="-3383375" y="3611625"/>
            <a:chExt cx="258350" cy="293025"/>
          </a:xfrm>
        </p:grpSpPr>
        <p:sp>
          <p:nvSpPr>
            <p:cNvPr id="8106" name="Google Shape;8106;p83"/>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3"/>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83"/>
          <p:cNvGrpSpPr/>
          <p:nvPr/>
        </p:nvGrpSpPr>
        <p:grpSpPr>
          <a:xfrm>
            <a:off x="5793050" y="2756826"/>
            <a:ext cx="271097" cy="419659"/>
            <a:chOff x="-3347950" y="3971575"/>
            <a:chExt cx="188275" cy="291450"/>
          </a:xfrm>
        </p:grpSpPr>
        <p:sp>
          <p:nvSpPr>
            <p:cNvPr id="8109" name="Google Shape;8109;p83"/>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3"/>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3"/>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83"/>
          <p:cNvGrpSpPr/>
          <p:nvPr/>
        </p:nvGrpSpPr>
        <p:grpSpPr>
          <a:xfrm>
            <a:off x="842909" y="3307061"/>
            <a:ext cx="371998" cy="421927"/>
            <a:chOff x="-1575775" y="3238300"/>
            <a:chExt cx="258350" cy="293025"/>
          </a:xfrm>
        </p:grpSpPr>
        <p:sp>
          <p:nvSpPr>
            <p:cNvPr id="8113" name="Google Shape;8113;p83"/>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3"/>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3"/>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3"/>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3"/>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83"/>
          <p:cNvGrpSpPr/>
          <p:nvPr/>
        </p:nvGrpSpPr>
        <p:grpSpPr>
          <a:xfrm>
            <a:off x="2487807" y="3309051"/>
            <a:ext cx="423079" cy="424159"/>
            <a:chOff x="-1591550" y="3597475"/>
            <a:chExt cx="293825" cy="294575"/>
          </a:xfrm>
        </p:grpSpPr>
        <p:sp>
          <p:nvSpPr>
            <p:cNvPr id="8119" name="Google Shape;8119;p83"/>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3"/>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3"/>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83"/>
          <p:cNvGrpSpPr/>
          <p:nvPr/>
        </p:nvGrpSpPr>
        <p:grpSpPr>
          <a:xfrm>
            <a:off x="4137277" y="3318663"/>
            <a:ext cx="421927" cy="399248"/>
            <a:chOff x="-1592325" y="3957400"/>
            <a:chExt cx="293025" cy="277275"/>
          </a:xfrm>
        </p:grpSpPr>
        <p:sp>
          <p:nvSpPr>
            <p:cNvPr id="8123" name="Google Shape;8123;p83"/>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3"/>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3"/>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3"/>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83"/>
          <p:cNvGrpSpPr/>
          <p:nvPr/>
        </p:nvGrpSpPr>
        <p:grpSpPr>
          <a:xfrm>
            <a:off x="3624147" y="3310744"/>
            <a:ext cx="369730" cy="420775"/>
            <a:chOff x="-778700" y="3612425"/>
            <a:chExt cx="256775" cy="292225"/>
          </a:xfrm>
        </p:grpSpPr>
        <p:sp>
          <p:nvSpPr>
            <p:cNvPr id="8128" name="Google Shape;8128;p83"/>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3"/>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3"/>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3"/>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3"/>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3"/>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83"/>
          <p:cNvGrpSpPr/>
          <p:nvPr/>
        </p:nvGrpSpPr>
        <p:grpSpPr>
          <a:xfrm>
            <a:off x="6095649" y="3828305"/>
            <a:ext cx="340731" cy="387641"/>
            <a:chOff x="7728464" y="1561258"/>
            <a:chExt cx="349719" cy="397866"/>
          </a:xfrm>
        </p:grpSpPr>
        <p:sp>
          <p:nvSpPr>
            <p:cNvPr id="8135" name="Google Shape;8135;p83"/>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3"/>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83"/>
          <p:cNvGrpSpPr/>
          <p:nvPr/>
        </p:nvGrpSpPr>
        <p:grpSpPr>
          <a:xfrm>
            <a:off x="4018617" y="3828305"/>
            <a:ext cx="387681" cy="387641"/>
            <a:chOff x="5611350" y="1561258"/>
            <a:chExt cx="397907" cy="397866"/>
          </a:xfrm>
        </p:grpSpPr>
        <p:sp>
          <p:nvSpPr>
            <p:cNvPr id="8138" name="Google Shape;8138;p83"/>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3"/>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3"/>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3"/>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83"/>
          <p:cNvGrpSpPr/>
          <p:nvPr/>
        </p:nvGrpSpPr>
        <p:grpSpPr>
          <a:xfrm>
            <a:off x="4537903" y="3925571"/>
            <a:ext cx="387610" cy="193109"/>
            <a:chOff x="6140660" y="1661097"/>
            <a:chExt cx="397835" cy="198202"/>
          </a:xfrm>
        </p:grpSpPr>
        <p:sp>
          <p:nvSpPr>
            <p:cNvPr id="8143" name="Google Shape;8143;p83"/>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3"/>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3"/>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3"/>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83"/>
          <p:cNvGrpSpPr/>
          <p:nvPr/>
        </p:nvGrpSpPr>
        <p:grpSpPr>
          <a:xfrm>
            <a:off x="5057118" y="3828305"/>
            <a:ext cx="387681" cy="387641"/>
            <a:chOff x="6669907" y="1561258"/>
            <a:chExt cx="397907" cy="397866"/>
          </a:xfrm>
        </p:grpSpPr>
        <p:sp>
          <p:nvSpPr>
            <p:cNvPr id="8148" name="Google Shape;8148;p83"/>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3"/>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3"/>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3"/>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3"/>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83"/>
          <p:cNvGrpSpPr/>
          <p:nvPr/>
        </p:nvGrpSpPr>
        <p:grpSpPr>
          <a:xfrm>
            <a:off x="1942348" y="3885842"/>
            <a:ext cx="387681" cy="272572"/>
            <a:chOff x="3386036" y="1746339"/>
            <a:chExt cx="397907" cy="279762"/>
          </a:xfrm>
        </p:grpSpPr>
        <p:sp>
          <p:nvSpPr>
            <p:cNvPr id="8154" name="Google Shape;8154;p83"/>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3"/>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83"/>
          <p:cNvGrpSpPr/>
          <p:nvPr/>
        </p:nvGrpSpPr>
        <p:grpSpPr>
          <a:xfrm>
            <a:off x="2980045" y="3828288"/>
            <a:ext cx="387681" cy="387681"/>
            <a:chOff x="4417380" y="1687279"/>
            <a:chExt cx="397907" cy="397907"/>
          </a:xfrm>
        </p:grpSpPr>
        <p:sp>
          <p:nvSpPr>
            <p:cNvPr id="8157" name="Google Shape;8157;p83"/>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3"/>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83"/>
          <p:cNvGrpSpPr/>
          <p:nvPr/>
        </p:nvGrpSpPr>
        <p:grpSpPr>
          <a:xfrm>
            <a:off x="7926526" y="3308537"/>
            <a:ext cx="387661" cy="387661"/>
            <a:chOff x="2869999" y="1687279"/>
            <a:chExt cx="397887" cy="397887"/>
          </a:xfrm>
        </p:grpSpPr>
        <p:sp>
          <p:nvSpPr>
            <p:cNvPr id="8160" name="Google Shape;8160;p83"/>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3"/>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83"/>
          <p:cNvGrpSpPr/>
          <p:nvPr/>
        </p:nvGrpSpPr>
        <p:grpSpPr>
          <a:xfrm>
            <a:off x="2461634" y="3828664"/>
            <a:ext cx="386807" cy="386929"/>
            <a:chOff x="3902887" y="1687655"/>
            <a:chExt cx="397010" cy="397135"/>
          </a:xfrm>
        </p:grpSpPr>
        <p:sp>
          <p:nvSpPr>
            <p:cNvPr id="8163" name="Google Shape;8163;p83"/>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3"/>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83"/>
          <p:cNvGrpSpPr/>
          <p:nvPr/>
        </p:nvGrpSpPr>
        <p:grpSpPr>
          <a:xfrm>
            <a:off x="3499331" y="3828344"/>
            <a:ext cx="387681" cy="387681"/>
            <a:chOff x="4933458" y="1687279"/>
            <a:chExt cx="397907" cy="397907"/>
          </a:xfrm>
        </p:grpSpPr>
        <p:sp>
          <p:nvSpPr>
            <p:cNvPr id="8166" name="Google Shape;8166;p83"/>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3"/>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83"/>
          <p:cNvGrpSpPr/>
          <p:nvPr/>
        </p:nvGrpSpPr>
        <p:grpSpPr>
          <a:xfrm>
            <a:off x="5273586" y="3308775"/>
            <a:ext cx="387681" cy="387661"/>
            <a:chOff x="266768" y="1721375"/>
            <a:chExt cx="397907" cy="397887"/>
          </a:xfrm>
        </p:grpSpPr>
        <p:sp>
          <p:nvSpPr>
            <p:cNvPr id="8169" name="Google Shape;8169;p83"/>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3"/>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83"/>
          <p:cNvGrpSpPr/>
          <p:nvPr/>
        </p:nvGrpSpPr>
        <p:grpSpPr>
          <a:xfrm>
            <a:off x="7395588" y="3308924"/>
            <a:ext cx="387539" cy="386888"/>
            <a:chOff x="2408992" y="1722875"/>
            <a:chExt cx="397761" cy="397093"/>
          </a:xfrm>
        </p:grpSpPr>
        <p:sp>
          <p:nvSpPr>
            <p:cNvPr id="8172" name="Google Shape;8172;p83"/>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3"/>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83"/>
          <p:cNvGrpSpPr/>
          <p:nvPr/>
        </p:nvGrpSpPr>
        <p:grpSpPr>
          <a:xfrm>
            <a:off x="5576404" y="3828305"/>
            <a:ext cx="387641" cy="387641"/>
            <a:chOff x="7199196" y="1561258"/>
            <a:chExt cx="397866" cy="397866"/>
          </a:xfrm>
        </p:grpSpPr>
        <p:sp>
          <p:nvSpPr>
            <p:cNvPr id="8175" name="Google Shape;8175;p83"/>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3"/>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3"/>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83"/>
          <p:cNvGrpSpPr/>
          <p:nvPr/>
        </p:nvGrpSpPr>
        <p:grpSpPr>
          <a:xfrm>
            <a:off x="6332282" y="3308537"/>
            <a:ext cx="387661" cy="387661"/>
            <a:chOff x="1379798" y="1723250"/>
            <a:chExt cx="397887" cy="397887"/>
          </a:xfrm>
        </p:grpSpPr>
        <p:sp>
          <p:nvSpPr>
            <p:cNvPr id="8179" name="Google Shape;8179;p83"/>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3"/>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3"/>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3"/>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83"/>
          <p:cNvGrpSpPr/>
          <p:nvPr/>
        </p:nvGrpSpPr>
        <p:grpSpPr>
          <a:xfrm>
            <a:off x="5801242" y="3308537"/>
            <a:ext cx="387641" cy="387661"/>
            <a:chOff x="864491" y="1723250"/>
            <a:chExt cx="397866" cy="397887"/>
          </a:xfrm>
        </p:grpSpPr>
        <p:sp>
          <p:nvSpPr>
            <p:cNvPr id="8184" name="Google Shape;8184;p83"/>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3"/>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3"/>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7" name="Google Shape;8187;p83"/>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8" name="Google Shape;8188;p83"/>
          <p:cNvGrpSpPr/>
          <p:nvPr/>
        </p:nvGrpSpPr>
        <p:grpSpPr>
          <a:xfrm>
            <a:off x="6568070" y="3827060"/>
            <a:ext cx="388966" cy="388966"/>
            <a:chOff x="1190625" y="238125"/>
            <a:chExt cx="5235075" cy="5235075"/>
          </a:xfrm>
        </p:grpSpPr>
        <p:sp>
          <p:nvSpPr>
            <p:cNvPr id="8189" name="Google Shape;8189;p83"/>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3"/>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1" name="Google Shape;8191;p8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95" name="Shape 8195"/>
        <p:cNvGrpSpPr/>
        <p:nvPr/>
      </p:nvGrpSpPr>
      <p:grpSpPr>
        <a:xfrm>
          <a:off x="0" y="0"/>
          <a:ext cx="0" cy="0"/>
          <a:chOff x="0" y="0"/>
          <a:chExt cx="0" cy="0"/>
        </a:xfrm>
      </p:grpSpPr>
      <p:pic>
        <p:nvPicPr>
          <p:cNvPr id="8196" name="Google Shape;8196;p8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Project Proposal with Spider Diagrams by Slidesgo">
  <a:themeElements>
    <a:clrScheme name="Simple Light">
      <a:dk1>
        <a:srgbClr val="F3F3F3"/>
      </a:dk1>
      <a:lt1>
        <a:srgbClr val="6E6EE3"/>
      </a:lt1>
      <a:dk2>
        <a:srgbClr val="B7B7B7"/>
      </a:dk2>
      <a:lt2>
        <a:srgbClr val="000000"/>
      </a:lt2>
      <a:accent1>
        <a:srgbClr val="666666"/>
      </a:accent1>
      <a:accent2>
        <a:srgbClr val="434343"/>
      </a:accent2>
      <a:accent3>
        <a:srgbClr val="FFFFFF"/>
      </a:accent3>
      <a:accent4>
        <a:srgbClr val="FFFFFF"/>
      </a:accent4>
      <a:accent5>
        <a:srgbClr val="FFFFFF"/>
      </a:accent5>
      <a:accent6>
        <a:srgbClr val="FFFFFF"/>
      </a:accent6>
      <a:hlink>
        <a:srgbClr val="F3F3F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